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jpeg" ContentType="image/jpeg"/>
  <Default Extension="JPG" ContentType="image/.jpg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3"/>
    <p:sldMasterId id="2147483690" r:id="rId4"/>
  </p:sldMasterIdLst>
  <p:notesMasterIdLst>
    <p:notesMasterId r:id="rId6"/>
  </p:notesMasterIdLst>
  <p:handoutMasterIdLst>
    <p:handoutMasterId r:id="rId27"/>
  </p:handoutMasterIdLst>
  <p:sldIdLst>
    <p:sldId id="258" r:id="rId5"/>
    <p:sldId id="283" r:id="rId7"/>
    <p:sldId id="289" r:id="rId8"/>
    <p:sldId id="278" r:id="rId9"/>
    <p:sldId id="286" r:id="rId10"/>
    <p:sldId id="264" r:id="rId11"/>
    <p:sldId id="287" r:id="rId12"/>
    <p:sldId id="290" r:id="rId13"/>
    <p:sldId id="295" r:id="rId14"/>
    <p:sldId id="288" r:id="rId15"/>
    <p:sldId id="294" r:id="rId16"/>
    <p:sldId id="292" r:id="rId17"/>
    <p:sldId id="293" r:id="rId18"/>
    <p:sldId id="300" r:id="rId19"/>
    <p:sldId id="302" r:id="rId20"/>
    <p:sldId id="296" r:id="rId21"/>
    <p:sldId id="299" r:id="rId22"/>
    <p:sldId id="285" r:id="rId23"/>
    <p:sldId id="307" r:id="rId24"/>
    <p:sldId id="308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436"/>
    <a:srgbClr val="BE7800"/>
    <a:srgbClr val="FFFFFF"/>
    <a:srgbClr val="007F43"/>
    <a:srgbClr val="FDF9E2"/>
    <a:srgbClr val="2E829A"/>
    <a:srgbClr val="D8030F"/>
    <a:srgbClr val="FD4A50"/>
    <a:srgbClr val="FEA710"/>
    <a:srgbClr val="43A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30" autoAdjust="0"/>
  </p:normalViewPr>
  <p:slideViewPr>
    <p:cSldViewPr snapToGrid="0" showGuides="1">
      <p:cViewPr varScale="1">
        <p:scale>
          <a:sx n="86" d="100"/>
          <a:sy n="86" d="100"/>
        </p:scale>
        <p:origin x="514" y="67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outlineViewPr>
    <p:cViewPr>
      <p:scale>
        <a:sx n="33" d="100"/>
        <a:sy n="33" d="100"/>
      </p:scale>
      <p:origin x="0" y="-11304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198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customXml" Target="../customXml/item3.xml"/><Relationship Id="rId32" Type="http://schemas.openxmlformats.org/officeDocument/2006/relationships/customXml" Target="../customXml/item2.xml"/><Relationship Id="rId31" Type="http://schemas.openxmlformats.org/officeDocument/2006/relationships/customXml" Target="../customXml/item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DACD-8948-4EBE-AC62-64E0F45BD091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17D3-7F39-43E4-8F70-E32EAA6AFABA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7D9-116D-3843-ABDF-D6546C1962D4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13.png"/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1" Type="http://schemas.openxmlformats.org/officeDocument/2006/relationships/image" Target="../media/image31.svg"/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13.png"/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1" Type="http://schemas.openxmlformats.org/officeDocument/2006/relationships/image" Target="../media/image31.svg"/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13.png"/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1" Type="http://schemas.openxmlformats.org/officeDocument/2006/relationships/image" Target="../media/image31.svg"/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/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anchor="t">
            <a:noAutofit/>
          </a:bodyPr>
          <a:lstStyle>
            <a:lvl1pPr algn="l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26" name="Graphic 25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19" name="Text Placeholder 14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3" name="Text Placeholder 14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5" name="Text Placeholder 14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55"/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>
            <a:fillRect/>
          </a:stretch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 6"/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c 22"/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-1" fmla="*/ 11417635 w 11417635"/>
              <a:gd name="connsiteY0-2" fmla="*/ 16501248 h 17699508"/>
              <a:gd name="connsiteX1-3" fmla="*/ 10219250 w 11417635"/>
              <a:gd name="connsiteY1-4" fmla="*/ 17699508 h 17699508"/>
              <a:gd name="connsiteX2-5" fmla="*/ 1198391 w 11417635"/>
              <a:gd name="connsiteY2-6" fmla="*/ 17699508 h 17699508"/>
              <a:gd name="connsiteX3-7" fmla="*/ 0 w 11417635"/>
              <a:gd name="connsiteY3-8" fmla="*/ 16501248 h 17699508"/>
              <a:gd name="connsiteX4-9" fmla="*/ 0 w 11417635"/>
              <a:gd name="connsiteY4-10" fmla="*/ 1212486 h 17699508"/>
              <a:gd name="connsiteX5-11" fmla="*/ 1198391 w 11417635"/>
              <a:gd name="connsiteY5-12" fmla="*/ 14227 h 17699508"/>
              <a:gd name="connsiteX6-13" fmla="*/ 3548686 w 11417635"/>
              <a:gd name="connsiteY6-14" fmla="*/ 0 h 17699508"/>
              <a:gd name="connsiteX7-15" fmla="*/ 10219250 w 11417635"/>
              <a:gd name="connsiteY7-16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-17" fmla="*/ 11417635 w 11509075"/>
              <a:gd name="connsiteY0-18" fmla="*/ 1212486 h 17699508"/>
              <a:gd name="connsiteX1-19" fmla="*/ 11417635 w 11509075"/>
              <a:gd name="connsiteY1-20" fmla="*/ 16501248 h 17699508"/>
              <a:gd name="connsiteX2-21" fmla="*/ 10219250 w 11509075"/>
              <a:gd name="connsiteY2-22" fmla="*/ 17699508 h 17699508"/>
              <a:gd name="connsiteX3-23" fmla="*/ 1198391 w 11509075"/>
              <a:gd name="connsiteY3-24" fmla="*/ 17699508 h 17699508"/>
              <a:gd name="connsiteX4-25" fmla="*/ 0 w 11509075"/>
              <a:gd name="connsiteY4-26" fmla="*/ 16501248 h 17699508"/>
              <a:gd name="connsiteX5-27" fmla="*/ 0 w 11509075"/>
              <a:gd name="connsiteY5-28" fmla="*/ 1212486 h 17699508"/>
              <a:gd name="connsiteX6-29" fmla="*/ 1198391 w 11509075"/>
              <a:gd name="connsiteY6-30" fmla="*/ 14227 h 17699508"/>
              <a:gd name="connsiteX7-31" fmla="*/ 3548686 w 11509075"/>
              <a:gd name="connsiteY7-32" fmla="*/ 0 h 17699508"/>
              <a:gd name="connsiteX8-33" fmla="*/ 10219250 w 11509075"/>
              <a:gd name="connsiteY8-34" fmla="*/ 14227 h 17699508"/>
              <a:gd name="connsiteX9-35" fmla="*/ 11509075 w 11509075"/>
              <a:gd name="connsiteY9-36" fmla="*/ 1303926 h 17699508"/>
              <a:gd name="connsiteX0-37" fmla="*/ 11417635 w 11417635"/>
              <a:gd name="connsiteY0-38" fmla="*/ 1212486 h 17699508"/>
              <a:gd name="connsiteX1-39" fmla="*/ 11417635 w 11417635"/>
              <a:gd name="connsiteY1-40" fmla="*/ 16501248 h 17699508"/>
              <a:gd name="connsiteX2-41" fmla="*/ 10219250 w 11417635"/>
              <a:gd name="connsiteY2-42" fmla="*/ 17699508 h 17699508"/>
              <a:gd name="connsiteX3-43" fmla="*/ 1198391 w 11417635"/>
              <a:gd name="connsiteY3-44" fmla="*/ 17699508 h 17699508"/>
              <a:gd name="connsiteX4-45" fmla="*/ 0 w 11417635"/>
              <a:gd name="connsiteY4-46" fmla="*/ 16501248 h 17699508"/>
              <a:gd name="connsiteX5-47" fmla="*/ 0 w 11417635"/>
              <a:gd name="connsiteY5-48" fmla="*/ 1212486 h 17699508"/>
              <a:gd name="connsiteX6-49" fmla="*/ 1198391 w 11417635"/>
              <a:gd name="connsiteY6-50" fmla="*/ 14227 h 17699508"/>
              <a:gd name="connsiteX7-51" fmla="*/ 3548686 w 11417635"/>
              <a:gd name="connsiteY7-52" fmla="*/ 0 h 17699508"/>
              <a:gd name="connsiteX8-53" fmla="*/ 10219250 w 11417635"/>
              <a:gd name="connsiteY8-54" fmla="*/ 14227 h 17699508"/>
              <a:gd name="connsiteX0-55" fmla="*/ 11417635 w 11417635"/>
              <a:gd name="connsiteY0-56" fmla="*/ 1212486 h 17699508"/>
              <a:gd name="connsiteX1-57" fmla="*/ 11417635 w 11417635"/>
              <a:gd name="connsiteY1-58" fmla="*/ 16501248 h 17699508"/>
              <a:gd name="connsiteX2-59" fmla="*/ 10219250 w 11417635"/>
              <a:gd name="connsiteY2-60" fmla="*/ 17699508 h 17699508"/>
              <a:gd name="connsiteX3-61" fmla="*/ 1198391 w 11417635"/>
              <a:gd name="connsiteY3-62" fmla="*/ 17699508 h 17699508"/>
              <a:gd name="connsiteX4-63" fmla="*/ 0 w 11417635"/>
              <a:gd name="connsiteY4-64" fmla="*/ 16501248 h 17699508"/>
              <a:gd name="connsiteX5-65" fmla="*/ 0 w 11417635"/>
              <a:gd name="connsiteY5-66" fmla="*/ 1212486 h 17699508"/>
              <a:gd name="connsiteX6-67" fmla="*/ 1198391 w 11417635"/>
              <a:gd name="connsiteY6-68" fmla="*/ 14227 h 17699508"/>
              <a:gd name="connsiteX7-69" fmla="*/ 3548686 w 11417635"/>
              <a:gd name="connsiteY7-70" fmla="*/ 0 h 17699508"/>
              <a:gd name="connsiteX0-71" fmla="*/ 11417635 w 11417635"/>
              <a:gd name="connsiteY0-72" fmla="*/ 16501248 h 17699508"/>
              <a:gd name="connsiteX1-73" fmla="*/ 10219250 w 11417635"/>
              <a:gd name="connsiteY1-74" fmla="*/ 17699508 h 17699508"/>
              <a:gd name="connsiteX2-75" fmla="*/ 1198391 w 11417635"/>
              <a:gd name="connsiteY2-76" fmla="*/ 17699508 h 17699508"/>
              <a:gd name="connsiteX3-77" fmla="*/ 0 w 11417635"/>
              <a:gd name="connsiteY3-78" fmla="*/ 16501248 h 17699508"/>
              <a:gd name="connsiteX4-79" fmla="*/ 0 w 11417635"/>
              <a:gd name="connsiteY4-80" fmla="*/ 1212486 h 17699508"/>
              <a:gd name="connsiteX5-81" fmla="*/ 1198391 w 11417635"/>
              <a:gd name="connsiteY5-82" fmla="*/ 14227 h 17699508"/>
              <a:gd name="connsiteX6-83" fmla="*/ 3548686 w 11417635"/>
              <a:gd name="connsiteY6-84" fmla="*/ 0 h 17699508"/>
              <a:gd name="connsiteX0-85" fmla="*/ 11419870 w 11419870"/>
              <a:gd name="connsiteY0-86" fmla="*/ 16501248 h 17699508"/>
              <a:gd name="connsiteX1-87" fmla="*/ 10221485 w 11419870"/>
              <a:gd name="connsiteY1-88" fmla="*/ 17699508 h 17699508"/>
              <a:gd name="connsiteX2-89" fmla="*/ 1200626 w 11419870"/>
              <a:gd name="connsiteY2-90" fmla="*/ 17699508 h 17699508"/>
              <a:gd name="connsiteX3-91" fmla="*/ 2235 w 11419870"/>
              <a:gd name="connsiteY3-92" fmla="*/ 16501248 h 17699508"/>
              <a:gd name="connsiteX4-93" fmla="*/ 0 w 11419870"/>
              <a:gd name="connsiteY4-94" fmla="*/ 3002280 h 17699508"/>
              <a:gd name="connsiteX5-95" fmla="*/ 2235 w 11419870"/>
              <a:gd name="connsiteY5-96" fmla="*/ 1212486 h 17699508"/>
              <a:gd name="connsiteX6-97" fmla="*/ 1200626 w 11419870"/>
              <a:gd name="connsiteY6-98" fmla="*/ 14227 h 17699508"/>
              <a:gd name="connsiteX7-99" fmla="*/ 3550921 w 11419870"/>
              <a:gd name="connsiteY7-100" fmla="*/ 0 h 17699508"/>
              <a:gd name="connsiteX0-101" fmla="*/ 11419870 w 11419870"/>
              <a:gd name="connsiteY0-102" fmla="*/ 16501248 h 17699508"/>
              <a:gd name="connsiteX1-103" fmla="*/ 10221485 w 11419870"/>
              <a:gd name="connsiteY1-104" fmla="*/ 17699508 h 17699508"/>
              <a:gd name="connsiteX2-105" fmla="*/ 1200626 w 11419870"/>
              <a:gd name="connsiteY2-106" fmla="*/ 17699508 h 17699508"/>
              <a:gd name="connsiteX3-107" fmla="*/ 2235 w 11419870"/>
              <a:gd name="connsiteY3-108" fmla="*/ 16501248 h 17699508"/>
              <a:gd name="connsiteX4-109" fmla="*/ 0 w 11419870"/>
              <a:gd name="connsiteY4-110" fmla="*/ 3947160 h 17699508"/>
              <a:gd name="connsiteX5-111" fmla="*/ 0 w 11419870"/>
              <a:gd name="connsiteY5-112" fmla="*/ 3002280 h 17699508"/>
              <a:gd name="connsiteX6-113" fmla="*/ 2235 w 11419870"/>
              <a:gd name="connsiteY6-114" fmla="*/ 1212486 h 17699508"/>
              <a:gd name="connsiteX7-115" fmla="*/ 1200626 w 11419870"/>
              <a:gd name="connsiteY7-116" fmla="*/ 14227 h 17699508"/>
              <a:gd name="connsiteX8-117" fmla="*/ 3550921 w 11419870"/>
              <a:gd name="connsiteY8-118" fmla="*/ 0 h 17699508"/>
              <a:gd name="connsiteX0-119" fmla="*/ 10221485 w 10221485"/>
              <a:gd name="connsiteY0-120" fmla="*/ 17699508 h 17699508"/>
              <a:gd name="connsiteX1-121" fmla="*/ 1200626 w 10221485"/>
              <a:gd name="connsiteY1-122" fmla="*/ 17699508 h 17699508"/>
              <a:gd name="connsiteX2-123" fmla="*/ 2235 w 10221485"/>
              <a:gd name="connsiteY2-124" fmla="*/ 16501248 h 17699508"/>
              <a:gd name="connsiteX3-125" fmla="*/ 0 w 10221485"/>
              <a:gd name="connsiteY3-126" fmla="*/ 3947160 h 17699508"/>
              <a:gd name="connsiteX4-127" fmla="*/ 0 w 10221485"/>
              <a:gd name="connsiteY4-128" fmla="*/ 3002280 h 17699508"/>
              <a:gd name="connsiteX5-129" fmla="*/ 2235 w 10221485"/>
              <a:gd name="connsiteY5-130" fmla="*/ 1212486 h 17699508"/>
              <a:gd name="connsiteX6-131" fmla="*/ 1200626 w 10221485"/>
              <a:gd name="connsiteY6-132" fmla="*/ 14227 h 17699508"/>
              <a:gd name="connsiteX7-133" fmla="*/ 3550921 w 10221485"/>
              <a:gd name="connsiteY7-134" fmla="*/ 0 h 17699508"/>
              <a:gd name="connsiteX0-135" fmla="*/ 1200626 w 3550921"/>
              <a:gd name="connsiteY0-136" fmla="*/ 17699508 h 17699508"/>
              <a:gd name="connsiteX1-137" fmla="*/ 2235 w 3550921"/>
              <a:gd name="connsiteY1-138" fmla="*/ 16501248 h 17699508"/>
              <a:gd name="connsiteX2-139" fmla="*/ 0 w 3550921"/>
              <a:gd name="connsiteY2-140" fmla="*/ 3947160 h 17699508"/>
              <a:gd name="connsiteX3-141" fmla="*/ 0 w 3550921"/>
              <a:gd name="connsiteY3-142" fmla="*/ 3002280 h 17699508"/>
              <a:gd name="connsiteX4-143" fmla="*/ 2235 w 3550921"/>
              <a:gd name="connsiteY4-144" fmla="*/ 1212486 h 17699508"/>
              <a:gd name="connsiteX5-145" fmla="*/ 1200626 w 3550921"/>
              <a:gd name="connsiteY5-146" fmla="*/ 14227 h 17699508"/>
              <a:gd name="connsiteX6-147" fmla="*/ 3550921 w 3550921"/>
              <a:gd name="connsiteY6-148" fmla="*/ 0 h 17699508"/>
              <a:gd name="connsiteX0-149" fmla="*/ 2235 w 3550921"/>
              <a:gd name="connsiteY0-150" fmla="*/ 16501248 h 16501248"/>
              <a:gd name="connsiteX1-151" fmla="*/ 0 w 3550921"/>
              <a:gd name="connsiteY1-152" fmla="*/ 3947160 h 16501248"/>
              <a:gd name="connsiteX2-153" fmla="*/ 0 w 3550921"/>
              <a:gd name="connsiteY2-154" fmla="*/ 3002280 h 16501248"/>
              <a:gd name="connsiteX3-155" fmla="*/ 2235 w 3550921"/>
              <a:gd name="connsiteY3-156" fmla="*/ 1212486 h 16501248"/>
              <a:gd name="connsiteX4-157" fmla="*/ 1200626 w 3550921"/>
              <a:gd name="connsiteY4-158" fmla="*/ 14227 h 16501248"/>
              <a:gd name="connsiteX5-159" fmla="*/ 3550921 w 3550921"/>
              <a:gd name="connsiteY5-160" fmla="*/ 0 h 16501248"/>
              <a:gd name="connsiteX0-161" fmla="*/ 0 w 3550921"/>
              <a:gd name="connsiteY0-162" fmla="*/ 3947160 h 3947160"/>
              <a:gd name="connsiteX1-163" fmla="*/ 0 w 3550921"/>
              <a:gd name="connsiteY1-164" fmla="*/ 3002280 h 3947160"/>
              <a:gd name="connsiteX2-165" fmla="*/ 2235 w 3550921"/>
              <a:gd name="connsiteY2-166" fmla="*/ 1212486 h 3947160"/>
              <a:gd name="connsiteX3-167" fmla="*/ 1200626 w 3550921"/>
              <a:gd name="connsiteY3-168" fmla="*/ 14227 h 3947160"/>
              <a:gd name="connsiteX4-169" fmla="*/ 3550921 w 3550921"/>
              <a:gd name="connsiteY4-170" fmla="*/ 0 h 3947160"/>
              <a:gd name="connsiteX0-171" fmla="*/ 0 w 3550921"/>
              <a:gd name="connsiteY0-172" fmla="*/ 3002280 h 3002280"/>
              <a:gd name="connsiteX1-173" fmla="*/ 2235 w 3550921"/>
              <a:gd name="connsiteY1-174" fmla="*/ 1212486 h 3002280"/>
              <a:gd name="connsiteX2-175" fmla="*/ 1200626 w 3550921"/>
              <a:gd name="connsiteY2-176" fmla="*/ 14227 h 3002280"/>
              <a:gd name="connsiteX3-177" fmla="*/ 3550921 w 3550921"/>
              <a:gd name="connsiteY3-178" fmla="*/ 0 h 3002280"/>
              <a:gd name="connsiteX0-179" fmla="*/ 2845 w 3548686"/>
              <a:gd name="connsiteY0-180" fmla="*/ 2799080 h 2799080"/>
              <a:gd name="connsiteX1-181" fmla="*/ 0 w 3548686"/>
              <a:gd name="connsiteY1-182" fmla="*/ 1212486 h 2799080"/>
              <a:gd name="connsiteX2-183" fmla="*/ 1198391 w 3548686"/>
              <a:gd name="connsiteY2-184" fmla="*/ 14227 h 2799080"/>
              <a:gd name="connsiteX3-185" fmla="*/ 3548686 w 3548686"/>
              <a:gd name="connsiteY3-186" fmla="*/ 0 h 2799080"/>
              <a:gd name="connsiteX0-187" fmla="*/ 2845 w 3548686"/>
              <a:gd name="connsiteY0-188" fmla="*/ 2707640 h 2707640"/>
              <a:gd name="connsiteX1-189" fmla="*/ 0 w 3548686"/>
              <a:gd name="connsiteY1-190" fmla="*/ 1212486 h 2707640"/>
              <a:gd name="connsiteX2-191" fmla="*/ 1198391 w 3548686"/>
              <a:gd name="connsiteY2-192" fmla="*/ 14227 h 2707640"/>
              <a:gd name="connsiteX3-193" fmla="*/ 3548686 w 3548686"/>
              <a:gd name="connsiteY3-194" fmla="*/ 0 h 2707640"/>
              <a:gd name="connsiteX0-195" fmla="*/ 2845 w 3548686"/>
              <a:gd name="connsiteY0-196" fmla="*/ 2667000 h 2667000"/>
              <a:gd name="connsiteX1-197" fmla="*/ 0 w 3548686"/>
              <a:gd name="connsiteY1-198" fmla="*/ 1212486 h 2667000"/>
              <a:gd name="connsiteX2-199" fmla="*/ 1198391 w 3548686"/>
              <a:gd name="connsiteY2-200" fmla="*/ 14227 h 2667000"/>
              <a:gd name="connsiteX3-201" fmla="*/ 3548686 w 3548686"/>
              <a:gd name="connsiteY3-202" fmla="*/ 0 h 2667000"/>
              <a:gd name="connsiteX0-203" fmla="*/ 2845 w 3548686"/>
              <a:gd name="connsiteY0-204" fmla="*/ 2651760 h 2651760"/>
              <a:gd name="connsiteX1-205" fmla="*/ 0 w 3548686"/>
              <a:gd name="connsiteY1-206" fmla="*/ 1212486 h 2651760"/>
              <a:gd name="connsiteX2-207" fmla="*/ 1198391 w 3548686"/>
              <a:gd name="connsiteY2-208" fmla="*/ 14227 h 2651760"/>
              <a:gd name="connsiteX3-209" fmla="*/ 3548686 w 3548686"/>
              <a:gd name="connsiteY3-210" fmla="*/ 0 h 2651760"/>
              <a:gd name="connsiteX0-211" fmla="*/ 2845 w 3020366"/>
              <a:gd name="connsiteY0-212" fmla="*/ 2651760 h 2651760"/>
              <a:gd name="connsiteX1-213" fmla="*/ 0 w 3020366"/>
              <a:gd name="connsiteY1-214" fmla="*/ 1212486 h 2651760"/>
              <a:gd name="connsiteX2-215" fmla="*/ 1198391 w 3020366"/>
              <a:gd name="connsiteY2-216" fmla="*/ 14227 h 2651760"/>
              <a:gd name="connsiteX3-217" fmla="*/ 3020366 w 3020366"/>
              <a:gd name="connsiteY3-218" fmla="*/ 0 h 2651760"/>
              <a:gd name="connsiteX0-219" fmla="*/ 2845 w 2883206"/>
              <a:gd name="connsiteY0-220" fmla="*/ 2651760 h 2651760"/>
              <a:gd name="connsiteX1-221" fmla="*/ 0 w 2883206"/>
              <a:gd name="connsiteY1-222" fmla="*/ 1212486 h 2651760"/>
              <a:gd name="connsiteX2-223" fmla="*/ 1198391 w 2883206"/>
              <a:gd name="connsiteY2-224" fmla="*/ 14227 h 2651760"/>
              <a:gd name="connsiteX3-225" fmla="*/ 2883206 w 2883206"/>
              <a:gd name="connsiteY3-226" fmla="*/ 0 h 2651760"/>
              <a:gd name="connsiteX0-227" fmla="*/ 2845 w 2796846"/>
              <a:gd name="connsiteY0-228" fmla="*/ 2651760 h 2651760"/>
              <a:gd name="connsiteX1-229" fmla="*/ 0 w 2796846"/>
              <a:gd name="connsiteY1-230" fmla="*/ 1212486 h 2651760"/>
              <a:gd name="connsiteX2-231" fmla="*/ 1198391 w 2796846"/>
              <a:gd name="connsiteY2-232" fmla="*/ 14227 h 2651760"/>
              <a:gd name="connsiteX3-233" fmla="*/ 2796846 w 2796846"/>
              <a:gd name="connsiteY3-234" fmla="*/ 0 h 2651760"/>
              <a:gd name="connsiteX0-235" fmla="*/ 2845 w 2735886"/>
              <a:gd name="connsiteY0-236" fmla="*/ 2656840 h 2656840"/>
              <a:gd name="connsiteX1-237" fmla="*/ 0 w 2735886"/>
              <a:gd name="connsiteY1-238" fmla="*/ 1217566 h 2656840"/>
              <a:gd name="connsiteX2-239" fmla="*/ 1198391 w 2735886"/>
              <a:gd name="connsiteY2-240" fmla="*/ 19307 h 2656840"/>
              <a:gd name="connsiteX3-241" fmla="*/ 2735886 w 2735886"/>
              <a:gd name="connsiteY3-242" fmla="*/ 0 h 2656840"/>
              <a:gd name="connsiteX0-243" fmla="*/ 2845 w 2674926"/>
              <a:gd name="connsiteY0-244" fmla="*/ 2651760 h 2651760"/>
              <a:gd name="connsiteX1-245" fmla="*/ 0 w 2674926"/>
              <a:gd name="connsiteY1-246" fmla="*/ 1212486 h 2651760"/>
              <a:gd name="connsiteX2-247" fmla="*/ 1198391 w 2674926"/>
              <a:gd name="connsiteY2-248" fmla="*/ 14227 h 2651760"/>
              <a:gd name="connsiteX3-249" fmla="*/ 2674926 w 2674926"/>
              <a:gd name="connsiteY3-250" fmla="*/ 0 h 2651760"/>
              <a:gd name="connsiteX0-251" fmla="*/ 2845 w 2674926"/>
              <a:gd name="connsiteY0-252" fmla="*/ 2651760 h 2651760"/>
              <a:gd name="connsiteX1-253" fmla="*/ 0 w 2674926"/>
              <a:gd name="connsiteY1-254" fmla="*/ 1212486 h 2651760"/>
              <a:gd name="connsiteX2-255" fmla="*/ 1198391 w 2674926"/>
              <a:gd name="connsiteY2-256" fmla="*/ 14227 h 2651760"/>
              <a:gd name="connsiteX3-257" fmla="*/ 2674926 w 2674926"/>
              <a:gd name="connsiteY3-258" fmla="*/ 0 h 2651760"/>
              <a:gd name="connsiteX0-259" fmla="*/ 2845 w 2644446"/>
              <a:gd name="connsiteY0-260" fmla="*/ 2651760 h 2651760"/>
              <a:gd name="connsiteX1-261" fmla="*/ 0 w 2644446"/>
              <a:gd name="connsiteY1-262" fmla="*/ 1212486 h 2651760"/>
              <a:gd name="connsiteX2-263" fmla="*/ 1198391 w 2644446"/>
              <a:gd name="connsiteY2-264" fmla="*/ 14227 h 2651760"/>
              <a:gd name="connsiteX3-265" fmla="*/ 2644446 w 2644446"/>
              <a:gd name="connsiteY3-266" fmla="*/ 0 h 2651760"/>
              <a:gd name="connsiteX0-267" fmla="*/ 2845 w 2608886"/>
              <a:gd name="connsiteY0-268" fmla="*/ 2651760 h 2651760"/>
              <a:gd name="connsiteX1-269" fmla="*/ 0 w 2608886"/>
              <a:gd name="connsiteY1-270" fmla="*/ 1212486 h 2651760"/>
              <a:gd name="connsiteX2-271" fmla="*/ 1198391 w 2608886"/>
              <a:gd name="connsiteY2-272" fmla="*/ 14227 h 2651760"/>
              <a:gd name="connsiteX3-273" fmla="*/ 2608886 w 2608886"/>
              <a:gd name="connsiteY3-274" fmla="*/ 0 h 2651760"/>
              <a:gd name="connsiteX0-275" fmla="*/ 2845 w 2598726"/>
              <a:gd name="connsiteY0-276" fmla="*/ 2646680 h 2646680"/>
              <a:gd name="connsiteX1-277" fmla="*/ 0 w 2598726"/>
              <a:gd name="connsiteY1-278" fmla="*/ 1207406 h 2646680"/>
              <a:gd name="connsiteX2-279" fmla="*/ 1198391 w 2598726"/>
              <a:gd name="connsiteY2-280" fmla="*/ 9147 h 2646680"/>
              <a:gd name="connsiteX3-281" fmla="*/ 2598726 w 2598726"/>
              <a:gd name="connsiteY3-282" fmla="*/ 0 h 2646680"/>
              <a:gd name="connsiteX0-283" fmla="*/ 2845 w 2558086"/>
              <a:gd name="connsiteY0-284" fmla="*/ 2641600 h 2641600"/>
              <a:gd name="connsiteX1-285" fmla="*/ 0 w 2558086"/>
              <a:gd name="connsiteY1-286" fmla="*/ 1202326 h 2641600"/>
              <a:gd name="connsiteX2-287" fmla="*/ 1198391 w 2558086"/>
              <a:gd name="connsiteY2-288" fmla="*/ 4067 h 2641600"/>
              <a:gd name="connsiteX3-289" fmla="*/ 2558086 w 2558086"/>
              <a:gd name="connsiteY3-290" fmla="*/ 0 h 2641600"/>
              <a:gd name="connsiteX0-291" fmla="*/ 2845 w 2556181"/>
              <a:gd name="connsiteY0-292" fmla="*/ 2641600 h 2641600"/>
              <a:gd name="connsiteX1-293" fmla="*/ 0 w 2556181"/>
              <a:gd name="connsiteY1-294" fmla="*/ 1202326 h 2641600"/>
              <a:gd name="connsiteX2-295" fmla="*/ 1198391 w 2556181"/>
              <a:gd name="connsiteY2-296" fmla="*/ 4067 h 2641600"/>
              <a:gd name="connsiteX3-297" fmla="*/ 2556181 w 2556181"/>
              <a:gd name="connsiteY3-298" fmla="*/ 0 h 264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210">
              <a:defRPr sz="1800"/>
            </a:lvl2pPr>
            <a:lvl3pPr marL="567055">
              <a:defRPr sz="1600"/>
            </a:lvl3pPr>
            <a:lvl4pPr marL="758825">
              <a:defRPr sz="1400"/>
            </a:lvl4pPr>
            <a:lvl5pPr marL="1042670"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Graphic 24"/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-1" fmla="*/ 0 w 9166848"/>
              <a:gd name="connsiteY0-2" fmla="*/ 5765689 h 5765689"/>
              <a:gd name="connsiteX1-3" fmla="*/ 0 w 9166848"/>
              <a:gd name="connsiteY1-4" fmla="*/ 1153168 h 5765689"/>
              <a:gd name="connsiteX2-5" fmla="*/ 1193044 w 9166848"/>
              <a:gd name="connsiteY2-6" fmla="*/ 0 h 5765689"/>
              <a:gd name="connsiteX3-7" fmla="*/ 2736923 w 9166848"/>
              <a:gd name="connsiteY3-8" fmla="*/ 1574 h 5765689"/>
              <a:gd name="connsiteX4" fmla="*/ 9166848 w 9166848"/>
              <a:gd name="connsiteY4" fmla="*/ 37581 h 5765689"/>
              <a:gd name="connsiteX0-9" fmla="*/ 0 w 9166848"/>
              <a:gd name="connsiteY0-10" fmla="*/ 5765689 h 5765689"/>
              <a:gd name="connsiteX1-11" fmla="*/ 0 w 9166848"/>
              <a:gd name="connsiteY1-12" fmla="*/ 1153168 h 5765689"/>
              <a:gd name="connsiteX2-13" fmla="*/ 1193044 w 9166848"/>
              <a:gd name="connsiteY2-14" fmla="*/ 0 h 5765689"/>
              <a:gd name="connsiteX3-15" fmla="*/ 2736923 w 9166848"/>
              <a:gd name="connsiteY3-16" fmla="*/ 1574 h 5765689"/>
              <a:gd name="connsiteX4-17" fmla="*/ 3169739 w 9166848"/>
              <a:gd name="connsiteY4-18" fmla="*/ 7671 h 5765689"/>
              <a:gd name="connsiteX5" fmla="*/ 9166848 w 9166848"/>
              <a:gd name="connsiteY5" fmla="*/ 37581 h 5765689"/>
              <a:gd name="connsiteX0-19" fmla="*/ 0 w 3169739"/>
              <a:gd name="connsiteY0-20" fmla="*/ 5765689 h 5765689"/>
              <a:gd name="connsiteX1-21" fmla="*/ 0 w 3169739"/>
              <a:gd name="connsiteY1-22" fmla="*/ 1153168 h 5765689"/>
              <a:gd name="connsiteX2-23" fmla="*/ 1193044 w 3169739"/>
              <a:gd name="connsiteY2-24" fmla="*/ 0 h 5765689"/>
              <a:gd name="connsiteX3-25" fmla="*/ 2736923 w 3169739"/>
              <a:gd name="connsiteY3-26" fmla="*/ 1574 h 5765689"/>
              <a:gd name="connsiteX4-27" fmla="*/ 3169739 w 3169739"/>
              <a:gd name="connsiteY4-28" fmla="*/ 7671 h 5765689"/>
              <a:gd name="connsiteX0-29" fmla="*/ 0 w 3160214"/>
              <a:gd name="connsiteY0-30" fmla="*/ 5765689 h 5765689"/>
              <a:gd name="connsiteX1-31" fmla="*/ 0 w 3160214"/>
              <a:gd name="connsiteY1-32" fmla="*/ 1153168 h 5765689"/>
              <a:gd name="connsiteX2-33" fmla="*/ 1193044 w 3160214"/>
              <a:gd name="connsiteY2-34" fmla="*/ 0 h 5765689"/>
              <a:gd name="connsiteX3-35" fmla="*/ 2736923 w 3160214"/>
              <a:gd name="connsiteY3-36" fmla="*/ 1574 h 5765689"/>
              <a:gd name="connsiteX4-37" fmla="*/ 3160214 w 3160214"/>
              <a:gd name="connsiteY4-38" fmla="*/ 7671 h 5765689"/>
              <a:gd name="connsiteX0-39" fmla="*/ 2085 w 3162299"/>
              <a:gd name="connsiteY0-40" fmla="*/ 5765689 h 5765689"/>
              <a:gd name="connsiteX1-41" fmla="*/ 0 w 3162299"/>
              <a:gd name="connsiteY1-42" fmla="*/ 3173781 h 5765689"/>
              <a:gd name="connsiteX2-43" fmla="*/ 2085 w 3162299"/>
              <a:gd name="connsiteY2-44" fmla="*/ 1153168 h 5765689"/>
              <a:gd name="connsiteX3-45" fmla="*/ 1195129 w 3162299"/>
              <a:gd name="connsiteY3-46" fmla="*/ 0 h 5765689"/>
              <a:gd name="connsiteX4-47" fmla="*/ 2739008 w 3162299"/>
              <a:gd name="connsiteY4-48" fmla="*/ 1574 h 5765689"/>
              <a:gd name="connsiteX5-49" fmla="*/ 3162299 w 3162299"/>
              <a:gd name="connsiteY5-50" fmla="*/ 7671 h 5765689"/>
              <a:gd name="connsiteX0-51" fmla="*/ 0 w 3162299"/>
              <a:gd name="connsiteY0-52" fmla="*/ 3173781 h 3173781"/>
              <a:gd name="connsiteX1-53" fmla="*/ 2085 w 3162299"/>
              <a:gd name="connsiteY1-54" fmla="*/ 1153168 h 3173781"/>
              <a:gd name="connsiteX2-55" fmla="*/ 1195129 w 3162299"/>
              <a:gd name="connsiteY2-56" fmla="*/ 0 h 3173781"/>
              <a:gd name="connsiteX3-57" fmla="*/ 2739008 w 3162299"/>
              <a:gd name="connsiteY3-58" fmla="*/ 1574 h 3173781"/>
              <a:gd name="connsiteX4-59" fmla="*/ 3162299 w 3162299"/>
              <a:gd name="connsiteY4-60" fmla="*/ 7671 h 3173781"/>
              <a:gd name="connsiteX0-61" fmla="*/ 0 w 3162299"/>
              <a:gd name="connsiteY0-62" fmla="*/ 3196641 h 3196641"/>
              <a:gd name="connsiteX1-63" fmla="*/ 2085 w 3162299"/>
              <a:gd name="connsiteY1-64" fmla="*/ 1153168 h 3196641"/>
              <a:gd name="connsiteX2-65" fmla="*/ 1195129 w 3162299"/>
              <a:gd name="connsiteY2-66" fmla="*/ 0 h 3196641"/>
              <a:gd name="connsiteX3-67" fmla="*/ 2739008 w 3162299"/>
              <a:gd name="connsiteY3-68" fmla="*/ 1574 h 3196641"/>
              <a:gd name="connsiteX4-69" fmla="*/ 3162299 w 3162299"/>
              <a:gd name="connsiteY4-70" fmla="*/ 7671 h 31966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4" name="Graphic 3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 35"/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 49"/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2" name="Graphic 71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>
            <a:fillRect/>
          </a:stretch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c 5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c 5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 63"/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/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>
            <a:fillRect/>
          </a:stretch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/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5" name="Graphic 5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210">
              <a:defRPr sz="1800"/>
            </a:lvl2pPr>
            <a:lvl3pPr marL="567055">
              <a:defRPr sz="1600"/>
            </a:lvl3pPr>
            <a:lvl4pPr marL="758825">
              <a:defRPr sz="1400"/>
            </a:lvl4pPr>
            <a:lvl5pPr marL="1042670"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11" name="Freeform 65"/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/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anchor="t">
            <a:noAutofit/>
          </a:bodyPr>
          <a:lstStyle>
            <a:lvl1pPr algn="l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26" name="Graphic 25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/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5" name="Graphic 5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210">
              <a:defRPr sz="1800"/>
            </a:lvl2pPr>
            <a:lvl3pPr marL="567055">
              <a:defRPr sz="1600"/>
            </a:lvl3pPr>
            <a:lvl4pPr marL="758825">
              <a:defRPr sz="1400"/>
            </a:lvl4pPr>
            <a:lvl5pPr marL="1042670"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11" name="Freeform 65"/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/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-1" fmla="*/ 0 w 9357202"/>
              <a:gd name="connsiteY0-2" fmla="*/ 33 h 3276707"/>
              <a:gd name="connsiteX1-3" fmla="*/ 5765524 w 9357202"/>
              <a:gd name="connsiteY1-4" fmla="*/ 0 h 3276707"/>
              <a:gd name="connsiteX2-5" fmla="*/ 8007157 w 9357202"/>
              <a:gd name="connsiteY2-6" fmla="*/ 33 h 3276707"/>
              <a:gd name="connsiteX3-7" fmla="*/ 9357202 w 9357202"/>
              <a:gd name="connsiteY3-8" fmla="*/ 1356543 h 3276707"/>
              <a:gd name="connsiteX4" fmla="*/ 9357202 w 9357202"/>
              <a:gd name="connsiteY4" fmla="*/ 3276707 h 3276707"/>
              <a:gd name="connsiteX0-9" fmla="*/ 0 w 3591678"/>
              <a:gd name="connsiteY0-10" fmla="*/ 0 h 3276707"/>
              <a:gd name="connsiteX1-11" fmla="*/ 2241633 w 3591678"/>
              <a:gd name="connsiteY1-12" fmla="*/ 33 h 3276707"/>
              <a:gd name="connsiteX2-13" fmla="*/ 3591678 w 3591678"/>
              <a:gd name="connsiteY2-14" fmla="*/ 1356543 h 3276707"/>
              <a:gd name="connsiteX3-15" fmla="*/ 3591678 w 3591678"/>
              <a:gd name="connsiteY3-16" fmla="*/ 3276707 h 3276707"/>
              <a:gd name="connsiteX0-17" fmla="*/ 0 w 3408798"/>
              <a:gd name="connsiteY0-18" fmla="*/ 0 h 3276707"/>
              <a:gd name="connsiteX1-19" fmla="*/ 2058753 w 3408798"/>
              <a:gd name="connsiteY1-20" fmla="*/ 33 h 3276707"/>
              <a:gd name="connsiteX2-21" fmla="*/ 3408798 w 3408798"/>
              <a:gd name="connsiteY2-22" fmla="*/ 1356543 h 3276707"/>
              <a:gd name="connsiteX3-23" fmla="*/ 3408798 w 3408798"/>
              <a:gd name="connsiteY3-24" fmla="*/ 3276707 h 3276707"/>
              <a:gd name="connsiteX0-25" fmla="*/ 0 w 3225918"/>
              <a:gd name="connsiteY0-26" fmla="*/ 0 h 3286867"/>
              <a:gd name="connsiteX1-27" fmla="*/ 1875873 w 3225918"/>
              <a:gd name="connsiteY1-28" fmla="*/ 10193 h 3286867"/>
              <a:gd name="connsiteX2-29" fmla="*/ 3225918 w 3225918"/>
              <a:gd name="connsiteY2-30" fmla="*/ 1366703 h 3286867"/>
              <a:gd name="connsiteX3-31" fmla="*/ 3225918 w 3225918"/>
              <a:gd name="connsiteY3-32" fmla="*/ 3286867 h 3286867"/>
              <a:gd name="connsiteX0-33" fmla="*/ 0 w 3195438"/>
              <a:gd name="connsiteY0-34" fmla="*/ 0 h 3286867"/>
              <a:gd name="connsiteX1-35" fmla="*/ 1845393 w 3195438"/>
              <a:gd name="connsiteY1-36" fmla="*/ 10193 h 3286867"/>
              <a:gd name="connsiteX2-37" fmla="*/ 3195438 w 3195438"/>
              <a:gd name="connsiteY2-38" fmla="*/ 1366703 h 3286867"/>
              <a:gd name="connsiteX3-39" fmla="*/ 3195438 w 3195438"/>
              <a:gd name="connsiteY3-40" fmla="*/ 3286867 h 32868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 hidden="1"/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-1" fmla="*/ 10977894 w 10977894"/>
              <a:gd name="connsiteY0-2" fmla="*/ 0 h 1365979"/>
              <a:gd name="connsiteX1-3" fmla="*/ 10977894 w 10977894"/>
              <a:gd name="connsiteY1-4" fmla="*/ 789754 h 1365979"/>
              <a:gd name="connsiteX2-5" fmla="*/ 10355776 w 10977894"/>
              <a:gd name="connsiteY2-6" fmla="*/ 1365979 h 1365979"/>
              <a:gd name="connsiteX3-7" fmla="*/ 8724301 w 10977894"/>
              <a:gd name="connsiteY3-8" fmla="*/ 1362386 h 1365979"/>
              <a:gd name="connsiteX4-9" fmla="*/ 622118 w 10977894"/>
              <a:gd name="connsiteY4-10" fmla="*/ 1365979 h 1365979"/>
              <a:gd name="connsiteX5-11" fmla="*/ 0 w 10977894"/>
              <a:gd name="connsiteY5-12" fmla="*/ 789754 h 1365979"/>
              <a:gd name="connsiteX6" fmla="*/ 0 w 10977894"/>
              <a:gd name="connsiteY6" fmla="*/ 0 h 1365979"/>
              <a:gd name="connsiteX0-13" fmla="*/ 10977894 w 10977894"/>
              <a:gd name="connsiteY0-14" fmla="*/ 789754 h 1365979"/>
              <a:gd name="connsiteX1-15" fmla="*/ 10355776 w 10977894"/>
              <a:gd name="connsiteY1-16" fmla="*/ 1365979 h 1365979"/>
              <a:gd name="connsiteX2-17" fmla="*/ 8724301 w 10977894"/>
              <a:gd name="connsiteY2-18" fmla="*/ 1362386 h 1365979"/>
              <a:gd name="connsiteX3-19" fmla="*/ 622118 w 10977894"/>
              <a:gd name="connsiteY3-20" fmla="*/ 1365979 h 1365979"/>
              <a:gd name="connsiteX4-21" fmla="*/ 0 w 10977894"/>
              <a:gd name="connsiteY4-22" fmla="*/ 789754 h 1365979"/>
              <a:gd name="connsiteX5-23" fmla="*/ 0 w 10977894"/>
              <a:gd name="connsiteY5-24" fmla="*/ 0 h 1365979"/>
              <a:gd name="connsiteX0-25" fmla="*/ 10355776 w 10355776"/>
              <a:gd name="connsiteY0-26" fmla="*/ 1365979 h 1365979"/>
              <a:gd name="connsiteX1-27" fmla="*/ 8724301 w 10355776"/>
              <a:gd name="connsiteY1-28" fmla="*/ 1362386 h 1365979"/>
              <a:gd name="connsiteX2-29" fmla="*/ 622118 w 10355776"/>
              <a:gd name="connsiteY2-30" fmla="*/ 1365979 h 1365979"/>
              <a:gd name="connsiteX3-31" fmla="*/ 0 w 10355776"/>
              <a:gd name="connsiteY3-32" fmla="*/ 789754 h 1365979"/>
              <a:gd name="connsiteX4-33" fmla="*/ 0 w 10355776"/>
              <a:gd name="connsiteY4-34" fmla="*/ 0 h 1365979"/>
              <a:gd name="connsiteX0-35" fmla="*/ 8724301 w 8724301"/>
              <a:gd name="connsiteY0-36" fmla="*/ 1362386 h 1365979"/>
              <a:gd name="connsiteX1-37" fmla="*/ 622118 w 8724301"/>
              <a:gd name="connsiteY1-38" fmla="*/ 1365979 h 1365979"/>
              <a:gd name="connsiteX2-39" fmla="*/ 0 w 8724301"/>
              <a:gd name="connsiteY2-40" fmla="*/ 789754 h 1365979"/>
              <a:gd name="connsiteX3-41" fmla="*/ 0 w 8724301"/>
              <a:gd name="connsiteY3-42" fmla="*/ 0 h 1365979"/>
              <a:gd name="connsiteX0-43" fmla="*/ 8510941 w 8510941"/>
              <a:gd name="connsiteY0-44" fmla="*/ 1366196 h 1366196"/>
              <a:gd name="connsiteX1-45" fmla="*/ 622118 w 8510941"/>
              <a:gd name="connsiteY1-46" fmla="*/ 1365979 h 1366196"/>
              <a:gd name="connsiteX2-47" fmla="*/ 0 w 8510941"/>
              <a:gd name="connsiteY2-48" fmla="*/ 789754 h 1366196"/>
              <a:gd name="connsiteX3-49" fmla="*/ 0 w 8510941"/>
              <a:gd name="connsiteY3-50" fmla="*/ 0 h 13661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>
            <a:fillRect/>
          </a:stretch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 17"/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Graphic 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 11"/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>
            <a:fillRect/>
          </a:stretch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7" name="Graphic 12"/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Graphic 12"/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47"/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>
            <a:fillRect/>
          </a:stretch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9" name="Oval 78"/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 14"/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Freeform 16"/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-1" fmla="*/ 4046047 w 4137487"/>
              <a:gd name="connsiteY0-2" fmla="*/ 530971 h 1354794"/>
              <a:gd name="connsiteX1-3" fmla="*/ 4046047 w 4137487"/>
              <a:gd name="connsiteY1-4" fmla="*/ 1354794 h 1354794"/>
              <a:gd name="connsiteX2-5" fmla="*/ 620191 w 4137487"/>
              <a:gd name="connsiteY2-6" fmla="*/ 1354794 h 1354794"/>
              <a:gd name="connsiteX3-7" fmla="*/ 0 w 4137487"/>
              <a:gd name="connsiteY3-8" fmla="*/ 783283 h 1354794"/>
              <a:gd name="connsiteX4-9" fmla="*/ 0 w 4137487"/>
              <a:gd name="connsiteY4-10" fmla="*/ 0 h 1354794"/>
              <a:gd name="connsiteX5" fmla="*/ 4137487 w 4137487"/>
              <a:gd name="connsiteY5" fmla="*/ 622411 h 1354794"/>
              <a:gd name="connsiteX0-11" fmla="*/ 4046047 w 4137487"/>
              <a:gd name="connsiteY0-12" fmla="*/ 1354794 h 1354794"/>
              <a:gd name="connsiteX1-13" fmla="*/ 620191 w 4137487"/>
              <a:gd name="connsiteY1-14" fmla="*/ 1354794 h 1354794"/>
              <a:gd name="connsiteX2-15" fmla="*/ 0 w 4137487"/>
              <a:gd name="connsiteY2-16" fmla="*/ 783283 h 1354794"/>
              <a:gd name="connsiteX3-17" fmla="*/ 0 w 4137487"/>
              <a:gd name="connsiteY3-18" fmla="*/ 0 h 1354794"/>
              <a:gd name="connsiteX4-19" fmla="*/ 4137487 w 4137487"/>
              <a:gd name="connsiteY4-20" fmla="*/ 622411 h 1354794"/>
              <a:gd name="connsiteX0-21" fmla="*/ 4046047 w 4046047"/>
              <a:gd name="connsiteY0-22" fmla="*/ 1354794 h 1354794"/>
              <a:gd name="connsiteX1-23" fmla="*/ 620191 w 4046047"/>
              <a:gd name="connsiteY1-24" fmla="*/ 1354794 h 1354794"/>
              <a:gd name="connsiteX2-25" fmla="*/ 0 w 4046047"/>
              <a:gd name="connsiteY2-26" fmla="*/ 783283 h 1354794"/>
              <a:gd name="connsiteX3-27" fmla="*/ 0 w 4046047"/>
              <a:gd name="connsiteY3-28" fmla="*/ 0 h 13547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8"/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-1" fmla="*/ 973027 w 5838044"/>
              <a:gd name="connsiteY0-2" fmla="*/ 0 h 7382204"/>
              <a:gd name="connsiteX1-3" fmla="*/ 4865018 w 5838044"/>
              <a:gd name="connsiteY1-4" fmla="*/ 0 h 7382204"/>
              <a:gd name="connsiteX2-5" fmla="*/ 5838044 w 5838044"/>
              <a:gd name="connsiteY2-6" fmla="*/ 973027 h 7382204"/>
              <a:gd name="connsiteX3-7" fmla="*/ 0 w 5838044"/>
              <a:gd name="connsiteY3-8" fmla="*/ 7382204 h 7382204"/>
              <a:gd name="connsiteX4-9" fmla="*/ 0 w 5838044"/>
              <a:gd name="connsiteY4-10" fmla="*/ 973027 h 7382204"/>
              <a:gd name="connsiteX5-11" fmla="*/ 973027 w 5838044"/>
              <a:gd name="connsiteY5-12" fmla="*/ 0 h 7382204"/>
              <a:gd name="connsiteX0-13" fmla="*/ 5838044 w 5929484"/>
              <a:gd name="connsiteY0-14" fmla="*/ 973027 h 7382204"/>
              <a:gd name="connsiteX1-15" fmla="*/ 0 w 5929484"/>
              <a:gd name="connsiteY1-16" fmla="*/ 7382204 h 7382204"/>
              <a:gd name="connsiteX2-17" fmla="*/ 0 w 5929484"/>
              <a:gd name="connsiteY2-18" fmla="*/ 973027 h 7382204"/>
              <a:gd name="connsiteX3-19" fmla="*/ 973027 w 5929484"/>
              <a:gd name="connsiteY3-20" fmla="*/ 0 h 7382204"/>
              <a:gd name="connsiteX4-21" fmla="*/ 4865018 w 5929484"/>
              <a:gd name="connsiteY4-22" fmla="*/ 0 h 7382204"/>
              <a:gd name="connsiteX5-23" fmla="*/ 5929484 w 5929484"/>
              <a:gd name="connsiteY5-24" fmla="*/ 1064467 h 7382204"/>
              <a:gd name="connsiteX0-25" fmla="*/ 5838044 w 5996391"/>
              <a:gd name="connsiteY0-26" fmla="*/ 973027 h 7382204"/>
              <a:gd name="connsiteX1-27" fmla="*/ 0 w 5996391"/>
              <a:gd name="connsiteY1-28" fmla="*/ 7382204 h 7382204"/>
              <a:gd name="connsiteX2-29" fmla="*/ 0 w 5996391"/>
              <a:gd name="connsiteY2-30" fmla="*/ 973027 h 7382204"/>
              <a:gd name="connsiteX3-31" fmla="*/ 973027 w 5996391"/>
              <a:gd name="connsiteY3-32" fmla="*/ 0 h 7382204"/>
              <a:gd name="connsiteX4-33" fmla="*/ 4865018 w 5996391"/>
              <a:gd name="connsiteY4-34" fmla="*/ 0 h 7382204"/>
              <a:gd name="connsiteX5-35" fmla="*/ 5996391 w 5996391"/>
              <a:gd name="connsiteY5-36" fmla="*/ 819140 h 7382204"/>
              <a:gd name="connsiteX0-37" fmla="*/ 5771136 w 5996391"/>
              <a:gd name="connsiteY0-38" fmla="*/ 4764441 h 7382204"/>
              <a:gd name="connsiteX1-39" fmla="*/ 0 w 5996391"/>
              <a:gd name="connsiteY1-40" fmla="*/ 7382204 h 7382204"/>
              <a:gd name="connsiteX2-41" fmla="*/ 0 w 5996391"/>
              <a:gd name="connsiteY2-42" fmla="*/ 973027 h 7382204"/>
              <a:gd name="connsiteX3-43" fmla="*/ 973027 w 5996391"/>
              <a:gd name="connsiteY3-44" fmla="*/ 0 h 7382204"/>
              <a:gd name="connsiteX4-45" fmla="*/ 4865018 w 5996391"/>
              <a:gd name="connsiteY4-46" fmla="*/ 0 h 7382204"/>
              <a:gd name="connsiteX5-47" fmla="*/ 5996391 w 5996391"/>
              <a:gd name="connsiteY5-48" fmla="*/ 819140 h 7382204"/>
              <a:gd name="connsiteX0-49" fmla="*/ 0 w 5996391"/>
              <a:gd name="connsiteY0-50" fmla="*/ 7382204 h 7382204"/>
              <a:gd name="connsiteX1-51" fmla="*/ 0 w 5996391"/>
              <a:gd name="connsiteY1-52" fmla="*/ 973027 h 7382204"/>
              <a:gd name="connsiteX2-53" fmla="*/ 973027 w 5996391"/>
              <a:gd name="connsiteY2-54" fmla="*/ 0 h 7382204"/>
              <a:gd name="connsiteX3-55" fmla="*/ 4865018 w 5996391"/>
              <a:gd name="connsiteY3-56" fmla="*/ 0 h 7382204"/>
              <a:gd name="connsiteX4-57" fmla="*/ 5996391 w 5996391"/>
              <a:gd name="connsiteY4-58" fmla="*/ 819140 h 7382204"/>
              <a:gd name="connsiteX0-59" fmla="*/ 0 w 4865018"/>
              <a:gd name="connsiteY0-60" fmla="*/ 7382204 h 7382204"/>
              <a:gd name="connsiteX1-61" fmla="*/ 0 w 4865018"/>
              <a:gd name="connsiteY1-62" fmla="*/ 973027 h 7382204"/>
              <a:gd name="connsiteX2-63" fmla="*/ 973027 w 4865018"/>
              <a:gd name="connsiteY2-64" fmla="*/ 0 h 7382204"/>
              <a:gd name="connsiteX3-65" fmla="*/ 4865018 w 4865018"/>
              <a:gd name="connsiteY3-66" fmla="*/ 0 h 7382204"/>
              <a:gd name="connsiteX0-67" fmla="*/ 0 w 973027"/>
              <a:gd name="connsiteY0-68" fmla="*/ 7382204 h 7382204"/>
              <a:gd name="connsiteX1-69" fmla="*/ 0 w 973027"/>
              <a:gd name="connsiteY1-70" fmla="*/ 973027 h 7382204"/>
              <a:gd name="connsiteX2-71" fmla="*/ 973027 w 973027"/>
              <a:gd name="connsiteY2-72" fmla="*/ 0 h 7382204"/>
              <a:gd name="connsiteX0-73" fmla="*/ 0 w 0"/>
              <a:gd name="connsiteY0-74" fmla="*/ 6409177 h 6409177"/>
              <a:gd name="connsiteX1-75" fmla="*/ 0 w 0"/>
              <a:gd name="connsiteY1-76" fmla="*/ 0 h 6409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0"/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-1" fmla="*/ 4046047 w 4137487"/>
              <a:gd name="connsiteY0-2" fmla="*/ 530971 h 1354794"/>
              <a:gd name="connsiteX1-3" fmla="*/ 4046047 w 4137487"/>
              <a:gd name="connsiteY1-4" fmla="*/ 1354794 h 1354794"/>
              <a:gd name="connsiteX2-5" fmla="*/ 620191 w 4137487"/>
              <a:gd name="connsiteY2-6" fmla="*/ 1354794 h 1354794"/>
              <a:gd name="connsiteX3-7" fmla="*/ 0 w 4137487"/>
              <a:gd name="connsiteY3-8" fmla="*/ 783283 h 1354794"/>
              <a:gd name="connsiteX4-9" fmla="*/ 0 w 4137487"/>
              <a:gd name="connsiteY4-10" fmla="*/ 0 h 1354794"/>
              <a:gd name="connsiteX5" fmla="*/ 4137487 w 4137487"/>
              <a:gd name="connsiteY5" fmla="*/ 622411 h 1354794"/>
              <a:gd name="connsiteX0-11" fmla="*/ 4046047 w 4137487"/>
              <a:gd name="connsiteY0-12" fmla="*/ 1354794 h 1354794"/>
              <a:gd name="connsiteX1-13" fmla="*/ 620191 w 4137487"/>
              <a:gd name="connsiteY1-14" fmla="*/ 1354794 h 1354794"/>
              <a:gd name="connsiteX2-15" fmla="*/ 0 w 4137487"/>
              <a:gd name="connsiteY2-16" fmla="*/ 783283 h 1354794"/>
              <a:gd name="connsiteX3-17" fmla="*/ 0 w 4137487"/>
              <a:gd name="connsiteY3-18" fmla="*/ 0 h 1354794"/>
              <a:gd name="connsiteX4-19" fmla="*/ 4137487 w 4137487"/>
              <a:gd name="connsiteY4-20" fmla="*/ 622411 h 1354794"/>
              <a:gd name="connsiteX0-21" fmla="*/ 4046047 w 4046047"/>
              <a:gd name="connsiteY0-22" fmla="*/ 1354794 h 1354794"/>
              <a:gd name="connsiteX1-23" fmla="*/ 620191 w 4046047"/>
              <a:gd name="connsiteY1-24" fmla="*/ 1354794 h 1354794"/>
              <a:gd name="connsiteX2-25" fmla="*/ 0 w 4046047"/>
              <a:gd name="connsiteY2-26" fmla="*/ 783283 h 1354794"/>
              <a:gd name="connsiteX3-27" fmla="*/ 0 w 4046047"/>
              <a:gd name="connsiteY3-28" fmla="*/ 0 h 13547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Graphic 28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Picture Placeholder 42"/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/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1" name="Text Placeholder 47"/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7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9" name="Text Placeholder 47"/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2" name="Picture Placeholder 42"/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42"/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7"/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4" name="Text Placeholder 47"/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Picture Placeholder 42"/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/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1" name="Text Placeholder 47"/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7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9" name="Text Placeholder 47"/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2" name="Picture Placeholder 42"/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42"/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7"/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4" name="Text Placeholder 47"/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Picture Placeholder 42"/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2"/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7"/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4" name="Text Placeholder 47"/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5" name="Text Placeholder 47"/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6" name="Text Placeholder 47"/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7" name="Text Placeholder 47"/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8" name="Text Placeholder 47"/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9" name="Picture Placeholder 42"/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42"/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47"/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2" name="Text Placeholder 47"/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19" name="Text Placeholder 14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3" name="Text Placeholder 14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5" name="Text Placeholder 14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55"/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>
            <a:fillRect/>
          </a:stretch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 6"/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c 22"/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-1" fmla="*/ 11417635 w 11417635"/>
              <a:gd name="connsiteY0-2" fmla="*/ 16501248 h 17699508"/>
              <a:gd name="connsiteX1-3" fmla="*/ 10219250 w 11417635"/>
              <a:gd name="connsiteY1-4" fmla="*/ 17699508 h 17699508"/>
              <a:gd name="connsiteX2-5" fmla="*/ 1198391 w 11417635"/>
              <a:gd name="connsiteY2-6" fmla="*/ 17699508 h 17699508"/>
              <a:gd name="connsiteX3-7" fmla="*/ 0 w 11417635"/>
              <a:gd name="connsiteY3-8" fmla="*/ 16501248 h 17699508"/>
              <a:gd name="connsiteX4-9" fmla="*/ 0 w 11417635"/>
              <a:gd name="connsiteY4-10" fmla="*/ 1212486 h 17699508"/>
              <a:gd name="connsiteX5-11" fmla="*/ 1198391 w 11417635"/>
              <a:gd name="connsiteY5-12" fmla="*/ 14227 h 17699508"/>
              <a:gd name="connsiteX6-13" fmla="*/ 3548686 w 11417635"/>
              <a:gd name="connsiteY6-14" fmla="*/ 0 h 17699508"/>
              <a:gd name="connsiteX7-15" fmla="*/ 10219250 w 11417635"/>
              <a:gd name="connsiteY7-16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-17" fmla="*/ 11417635 w 11509075"/>
              <a:gd name="connsiteY0-18" fmla="*/ 1212486 h 17699508"/>
              <a:gd name="connsiteX1-19" fmla="*/ 11417635 w 11509075"/>
              <a:gd name="connsiteY1-20" fmla="*/ 16501248 h 17699508"/>
              <a:gd name="connsiteX2-21" fmla="*/ 10219250 w 11509075"/>
              <a:gd name="connsiteY2-22" fmla="*/ 17699508 h 17699508"/>
              <a:gd name="connsiteX3-23" fmla="*/ 1198391 w 11509075"/>
              <a:gd name="connsiteY3-24" fmla="*/ 17699508 h 17699508"/>
              <a:gd name="connsiteX4-25" fmla="*/ 0 w 11509075"/>
              <a:gd name="connsiteY4-26" fmla="*/ 16501248 h 17699508"/>
              <a:gd name="connsiteX5-27" fmla="*/ 0 w 11509075"/>
              <a:gd name="connsiteY5-28" fmla="*/ 1212486 h 17699508"/>
              <a:gd name="connsiteX6-29" fmla="*/ 1198391 w 11509075"/>
              <a:gd name="connsiteY6-30" fmla="*/ 14227 h 17699508"/>
              <a:gd name="connsiteX7-31" fmla="*/ 3548686 w 11509075"/>
              <a:gd name="connsiteY7-32" fmla="*/ 0 h 17699508"/>
              <a:gd name="connsiteX8-33" fmla="*/ 10219250 w 11509075"/>
              <a:gd name="connsiteY8-34" fmla="*/ 14227 h 17699508"/>
              <a:gd name="connsiteX9-35" fmla="*/ 11509075 w 11509075"/>
              <a:gd name="connsiteY9-36" fmla="*/ 1303926 h 17699508"/>
              <a:gd name="connsiteX0-37" fmla="*/ 11417635 w 11417635"/>
              <a:gd name="connsiteY0-38" fmla="*/ 1212486 h 17699508"/>
              <a:gd name="connsiteX1-39" fmla="*/ 11417635 w 11417635"/>
              <a:gd name="connsiteY1-40" fmla="*/ 16501248 h 17699508"/>
              <a:gd name="connsiteX2-41" fmla="*/ 10219250 w 11417635"/>
              <a:gd name="connsiteY2-42" fmla="*/ 17699508 h 17699508"/>
              <a:gd name="connsiteX3-43" fmla="*/ 1198391 w 11417635"/>
              <a:gd name="connsiteY3-44" fmla="*/ 17699508 h 17699508"/>
              <a:gd name="connsiteX4-45" fmla="*/ 0 w 11417635"/>
              <a:gd name="connsiteY4-46" fmla="*/ 16501248 h 17699508"/>
              <a:gd name="connsiteX5-47" fmla="*/ 0 w 11417635"/>
              <a:gd name="connsiteY5-48" fmla="*/ 1212486 h 17699508"/>
              <a:gd name="connsiteX6-49" fmla="*/ 1198391 w 11417635"/>
              <a:gd name="connsiteY6-50" fmla="*/ 14227 h 17699508"/>
              <a:gd name="connsiteX7-51" fmla="*/ 3548686 w 11417635"/>
              <a:gd name="connsiteY7-52" fmla="*/ 0 h 17699508"/>
              <a:gd name="connsiteX8-53" fmla="*/ 10219250 w 11417635"/>
              <a:gd name="connsiteY8-54" fmla="*/ 14227 h 17699508"/>
              <a:gd name="connsiteX0-55" fmla="*/ 11417635 w 11417635"/>
              <a:gd name="connsiteY0-56" fmla="*/ 1212486 h 17699508"/>
              <a:gd name="connsiteX1-57" fmla="*/ 11417635 w 11417635"/>
              <a:gd name="connsiteY1-58" fmla="*/ 16501248 h 17699508"/>
              <a:gd name="connsiteX2-59" fmla="*/ 10219250 w 11417635"/>
              <a:gd name="connsiteY2-60" fmla="*/ 17699508 h 17699508"/>
              <a:gd name="connsiteX3-61" fmla="*/ 1198391 w 11417635"/>
              <a:gd name="connsiteY3-62" fmla="*/ 17699508 h 17699508"/>
              <a:gd name="connsiteX4-63" fmla="*/ 0 w 11417635"/>
              <a:gd name="connsiteY4-64" fmla="*/ 16501248 h 17699508"/>
              <a:gd name="connsiteX5-65" fmla="*/ 0 w 11417635"/>
              <a:gd name="connsiteY5-66" fmla="*/ 1212486 h 17699508"/>
              <a:gd name="connsiteX6-67" fmla="*/ 1198391 w 11417635"/>
              <a:gd name="connsiteY6-68" fmla="*/ 14227 h 17699508"/>
              <a:gd name="connsiteX7-69" fmla="*/ 3548686 w 11417635"/>
              <a:gd name="connsiteY7-70" fmla="*/ 0 h 17699508"/>
              <a:gd name="connsiteX0-71" fmla="*/ 11417635 w 11417635"/>
              <a:gd name="connsiteY0-72" fmla="*/ 16501248 h 17699508"/>
              <a:gd name="connsiteX1-73" fmla="*/ 10219250 w 11417635"/>
              <a:gd name="connsiteY1-74" fmla="*/ 17699508 h 17699508"/>
              <a:gd name="connsiteX2-75" fmla="*/ 1198391 w 11417635"/>
              <a:gd name="connsiteY2-76" fmla="*/ 17699508 h 17699508"/>
              <a:gd name="connsiteX3-77" fmla="*/ 0 w 11417635"/>
              <a:gd name="connsiteY3-78" fmla="*/ 16501248 h 17699508"/>
              <a:gd name="connsiteX4-79" fmla="*/ 0 w 11417635"/>
              <a:gd name="connsiteY4-80" fmla="*/ 1212486 h 17699508"/>
              <a:gd name="connsiteX5-81" fmla="*/ 1198391 w 11417635"/>
              <a:gd name="connsiteY5-82" fmla="*/ 14227 h 17699508"/>
              <a:gd name="connsiteX6-83" fmla="*/ 3548686 w 11417635"/>
              <a:gd name="connsiteY6-84" fmla="*/ 0 h 17699508"/>
              <a:gd name="connsiteX0-85" fmla="*/ 11419870 w 11419870"/>
              <a:gd name="connsiteY0-86" fmla="*/ 16501248 h 17699508"/>
              <a:gd name="connsiteX1-87" fmla="*/ 10221485 w 11419870"/>
              <a:gd name="connsiteY1-88" fmla="*/ 17699508 h 17699508"/>
              <a:gd name="connsiteX2-89" fmla="*/ 1200626 w 11419870"/>
              <a:gd name="connsiteY2-90" fmla="*/ 17699508 h 17699508"/>
              <a:gd name="connsiteX3-91" fmla="*/ 2235 w 11419870"/>
              <a:gd name="connsiteY3-92" fmla="*/ 16501248 h 17699508"/>
              <a:gd name="connsiteX4-93" fmla="*/ 0 w 11419870"/>
              <a:gd name="connsiteY4-94" fmla="*/ 3002280 h 17699508"/>
              <a:gd name="connsiteX5-95" fmla="*/ 2235 w 11419870"/>
              <a:gd name="connsiteY5-96" fmla="*/ 1212486 h 17699508"/>
              <a:gd name="connsiteX6-97" fmla="*/ 1200626 w 11419870"/>
              <a:gd name="connsiteY6-98" fmla="*/ 14227 h 17699508"/>
              <a:gd name="connsiteX7-99" fmla="*/ 3550921 w 11419870"/>
              <a:gd name="connsiteY7-100" fmla="*/ 0 h 17699508"/>
              <a:gd name="connsiteX0-101" fmla="*/ 11419870 w 11419870"/>
              <a:gd name="connsiteY0-102" fmla="*/ 16501248 h 17699508"/>
              <a:gd name="connsiteX1-103" fmla="*/ 10221485 w 11419870"/>
              <a:gd name="connsiteY1-104" fmla="*/ 17699508 h 17699508"/>
              <a:gd name="connsiteX2-105" fmla="*/ 1200626 w 11419870"/>
              <a:gd name="connsiteY2-106" fmla="*/ 17699508 h 17699508"/>
              <a:gd name="connsiteX3-107" fmla="*/ 2235 w 11419870"/>
              <a:gd name="connsiteY3-108" fmla="*/ 16501248 h 17699508"/>
              <a:gd name="connsiteX4-109" fmla="*/ 0 w 11419870"/>
              <a:gd name="connsiteY4-110" fmla="*/ 3947160 h 17699508"/>
              <a:gd name="connsiteX5-111" fmla="*/ 0 w 11419870"/>
              <a:gd name="connsiteY5-112" fmla="*/ 3002280 h 17699508"/>
              <a:gd name="connsiteX6-113" fmla="*/ 2235 w 11419870"/>
              <a:gd name="connsiteY6-114" fmla="*/ 1212486 h 17699508"/>
              <a:gd name="connsiteX7-115" fmla="*/ 1200626 w 11419870"/>
              <a:gd name="connsiteY7-116" fmla="*/ 14227 h 17699508"/>
              <a:gd name="connsiteX8-117" fmla="*/ 3550921 w 11419870"/>
              <a:gd name="connsiteY8-118" fmla="*/ 0 h 17699508"/>
              <a:gd name="connsiteX0-119" fmla="*/ 10221485 w 10221485"/>
              <a:gd name="connsiteY0-120" fmla="*/ 17699508 h 17699508"/>
              <a:gd name="connsiteX1-121" fmla="*/ 1200626 w 10221485"/>
              <a:gd name="connsiteY1-122" fmla="*/ 17699508 h 17699508"/>
              <a:gd name="connsiteX2-123" fmla="*/ 2235 w 10221485"/>
              <a:gd name="connsiteY2-124" fmla="*/ 16501248 h 17699508"/>
              <a:gd name="connsiteX3-125" fmla="*/ 0 w 10221485"/>
              <a:gd name="connsiteY3-126" fmla="*/ 3947160 h 17699508"/>
              <a:gd name="connsiteX4-127" fmla="*/ 0 w 10221485"/>
              <a:gd name="connsiteY4-128" fmla="*/ 3002280 h 17699508"/>
              <a:gd name="connsiteX5-129" fmla="*/ 2235 w 10221485"/>
              <a:gd name="connsiteY5-130" fmla="*/ 1212486 h 17699508"/>
              <a:gd name="connsiteX6-131" fmla="*/ 1200626 w 10221485"/>
              <a:gd name="connsiteY6-132" fmla="*/ 14227 h 17699508"/>
              <a:gd name="connsiteX7-133" fmla="*/ 3550921 w 10221485"/>
              <a:gd name="connsiteY7-134" fmla="*/ 0 h 17699508"/>
              <a:gd name="connsiteX0-135" fmla="*/ 1200626 w 3550921"/>
              <a:gd name="connsiteY0-136" fmla="*/ 17699508 h 17699508"/>
              <a:gd name="connsiteX1-137" fmla="*/ 2235 w 3550921"/>
              <a:gd name="connsiteY1-138" fmla="*/ 16501248 h 17699508"/>
              <a:gd name="connsiteX2-139" fmla="*/ 0 w 3550921"/>
              <a:gd name="connsiteY2-140" fmla="*/ 3947160 h 17699508"/>
              <a:gd name="connsiteX3-141" fmla="*/ 0 w 3550921"/>
              <a:gd name="connsiteY3-142" fmla="*/ 3002280 h 17699508"/>
              <a:gd name="connsiteX4-143" fmla="*/ 2235 w 3550921"/>
              <a:gd name="connsiteY4-144" fmla="*/ 1212486 h 17699508"/>
              <a:gd name="connsiteX5-145" fmla="*/ 1200626 w 3550921"/>
              <a:gd name="connsiteY5-146" fmla="*/ 14227 h 17699508"/>
              <a:gd name="connsiteX6-147" fmla="*/ 3550921 w 3550921"/>
              <a:gd name="connsiteY6-148" fmla="*/ 0 h 17699508"/>
              <a:gd name="connsiteX0-149" fmla="*/ 2235 w 3550921"/>
              <a:gd name="connsiteY0-150" fmla="*/ 16501248 h 16501248"/>
              <a:gd name="connsiteX1-151" fmla="*/ 0 w 3550921"/>
              <a:gd name="connsiteY1-152" fmla="*/ 3947160 h 16501248"/>
              <a:gd name="connsiteX2-153" fmla="*/ 0 w 3550921"/>
              <a:gd name="connsiteY2-154" fmla="*/ 3002280 h 16501248"/>
              <a:gd name="connsiteX3-155" fmla="*/ 2235 w 3550921"/>
              <a:gd name="connsiteY3-156" fmla="*/ 1212486 h 16501248"/>
              <a:gd name="connsiteX4-157" fmla="*/ 1200626 w 3550921"/>
              <a:gd name="connsiteY4-158" fmla="*/ 14227 h 16501248"/>
              <a:gd name="connsiteX5-159" fmla="*/ 3550921 w 3550921"/>
              <a:gd name="connsiteY5-160" fmla="*/ 0 h 16501248"/>
              <a:gd name="connsiteX0-161" fmla="*/ 0 w 3550921"/>
              <a:gd name="connsiteY0-162" fmla="*/ 3947160 h 3947160"/>
              <a:gd name="connsiteX1-163" fmla="*/ 0 w 3550921"/>
              <a:gd name="connsiteY1-164" fmla="*/ 3002280 h 3947160"/>
              <a:gd name="connsiteX2-165" fmla="*/ 2235 w 3550921"/>
              <a:gd name="connsiteY2-166" fmla="*/ 1212486 h 3947160"/>
              <a:gd name="connsiteX3-167" fmla="*/ 1200626 w 3550921"/>
              <a:gd name="connsiteY3-168" fmla="*/ 14227 h 3947160"/>
              <a:gd name="connsiteX4-169" fmla="*/ 3550921 w 3550921"/>
              <a:gd name="connsiteY4-170" fmla="*/ 0 h 3947160"/>
              <a:gd name="connsiteX0-171" fmla="*/ 0 w 3550921"/>
              <a:gd name="connsiteY0-172" fmla="*/ 3002280 h 3002280"/>
              <a:gd name="connsiteX1-173" fmla="*/ 2235 w 3550921"/>
              <a:gd name="connsiteY1-174" fmla="*/ 1212486 h 3002280"/>
              <a:gd name="connsiteX2-175" fmla="*/ 1200626 w 3550921"/>
              <a:gd name="connsiteY2-176" fmla="*/ 14227 h 3002280"/>
              <a:gd name="connsiteX3-177" fmla="*/ 3550921 w 3550921"/>
              <a:gd name="connsiteY3-178" fmla="*/ 0 h 3002280"/>
              <a:gd name="connsiteX0-179" fmla="*/ 2845 w 3548686"/>
              <a:gd name="connsiteY0-180" fmla="*/ 2799080 h 2799080"/>
              <a:gd name="connsiteX1-181" fmla="*/ 0 w 3548686"/>
              <a:gd name="connsiteY1-182" fmla="*/ 1212486 h 2799080"/>
              <a:gd name="connsiteX2-183" fmla="*/ 1198391 w 3548686"/>
              <a:gd name="connsiteY2-184" fmla="*/ 14227 h 2799080"/>
              <a:gd name="connsiteX3-185" fmla="*/ 3548686 w 3548686"/>
              <a:gd name="connsiteY3-186" fmla="*/ 0 h 2799080"/>
              <a:gd name="connsiteX0-187" fmla="*/ 2845 w 3548686"/>
              <a:gd name="connsiteY0-188" fmla="*/ 2707640 h 2707640"/>
              <a:gd name="connsiteX1-189" fmla="*/ 0 w 3548686"/>
              <a:gd name="connsiteY1-190" fmla="*/ 1212486 h 2707640"/>
              <a:gd name="connsiteX2-191" fmla="*/ 1198391 w 3548686"/>
              <a:gd name="connsiteY2-192" fmla="*/ 14227 h 2707640"/>
              <a:gd name="connsiteX3-193" fmla="*/ 3548686 w 3548686"/>
              <a:gd name="connsiteY3-194" fmla="*/ 0 h 2707640"/>
              <a:gd name="connsiteX0-195" fmla="*/ 2845 w 3548686"/>
              <a:gd name="connsiteY0-196" fmla="*/ 2667000 h 2667000"/>
              <a:gd name="connsiteX1-197" fmla="*/ 0 w 3548686"/>
              <a:gd name="connsiteY1-198" fmla="*/ 1212486 h 2667000"/>
              <a:gd name="connsiteX2-199" fmla="*/ 1198391 w 3548686"/>
              <a:gd name="connsiteY2-200" fmla="*/ 14227 h 2667000"/>
              <a:gd name="connsiteX3-201" fmla="*/ 3548686 w 3548686"/>
              <a:gd name="connsiteY3-202" fmla="*/ 0 h 2667000"/>
              <a:gd name="connsiteX0-203" fmla="*/ 2845 w 3548686"/>
              <a:gd name="connsiteY0-204" fmla="*/ 2651760 h 2651760"/>
              <a:gd name="connsiteX1-205" fmla="*/ 0 w 3548686"/>
              <a:gd name="connsiteY1-206" fmla="*/ 1212486 h 2651760"/>
              <a:gd name="connsiteX2-207" fmla="*/ 1198391 w 3548686"/>
              <a:gd name="connsiteY2-208" fmla="*/ 14227 h 2651760"/>
              <a:gd name="connsiteX3-209" fmla="*/ 3548686 w 3548686"/>
              <a:gd name="connsiteY3-210" fmla="*/ 0 h 2651760"/>
              <a:gd name="connsiteX0-211" fmla="*/ 2845 w 3020366"/>
              <a:gd name="connsiteY0-212" fmla="*/ 2651760 h 2651760"/>
              <a:gd name="connsiteX1-213" fmla="*/ 0 w 3020366"/>
              <a:gd name="connsiteY1-214" fmla="*/ 1212486 h 2651760"/>
              <a:gd name="connsiteX2-215" fmla="*/ 1198391 w 3020366"/>
              <a:gd name="connsiteY2-216" fmla="*/ 14227 h 2651760"/>
              <a:gd name="connsiteX3-217" fmla="*/ 3020366 w 3020366"/>
              <a:gd name="connsiteY3-218" fmla="*/ 0 h 2651760"/>
              <a:gd name="connsiteX0-219" fmla="*/ 2845 w 2883206"/>
              <a:gd name="connsiteY0-220" fmla="*/ 2651760 h 2651760"/>
              <a:gd name="connsiteX1-221" fmla="*/ 0 w 2883206"/>
              <a:gd name="connsiteY1-222" fmla="*/ 1212486 h 2651760"/>
              <a:gd name="connsiteX2-223" fmla="*/ 1198391 w 2883206"/>
              <a:gd name="connsiteY2-224" fmla="*/ 14227 h 2651760"/>
              <a:gd name="connsiteX3-225" fmla="*/ 2883206 w 2883206"/>
              <a:gd name="connsiteY3-226" fmla="*/ 0 h 2651760"/>
              <a:gd name="connsiteX0-227" fmla="*/ 2845 w 2796846"/>
              <a:gd name="connsiteY0-228" fmla="*/ 2651760 h 2651760"/>
              <a:gd name="connsiteX1-229" fmla="*/ 0 w 2796846"/>
              <a:gd name="connsiteY1-230" fmla="*/ 1212486 h 2651760"/>
              <a:gd name="connsiteX2-231" fmla="*/ 1198391 w 2796846"/>
              <a:gd name="connsiteY2-232" fmla="*/ 14227 h 2651760"/>
              <a:gd name="connsiteX3-233" fmla="*/ 2796846 w 2796846"/>
              <a:gd name="connsiteY3-234" fmla="*/ 0 h 2651760"/>
              <a:gd name="connsiteX0-235" fmla="*/ 2845 w 2735886"/>
              <a:gd name="connsiteY0-236" fmla="*/ 2656840 h 2656840"/>
              <a:gd name="connsiteX1-237" fmla="*/ 0 w 2735886"/>
              <a:gd name="connsiteY1-238" fmla="*/ 1217566 h 2656840"/>
              <a:gd name="connsiteX2-239" fmla="*/ 1198391 w 2735886"/>
              <a:gd name="connsiteY2-240" fmla="*/ 19307 h 2656840"/>
              <a:gd name="connsiteX3-241" fmla="*/ 2735886 w 2735886"/>
              <a:gd name="connsiteY3-242" fmla="*/ 0 h 2656840"/>
              <a:gd name="connsiteX0-243" fmla="*/ 2845 w 2674926"/>
              <a:gd name="connsiteY0-244" fmla="*/ 2651760 h 2651760"/>
              <a:gd name="connsiteX1-245" fmla="*/ 0 w 2674926"/>
              <a:gd name="connsiteY1-246" fmla="*/ 1212486 h 2651760"/>
              <a:gd name="connsiteX2-247" fmla="*/ 1198391 w 2674926"/>
              <a:gd name="connsiteY2-248" fmla="*/ 14227 h 2651760"/>
              <a:gd name="connsiteX3-249" fmla="*/ 2674926 w 2674926"/>
              <a:gd name="connsiteY3-250" fmla="*/ 0 h 2651760"/>
              <a:gd name="connsiteX0-251" fmla="*/ 2845 w 2674926"/>
              <a:gd name="connsiteY0-252" fmla="*/ 2651760 h 2651760"/>
              <a:gd name="connsiteX1-253" fmla="*/ 0 w 2674926"/>
              <a:gd name="connsiteY1-254" fmla="*/ 1212486 h 2651760"/>
              <a:gd name="connsiteX2-255" fmla="*/ 1198391 w 2674926"/>
              <a:gd name="connsiteY2-256" fmla="*/ 14227 h 2651760"/>
              <a:gd name="connsiteX3-257" fmla="*/ 2674926 w 2674926"/>
              <a:gd name="connsiteY3-258" fmla="*/ 0 h 2651760"/>
              <a:gd name="connsiteX0-259" fmla="*/ 2845 w 2644446"/>
              <a:gd name="connsiteY0-260" fmla="*/ 2651760 h 2651760"/>
              <a:gd name="connsiteX1-261" fmla="*/ 0 w 2644446"/>
              <a:gd name="connsiteY1-262" fmla="*/ 1212486 h 2651760"/>
              <a:gd name="connsiteX2-263" fmla="*/ 1198391 w 2644446"/>
              <a:gd name="connsiteY2-264" fmla="*/ 14227 h 2651760"/>
              <a:gd name="connsiteX3-265" fmla="*/ 2644446 w 2644446"/>
              <a:gd name="connsiteY3-266" fmla="*/ 0 h 2651760"/>
              <a:gd name="connsiteX0-267" fmla="*/ 2845 w 2608886"/>
              <a:gd name="connsiteY0-268" fmla="*/ 2651760 h 2651760"/>
              <a:gd name="connsiteX1-269" fmla="*/ 0 w 2608886"/>
              <a:gd name="connsiteY1-270" fmla="*/ 1212486 h 2651760"/>
              <a:gd name="connsiteX2-271" fmla="*/ 1198391 w 2608886"/>
              <a:gd name="connsiteY2-272" fmla="*/ 14227 h 2651760"/>
              <a:gd name="connsiteX3-273" fmla="*/ 2608886 w 2608886"/>
              <a:gd name="connsiteY3-274" fmla="*/ 0 h 2651760"/>
              <a:gd name="connsiteX0-275" fmla="*/ 2845 w 2598726"/>
              <a:gd name="connsiteY0-276" fmla="*/ 2646680 h 2646680"/>
              <a:gd name="connsiteX1-277" fmla="*/ 0 w 2598726"/>
              <a:gd name="connsiteY1-278" fmla="*/ 1207406 h 2646680"/>
              <a:gd name="connsiteX2-279" fmla="*/ 1198391 w 2598726"/>
              <a:gd name="connsiteY2-280" fmla="*/ 9147 h 2646680"/>
              <a:gd name="connsiteX3-281" fmla="*/ 2598726 w 2598726"/>
              <a:gd name="connsiteY3-282" fmla="*/ 0 h 2646680"/>
              <a:gd name="connsiteX0-283" fmla="*/ 2845 w 2558086"/>
              <a:gd name="connsiteY0-284" fmla="*/ 2641600 h 2641600"/>
              <a:gd name="connsiteX1-285" fmla="*/ 0 w 2558086"/>
              <a:gd name="connsiteY1-286" fmla="*/ 1202326 h 2641600"/>
              <a:gd name="connsiteX2-287" fmla="*/ 1198391 w 2558086"/>
              <a:gd name="connsiteY2-288" fmla="*/ 4067 h 2641600"/>
              <a:gd name="connsiteX3-289" fmla="*/ 2558086 w 2558086"/>
              <a:gd name="connsiteY3-290" fmla="*/ 0 h 2641600"/>
              <a:gd name="connsiteX0-291" fmla="*/ 2845 w 2556181"/>
              <a:gd name="connsiteY0-292" fmla="*/ 2641600 h 2641600"/>
              <a:gd name="connsiteX1-293" fmla="*/ 0 w 2556181"/>
              <a:gd name="connsiteY1-294" fmla="*/ 1202326 h 2641600"/>
              <a:gd name="connsiteX2-295" fmla="*/ 1198391 w 2556181"/>
              <a:gd name="connsiteY2-296" fmla="*/ 4067 h 2641600"/>
              <a:gd name="connsiteX3-297" fmla="*/ 2556181 w 2556181"/>
              <a:gd name="connsiteY3-298" fmla="*/ 0 h 264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210">
              <a:defRPr sz="1800"/>
            </a:lvl2pPr>
            <a:lvl3pPr marL="567055">
              <a:defRPr sz="1600"/>
            </a:lvl3pPr>
            <a:lvl4pPr marL="758825">
              <a:defRPr sz="1400"/>
            </a:lvl4pPr>
            <a:lvl5pPr marL="1042670"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Graphic 24"/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-1" fmla="*/ 0 w 9166848"/>
              <a:gd name="connsiteY0-2" fmla="*/ 5765689 h 5765689"/>
              <a:gd name="connsiteX1-3" fmla="*/ 0 w 9166848"/>
              <a:gd name="connsiteY1-4" fmla="*/ 1153168 h 5765689"/>
              <a:gd name="connsiteX2-5" fmla="*/ 1193044 w 9166848"/>
              <a:gd name="connsiteY2-6" fmla="*/ 0 h 5765689"/>
              <a:gd name="connsiteX3-7" fmla="*/ 2736923 w 9166848"/>
              <a:gd name="connsiteY3-8" fmla="*/ 1574 h 5765689"/>
              <a:gd name="connsiteX4" fmla="*/ 9166848 w 9166848"/>
              <a:gd name="connsiteY4" fmla="*/ 37581 h 5765689"/>
              <a:gd name="connsiteX0-9" fmla="*/ 0 w 9166848"/>
              <a:gd name="connsiteY0-10" fmla="*/ 5765689 h 5765689"/>
              <a:gd name="connsiteX1-11" fmla="*/ 0 w 9166848"/>
              <a:gd name="connsiteY1-12" fmla="*/ 1153168 h 5765689"/>
              <a:gd name="connsiteX2-13" fmla="*/ 1193044 w 9166848"/>
              <a:gd name="connsiteY2-14" fmla="*/ 0 h 5765689"/>
              <a:gd name="connsiteX3-15" fmla="*/ 2736923 w 9166848"/>
              <a:gd name="connsiteY3-16" fmla="*/ 1574 h 5765689"/>
              <a:gd name="connsiteX4-17" fmla="*/ 3169739 w 9166848"/>
              <a:gd name="connsiteY4-18" fmla="*/ 7671 h 5765689"/>
              <a:gd name="connsiteX5" fmla="*/ 9166848 w 9166848"/>
              <a:gd name="connsiteY5" fmla="*/ 37581 h 5765689"/>
              <a:gd name="connsiteX0-19" fmla="*/ 0 w 3169739"/>
              <a:gd name="connsiteY0-20" fmla="*/ 5765689 h 5765689"/>
              <a:gd name="connsiteX1-21" fmla="*/ 0 w 3169739"/>
              <a:gd name="connsiteY1-22" fmla="*/ 1153168 h 5765689"/>
              <a:gd name="connsiteX2-23" fmla="*/ 1193044 w 3169739"/>
              <a:gd name="connsiteY2-24" fmla="*/ 0 h 5765689"/>
              <a:gd name="connsiteX3-25" fmla="*/ 2736923 w 3169739"/>
              <a:gd name="connsiteY3-26" fmla="*/ 1574 h 5765689"/>
              <a:gd name="connsiteX4-27" fmla="*/ 3169739 w 3169739"/>
              <a:gd name="connsiteY4-28" fmla="*/ 7671 h 5765689"/>
              <a:gd name="connsiteX0-29" fmla="*/ 0 w 3160214"/>
              <a:gd name="connsiteY0-30" fmla="*/ 5765689 h 5765689"/>
              <a:gd name="connsiteX1-31" fmla="*/ 0 w 3160214"/>
              <a:gd name="connsiteY1-32" fmla="*/ 1153168 h 5765689"/>
              <a:gd name="connsiteX2-33" fmla="*/ 1193044 w 3160214"/>
              <a:gd name="connsiteY2-34" fmla="*/ 0 h 5765689"/>
              <a:gd name="connsiteX3-35" fmla="*/ 2736923 w 3160214"/>
              <a:gd name="connsiteY3-36" fmla="*/ 1574 h 5765689"/>
              <a:gd name="connsiteX4-37" fmla="*/ 3160214 w 3160214"/>
              <a:gd name="connsiteY4-38" fmla="*/ 7671 h 5765689"/>
              <a:gd name="connsiteX0-39" fmla="*/ 2085 w 3162299"/>
              <a:gd name="connsiteY0-40" fmla="*/ 5765689 h 5765689"/>
              <a:gd name="connsiteX1-41" fmla="*/ 0 w 3162299"/>
              <a:gd name="connsiteY1-42" fmla="*/ 3173781 h 5765689"/>
              <a:gd name="connsiteX2-43" fmla="*/ 2085 w 3162299"/>
              <a:gd name="connsiteY2-44" fmla="*/ 1153168 h 5765689"/>
              <a:gd name="connsiteX3-45" fmla="*/ 1195129 w 3162299"/>
              <a:gd name="connsiteY3-46" fmla="*/ 0 h 5765689"/>
              <a:gd name="connsiteX4-47" fmla="*/ 2739008 w 3162299"/>
              <a:gd name="connsiteY4-48" fmla="*/ 1574 h 5765689"/>
              <a:gd name="connsiteX5-49" fmla="*/ 3162299 w 3162299"/>
              <a:gd name="connsiteY5-50" fmla="*/ 7671 h 5765689"/>
              <a:gd name="connsiteX0-51" fmla="*/ 0 w 3162299"/>
              <a:gd name="connsiteY0-52" fmla="*/ 3173781 h 3173781"/>
              <a:gd name="connsiteX1-53" fmla="*/ 2085 w 3162299"/>
              <a:gd name="connsiteY1-54" fmla="*/ 1153168 h 3173781"/>
              <a:gd name="connsiteX2-55" fmla="*/ 1195129 w 3162299"/>
              <a:gd name="connsiteY2-56" fmla="*/ 0 h 3173781"/>
              <a:gd name="connsiteX3-57" fmla="*/ 2739008 w 3162299"/>
              <a:gd name="connsiteY3-58" fmla="*/ 1574 h 3173781"/>
              <a:gd name="connsiteX4-59" fmla="*/ 3162299 w 3162299"/>
              <a:gd name="connsiteY4-60" fmla="*/ 7671 h 3173781"/>
              <a:gd name="connsiteX0-61" fmla="*/ 0 w 3162299"/>
              <a:gd name="connsiteY0-62" fmla="*/ 3196641 h 3196641"/>
              <a:gd name="connsiteX1-63" fmla="*/ 2085 w 3162299"/>
              <a:gd name="connsiteY1-64" fmla="*/ 1153168 h 3196641"/>
              <a:gd name="connsiteX2-65" fmla="*/ 1195129 w 3162299"/>
              <a:gd name="connsiteY2-66" fmla="*/ 0 h 3196641"/>
              <a:gd name="connsiteX3-67" fmla="*/ 2739008 w 3162299"/>
              <a:gd name="connsiteY3-68" fmla="*/ 1574 h 3196641"/>
              <a:gd name="connsiteX4-69" fmla="*/ 3162299 w 3162299"/>
              <a:gd name="connsiteY4-70" fmla="*/ 7671 h 31966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4" name="Graphic 3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 35"/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 49"/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2" name="Graphic 71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>
            <a:fillRect/>
          </a:stretch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c 5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c 5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 63"/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/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>
            <a:fillRect/>
          </a:stretch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/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-1" fmla="*/ 0 w 9357202"/>
              <a:gd name="connsiteY0-2" fmla="*/ 33 h 3276707"/>
              <a:gd name="connsiteX1-3" fmla="*/ 5765524 w 9357202"/>
              <a:gd name="connsiteY1-4" fmla="*/ 0 h 3276707"/>
              <a:gd name="connsiteX2-5" fmla="*/ 8007157 w 9357202"/>
              <a:gd name="connsiteY2-6" fmla="*/ 33 h 3276707"/>
              <a:gd name="connsiteX3-7" fmla="*/ 9357202 w 9357202"/>
              <a:gd name="connsiteY3-8" fmla="*/ 1356543 h 3276707"/>
              <a:gd name="connsiteX4" fmla="*/ 9357202 w 9357202"/>
              <a:gd name="connsiteY4" fmla="*/ 3276707 h 3276707"/>
              <a:gd name="connsiteX0-9" fmla="*/ 0 w 3591678"/>
              <a:gd name="connsiteY0-10" fmla="*/ 0 h 3276707"/>
              <a:gd name="connsiteX1-11" fmla="*/ 2241633 w 3591678"/>
              <a:gd name="connsiteY1-12" fmla="*/ 33 h 3276707"/>
              <a:gd name="connsiteX2-13" fmla="*/ 3591678 w 3591678"/>
              <a:gd name="connsiteY2-14" fmla="*/ 1356543 h 3276707"/>
              <a:gd name="connsiteX3-15" fmla="*/ 3591678 w 3591678"/>
              <a:gd name="connsiteY3-16" fmla="*/ 3276707 h 3276707"/>
              <a:gd name="connsiteX0-17" fmla="*/ 0 w 3408798"/>
              <a:gd name="connsiteY0-18" fmla="*/ 0 h 3276707"/>
              <a:gd name="connsiteX1-19" fmla="*/ 2058753 w 3408798"/>
              <a:gd name="connsiteY1-20" fmla="*/ 33 h 3276707"/>
              <a:gd name="connsiteX2-21" fmla="*/ 3408798 w 3408798"/>
              <a:gd name="connsiteY2-22" fmla="*/ 1356543 h 3276707"/>
              <a:gd name="connsiteX3-23" fmla="*/ 3408798 w 3408798"/>
              <a:gd name="connsiteY3-24" fmla="*/ 3276707 h 3276707"/>
              <a:gd name="connsiteX0-25" fmla="*/ 0 w 3225918"/>
              <a:gd name="connsiteY0-26" fmla="*/ 0 h 3286867"/>
              <a:gd name="connsiteX1-27" fmla="*/ 1875873 w 3225918"/>
              <a:gd name="connsiteY1-28" fmla="*/ 10193 h 3286867"/>
              <a:gd name="connsiteX2-29" fmla="*/ 3225918 w 3225918"/>
              <a:gd name="connsiteY2-30" fmla="*/ 1366703 h 3286867"/>
              <a:gd name="connsiteX3-31" fmla="*/ 3225918 w 3225918"/>
              <a:gd name="connsiteY3-32" fmla="*/ 3286867 h 3286867"/>
              <a:gd name="connsiteX0-33" fmla="*/ 0 w 3195438"/>
              <a:gd name="connsiteY0-34" fmla="*/ 0 h 3286867"/>
              <a:gd name="connsiteX1-35" fmla="*/ 1845393 w 3195438"/>
              <a:gd name="connsiteY1-36" fmla="*/ 10193 h 3286867"/>
              <a:gd name="connsiteX2-37" fmla="*/ 3195438 w 3195438"/>
              <a:gd name="connsiteY2-38" fmla="*/ 1366703 h 3286867"/>
              <a:gd name="connsiteX3-39" fmla="*/ 3195438 w 3195438"/>
              <a:gd name="connsiteY3-40" fmla="*/ 3286867 h 32868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 hidden="1"/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-1" fmla="*/ 10977894 w 10977894"/>
              <a:gd name="connsiteY0-2" fmla="*/ 0 h 1365979"/>
              <a:gd name="connsiteX1-3" fmla="*/ 10977894 w 10977894"/>
              <a:gd name="connsiteY1-4" fmla="*/ 789754 h 1365979"/>
              <a:gd name="connsiteX2-5" fmla="*/ 10355776 w 10977894"/>
              <a:gd name="connsiteY2-6" fmla="*/ 1365979 h 1365979"/>
              <a:gd name="connsiteX3-7" fmla="*/ 8724301 w 10977894"/>
              <a:gd name="connsiteY3-8" fmla="*/ 1362386 h 1365979"/>
              <a:gd name="connsiteX4-9" fmla="*/ 622118 w 10977894"/>
              <a:gd name="connsiteY4-10" fmla="*/ 1365979 h 1365979"/>
              <a:gd name="connsiteX5-11" fmla="*/ 0 w 10977894"/>
              <a:gd name="connsiteY5-12" fmla="*/ 789754 h 1365979"/>
              <a:gd name="connsiteX6" fmla="*/ 0 w 10977894"/>
              <a:gd name="connsiteY6" fmla="*/ 0 h 1365979"/>
              <a:gd name="connsiteX0-13" fmla="*/ 10977894 w 10977894"/>
              <a:gd name="connsiteY0-14" fmla="*/ 789754 h 1365979"/>
              <a:gd name="connsiteX1-15" fmla="*/ 10355776 w 10977894"/>
              <a:gd name="connsiteY1-16" fmla="*/ 1365979 h 1365979"/>
              <a:gd name="connsiteX2-17" fmla="*/ 8724301 w 10977894"/>
              <a:gd name="connsiteY2-18" fmla="*/ 1362386 h 1365979"/>
              <a:gd name="connsiteX3-19" fmla="*/ 622118 w 10977894"/>
              <a:gd name="connsiteY3-20" fmla="*/ 1365979 h 1365979"/>
              <a:gd name="connsiteX4-21" fmla="*/ 0 w 10977894"/>
              <a:gd name="connsiteY4-22" fmla="*/ 789754 h 1365979"/>
              <a:gd name="connsiteX5-23" fmla="*/ 0 w 10977894"/>
              <a:gd name="connsiteY5-24" fmla="*/ 0 h 1365979"/>
              <a:gd name="connsiteX0-25" fmla="*/ 10355776 w 10355776"/>
              <a:gd name="connsiteY0-26" fmla="*/ 1365979 h 1365979"/>
              <a:gd name="connsiteX1-27" fmla="*/ 8724301 w 10355776"/>
              <a:gd name="connsiteY1-28" fmla="*/ 1362386 h 1365979"/>
              <a:gd name="connsiteX2-29" fmla="*/ 622118 w 10355776"/>
              <a:gd name="connsiteY2-30" fmla="*/ 1365979 h 1365979"/>
              <a:gd name="connsiteX3-31" fmla="*/ 0 w 10355776"/>
              <a:gd name="connsiteY3-32" fmla="*/ 789754 h 1365979"/>
              <a:gd name="connsiteX4-33" fmla="*/ 0 w 10355776"/>
              <a:gd name="connsiteY4-34" fmla="*/ 0 h 1365979"/>
              <a:gd name="connsiteX0-35" fmla="*/ 8724301 w 8724301"/>
              <a:gd name="connsiteY0-36" fmla="*/ 1362386 h 1365979"/>
              <a:gd name="connsiteX1-37" fmla="*/ 622118 w 8724301"/>
              <a:gd name="connsiteY1-38" fmla="*/ 1365979 h 1365979"/>
              <a:gd name="connsiteX2-39" fmla="*/ 0 w 8724301"/>
              <a:gd name="connsiteY2-40" fmla="*/ 789754 h 1365979"/>
              <a:gd name="connsiteX3-41" fmla="*/ 0 w 8724301"/>
              <a:gd name="connsiteY3-42" fmla="*/ 0 h 1365979"/>
              <a:gd name="connsiteX0-43" fmla="*/ 8510941 w 8510941"/>
              <a:gd name="connsiteY0-44" fmla="*/ 1366196 h 1366196"/>
              <a:gd name="connsiteX1-45" fmla="*/ 622118 w 8510941"/>
              <a:gd name="connsiteY1-46" fmla="*/ 1365979 h 1366196"/>
              <a:gd name="connsiteX2-47" fmla="*/ 0 w 8510941"/>
              <a:gd name="connsiteY2-48" fmla="*/ 789754 h 1366196"/>
              <a:gd name="connsiteX3-49" fmla="*/ 0 w 8510941"/>
              <a:gd name="connsiteY3-50" fmla="*/ 0 h 13661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>
            <a:fillRect/>
          </a:stretch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 17"/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Graphic 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 11"/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/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anchor="t">
            <a:noAutofit/>
          </a:bodyPr>
          <a:lstStyle>
            <a:lvl1pPr algn="l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26" name="Graphic 25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/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5" name="Graphic 5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210">
              <a:defRPr sz="1800"/>
            </a:lvl2pPr>
            <a:lvl3pPr marL="567055">
              <a:defRPr sz="1600"/>
            </a:lvl3pPr>
            <a:lvl4pPr marL="758825">
              <a:defRPr sz="1400"/>
            </a:lvl4pPr>
            <a:lvl5pPr marL="1042670"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11" name="Freeform 65"/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/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-1" fmla="*/ 0 w 9357202"/>
              <a:gd name="connsiteY0-2" fmla="*/ 33 h 3276707"/>
              <a:gd name="connsiteX1-3" fmla="*/ 5765524 w 9357202"/>
              <a:gd name="connsiteY1-4" fmla="*/ 0 h 3276707"/>
              <a:gd name="connsiteX2-5" fmla="*/ 8007157 w 9357202"/>
              <a:gd name="connsiteY2-6" fmla="*/ 33 h 3276707"/>
              <a:gd name="connsiteX3-7" fmla="*/ 9357202 w 9357202"/>
              <a:gd name="connsiteY3-8" fmla="*/ 1356543 h 3276707"/>
              <a:gd name="connsiteX4" fmla="*/ 9357202 w 9357202"/>
              <a:gd name="connsiteY4" fmla="*/ 3276707 h 3276707"/>
              <a:gd name="connsiteX0-9" fmla="*/ 0 w 3591678"/>
              <a:gd name="connsiteY0-10" fmla="*/ 0 h 3276707"/>
              <a:gd name="connsiteX1-11" fmla="*/ 2241633 w 3591678"/>
              <a:gd name="connsiteY1-12" fmla="*/ 33 h 3276707"/>
              <a:gd name="connsiteX2-13" fmla="*/ 3591678 w 3591678"/>
              <a:gd name="connsiteY2-14" fmla="*/ 1356543 h 3276707"/>
              <a:gd name="connsiteX3-15" fmla="*/ 3591678 w 3591678"/>
              <a:gd name="connsiteY3-16" fmla="*/ 3276707 h 3276707"/>
              <a:gd name="connsiteX0-17" fmla="*/ 0 w 3408798"/>
              <a:gd name="connsiteY0-18" fmla="*/ 0 h 3276707"/>
              <a:gd name="connsiteX1-19" fmla="*/ 2058753 w 3408798"/>
              <a:gd name="connsiteY1-20" fmla="*/ 33 h 3276707"/>
              <a:gd name="connsiteX2-21" fmla="*/ 3408798 w 3408798"/>
              <a:gd name="connsiteY2-22" fmla="*/ 1356543 h 3276707"/>
              <a:gd name="connsiteX3-23" fmla="*/ 3408798 w 3408798"/>
              <a:gd name="connsiteY3-24" fmla="*/ 3276707 h 3276707"/>
              <a:gd name="connsiteX0-25" fmla="*/ 0 w 3225918"/>
              <a:gd name="connsiteY0-26" fmla="*/ 0 h 3286867"/>
              <a:gd name="connsiteX1-27" fmla="*/ 1875873 w 3225918"/>
              <a:gd name="connsiteY1-28" fmla="*/ 10193 h 3286867"/>
              <a:gd name="connsiteX2-29" fmla="*/ 3225918 w 3225918"/>
              <a:gd name="connsiteY2-30" fmla="*/ 1366703 h 3286867"/>
              <a:gd name="connsiteX3-31" fmla="*/ 3225918 w 3225918"/>
              <a:gd name="connsiteY3-32" fmla="*/ 3286867 h 3286867"/>
              <a:gd name="connsiteX0-33" fmla="*/ 0 w 3195438"/>
              <a:gd name="connsiteY0-34" fmla="*/ 0 h 3286867"/>
              <a:gd name="connsiteX1-35" fmla="*/ 1845393 w 3195438"/>
              <a:gd name="connsiteY1-36" fmla="*/ 10193 h 3286867"/>
              <a:gd name="connsiteX2-37" fmla="*/ 3195438 w 3195438"/>
              <a:gd name="connsiteY2-38" fmla="*/ 1366703 h 3286867"/>
              <a:gd name="connsiteX3-39" fmla="*/ 3195438 w 3195438"/>
              <a:gd name="connsiteY3-40" fmla="*/ 3286867 h 32868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 hidden="1"/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-1" fmla="*/ 10977894 w 10977894"/>
              <a:gd name="connsiteY0-2" fmla="*/ 0 h 1365979"/>
              <a:gd name="connsiteX1-3" fmla="*/ 10977894 w 10977894"/>
              <a:gd name="connsiteY1-4" fmla="*/ 789754 h 1365979"/>
              <a:gd name="connsiteX2-5" fmla="*/ 10355776 w 10977894"/>
              <a:gd name="connsiteY2-6" fmla="*/ 1365979 h 1365979"/>
              <a:gd name="connsiteX3-7" fmla="*/ 8724301 w 10977894"/>
              <a:gd name="connsiteY3-8" fmla="*/ 1362386 h 1365979"/>
              <a:gd name="connsiteX4-9" fmla="*/ 622118 w 10977894"/>
              <a:gd name="connsiteY4-10" fmla="*/ 1365979 h 1365979"/>
              <a:gd name="connsiteX5-11" fmla="*/ 0 w 10977894"/>
              <a:gd name="connsiteY5-12" fmla="*/ 789754 h 1365979"/>
              <a:gd name="connsiteX6" fmla="*/ 0 w 10977894"/>
              <a:gd name="connsiteY6" fmla="*/ 0 h 1365979"/>
              <a:gd name="connsiteX0-13" fmla="*/ 10977894 w 10977894"/>
              <a:gd name="connsiteY0-14" fmla="*/ 789754 h 1365979"/>
              <a:gd name="connsiteX1-15" fmla="*/ 10355776 w 10977894"/>
              <a:gd name="connsiteY1-16" fmla="*/ 1365979 h 1365979"/>
              <a:gd name="connsiteX2-17" fmla="*/ 8724301 w 10977894"/>
              <a:gd name="connsiteY2-18" fmla="*/ 1362386 h 1365979"/>
              <a:gd name="connsiteX3-19" fmla="*/ 622118 w 10977894"/>
              <a:gd name="connsiteY3-20" fmla="*/ 1365979 h 1365979"/>
              <a:gd name="connsiteX4-21" fmla="*/ 0 w 10977894"/>
              <a:gd name="connsiteY4-22" fmla="*/ 789754 h 1365979"/>
              <a:gd name="connsiteX5-23" fmla="*/ 0 w 10977894"/>
              <a:gd name="connsiteY5-24" fmla="*/ 0 h 1365979"/>
              <a:gd name="connsiteX0-25" fmla="*/ 10355776 w 10355776"/>
              <a:gd name="connsiteY0-26" fmla="*/ 1365979 h 1365979"/>
              <a:gd name="connsiteX1-27" fmla="*/ 8724301 w 10355776"/>
              <a:gd name="connsiteY1-28" fmla="*/ 1362386 h 1365979"/>
              <a:gd name="connsiteX2-29" fmla="*/ 622118 w 10355776"/>
              <a:gd name="connsiteY2-30" fmla="*/ 1365979 h 1365979"/>
              <a:gd name="connsiteX3-31" fmla="*/ 0 w 10355776"/>
              <a:gd name="connsiteY3-32" fmla="*/ 789754 h 1365979"/>
              <a:gd name="connsiteX4-33" fmla="*/ 0 w 10355776"/>
              <a:gd name="connsiteY4-34" fmla="*/ 0 h 1365979"/>
              <a:gd name="connsiteX0-35" fmla="*/ 8724301 w 8724301"/>
              <a:gd name="connsiteY0-36" fmla="*/ 1362386 h 1365979"/>
              <a:gd name="connsiteX1-37" fmla="*/ 622118 w 8724301"/>
              <a:gd name="connsiteY1-38" fmla="*/ 1365979 h 1365979"/>
              <a:gd name="connsiteX2-39" fmla="*/ 0 w 8724301"/>
              <a:gd name="connsiteY2-40" fmla="*/ 789754 h 1365979"/>
              <a:gd name="connsiteX3-41" fmla="*/ 0 w 8724301"/>
              <a:gd name="connsiteY3-42" fmla="*/ 0 h 1365979"/>
              <a:gd name="connsiteX0-43" fmla="*/ 8510941 w 8510941"/>
              <a:gd name="connsiteY0-44" fmla="*/ 1366196 h 1366196"/>
              <a:gd name="connsiteX1-45" fmla="*/ 622118 w 8510941"/>
              <a:gd name="connsiteY1-46" fmla="*/ 1365979 h 1366196"/>
              <a:gd name="connsiteX2-47" fmla="*/ 0 w 8510941"/>
              <a:gd name="connsiteY2-48" fmla="*/ 789754 h 1366196"/>
              <a:gd name="connsiteX3-49" fmla="*/ 0 w 8510941"/>
              <a:gd name="connsiteY3-50" fmla="*/ 0 h 13661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>
            <a:fillRect/>
          </a:stretch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 17"/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Graphic 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 11"/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>
            <a:fillRect/>
          </a:stretch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7" name="Graphic 12"/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Graphic 12"/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47"/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>
            <a:fillRect/>
          </a:stretch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9" name="Oval 78"/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 14"/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Freeform 16"/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-1" fmla="*/ 4046047 w 4137487"/>
              <a:gd name="connsiteY0-2" fmla="*/ 530971 h 1354794"/>
              <a:gd name="connsiteX1-3" fmla="*/ 4046047 w 4137487"/>
              <a:gd name="connsiteY1-4" fmla="*/ 1354794 h 1354794"/>
              <a:gd name="connsiteX2-5" fmla="*/ 620191 w 4137487"/>
              <a:gd name="connsiteY2-6" fmla="*/ 1354794 h 1354794"/>
              <a:gd name="connsiteX3-7" fmla="*/ 0 w 4137487"/>
              <a:gd name="connsiteY3-8" fmla="*/ 783283 h 1354794"/>
              <a:gd name="connsiteX4-9" fmla="*/ 0 w 4137487"/>
              <a:gd name="connsiteY4-10" fmla="*/ 0 h 1354794"/>
              <a:gd name="connsiteX5" fmla="*/ 4137487 w 4137487"/>
              <a:gd name="connsiteY5" fmla="*/ 622411 h 1354794"/>
              <a:gd name="connsiteX0-11" fmla="*/ 4046047 w 4137487"/>
              <a:gd name="connsiteY0-12" fmla="*/ 1354794 h 1354794"/>
              <a:gd name="connsiteX1-13" fmla="*/ 620191 w 4137487"/>
              <a:gd name="connsiteY1-14" fmla="*/ 1354794 h 1354794"/>
              <a:gd name="connsiteX2-15" fmla="*/ 0 w 4137487"/>
              <a:gd name="connsiteY2-16" fmla="*/ 783283 h 1354794"/>
              <a:gd name="connsiteX3-17" fmla="*/ 0 w 4137487"/>
              <a:gd name="connsiteY3-18" fmla="*/ 0 h 1354794"/>
              <a:gd name="connsiteX4-19" fmla="*/ 4137487 w 4137487"/>
              <a:gd name="connsiteY4-20" fmla="*/ 622411 h 1354794"/>
              <a:gd name="connsiteX0-21" fmla="*/ 4046047 w 4046047"/>
              <a:gd name="connsiteY0-22" fmla="*/ 1354794 h 1354794"/>
              <a:gd name="connsiteX1-23" fmla="*/ 620191 w 4046047"/>
              <a:gd name="connsiteY1-24" fmla="*/ 1354794 h 1354794"/>
              <a:gd name="connsiteX2-25" fmla="*/ 0 w 4046047"/>
              <a:gd name="connsiteY2-26" fmla="*/ 783283 h 1354794"/>
              <a:gd name="connsiteX3-27" fmla="*/ 0 w 4046047"/>
              <a:gd name="connsiteY3-28" fmla="*/ 0 h 13547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8"/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-1" fmla="*/ 973027 w 5838044"/>
              <a:gd name="connsiteY0-2" fmla="*/ 0 h 7382204"/>
              <a:gd name="connsiteX1-3" fmla="*/ 4865018 w 5838044"/>
              <a:gd name="connsiteY1-4" fmla="*/ 0 h 7382204"/>
              <a:gd name="connsiteX2-5" fmla="*/ 5838044 w 5838044"/>
              <a:gd name="connsiteY2-6" fmla="*/ 973027 h 7382204"/>
              <a:gd name="connsiteX3-7" fmla="*/ 0 w 5838044"/>
              <a:gd name="connsiteY3-8" fmla="*/ 7382204 h 7382204"/>
              <a:gd name="connsiteX4-9" fmla="*/ 0 w 5838044"/>
              <a:gd name="connsiteY4-10" fmla="*/ 973027 h 7382204"/>
              <a:gd name="connsiteX5-11" fmla="*/ 973027 w 5838044"/>
              <a:gd name="connsiteY5-12" fmla="*/ 0 h 7382204"/>
              <a:gd name="connsiteX0-13" fmla="*/ 5838044 w 5929484"/>
              <a:gd name="connsiteY0-14" fmla="*/ 973027 h 7382204"/>
              <a:gd name="connsiteX1-15" fmla="*/ 0 w 5929484"/>
              <a:gd name="connsiteY1-16" fmla="*/ 7382204 h 7382204"/>
              <a:gd name="connsiteX2-17" fmla="*/ 0 w 5929484"/>
              <a:gd name="connsiteY2-18" fmla="*/ 973027 h 7382204"/>
              <a:gd name="connsiteX3-19" fmla="*/ 973027 w 5929484"/>
              <a:gd name="connsiteY3-20" fmla="*/ 0 h 7382204"/>
              <a:gd name="connsiteX4-21" fmla="*/ 4865018 w 5929484"/>
              <a:gd name="connsiteY4-22" fmla="*/ 0 h 7382204"/>
              <a:gd name="connsiteX5-23" fmla="*/ 5929484 w 5929484"/>
              <a:gd name="connsiteY5-24" fmla="*/ 1064467 h 7382204"/>
              <a:gd name="connsiteX0-25" fmla="*/ 5838044 w 5996391"/>
              <a:gd name="connsiteY0-26" fmla="*/ 973027 h 7382204"/>
              <a:gd name="connsiteX1-27" fmla="*/ 0 w 5996391"/>
              <a:gd name="connsiteY1-28" fmla="*/ 7382204 h 7382204"/>
              <a:gd name="connsiteX2-29" fmla="*/ 0 w 5996391"/>
              <a:gd name="connsiteY2-30" fmla="*/ 973027 h 7382204"/>
              <a:gd name="connsiteX3-31" fmla="*/ 973027 w 5996391"/>
              <a:gd name="connsiteY3-32" fmla="*/ 0 h 7382204"/>
              <a:gd name="connsiteX4-33" fmla="*/ 4865018 w 5996391"/>
              <a:gd name="connsiteY4-34" fmla="*/ 0 h 7382204"/>
              <a:gd name="connsiteX5-35" fmla="*/ 5996391 w 5996391"/>
              <a:gd name="connsiteY5-36" fmla="*/ 819140 h 7382204"/>
              <a:gd name="connsiteX0-37" fmla="*/ 5771136 w 5996391"/>
              <a:gd name="connsiteY0-38" fmla="*/ 4764441 h 7382204"/>
              <a:gd name="connsiteX1-39" fmla="*/ 0 w 5996391"/>
              <a:gd name="connsiteY1-40" fmla="*/ 7382204 h 7382204"/>
              <a:gd name="connsiteX2-41" fmla="*/ 0 w 5996391"/>
              <a:gd name="connsiteY2-42" fmla="*/ 973027 h 7382204"/>
              <a:gd name="connsiteX3-43" fmla="*/ 973027 w 5996391"/>
              <a:gd name="connsiteY3-44" fmla="*/ 0 h 7382204"/>
              <a:gd name="connsiteX4-45" fmla="*/ 4865018 w 5996391"/>
              <a:gd name="connsiteY4-46" fmla="*/ 0 h 7382204"/>
              <a:gd name="connsiteX5-47" fmla="*/ 5996391 w 5996391"/>
              <a:gd name="connsiteY5-48" fmla="*/ 819140 h 7382204"/>
              <a:gd name="connsiteX0-49" fmla="*/ 0 w 5996391"/>
              <a:gd name="connsiteY0-50" fmla="*/ 7382204 h 7382204"/>
              <a:gd name="connsiteX1-51" fmla="*/ 0 w 5996391"/>
              <a:gd name="connsiteY1-52" fmla="*/ 973027 h 7382204"/>
              <a:gd name="connsiteX2-53" fmla="*/ 973027 w 5996391"/>
              <a:gd name="connsiteY2-54" fmla="*/ 0 h 7382204"/>
              <a:gd name="connsiteX3-55" fmla="*/ 4865018 w 5996391"/>
              <a:gd name="connsiteY3-56" fmla="*/ 0 h 7382204"/>
              <a:gd name="connsiteX4-57" fmla="*/ 5996391 w 5996391"/>
              <a:gd name="connsiteY4-58" fmla="*/ 819140 h 7382204"/>
              <a:gd name="connsiteX0-59" fmla="*/ 0 w 4865018"/>
              <a:gd name="connsiteY0-60" fmla="*/ 7382204 h 7382204"/>
              <a:gd name="connsiteX1-61" fmla="*/ 0 w 4865018"/>
              <a:gd name="connsiteY1-62" fmla="*/ 973027 h 7382204"/>
              <a:gd name="connsiteX2-63" fmla="*/ 973027 w 4865018"/>
              <a:gd name="connsiteY2-64" fmla="*/ 0 h 7382204"/>
              <a:gd name="connsiteX3-65" fmla="*/ 4865018 w 4865018"/>
              <a:gd name="connsiteY3-66" fmla="*/ 0 h 7382204"/>
              <a:gd name="connsiteX0-67" fmla="*/ 0 w 973027"/>
              <a:gd name="connsiteY0-68" fmla="*/ 7382204 h 7382204"/>
              <a:gd name="connsiteX1-69" fmla="*/ 0 w 973027"/>
              <a:gd name="connsiteY1-70" fmla="*/ 973027 h 7382204"/>
              <a:gd name="connsiteX2-71" fmla="*/ 973027 w 973027"/>
              <a:gd name="connsiteY2-72" fmla="*/ 0 h 7382204"/>
              <a:gd name="connsiteX0-73" fmla="*/ 0 w 0"/>
              <a:gd name="connsiteY0-74" fmla="*/ 6409177 h 6409177"/>
              <a:gd name="connsiteX1-75" fmla="*/ 0 w 0"/>
              <a:gd name="connsiteY1-76" fmla="*/ 0 h 6409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0"/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-1" fmla="*/ 4046047 w 4137487"/>
              <a:gd name="connsiteY0-2" fmla="*/ 530971 h 1354794"/>
              <a:gd name="connsiteX1-3" fmla="*/ 4046047 w 4137487"/>
              <a:gd name="connsiteY1-4" fmla="*/ 1354794 h 1354794"/>
              <a:gd name="connsiteX2-5" fmla="*/ 620191 w 4137487"/>
              <a:gd name="connsiteY2-6" fmla="*/ 1354794 h 1354794"/>
              <a:gd name="connsiteX3-7" fmla="*/ 0 w 4137487"/>
              <a:gd name="connsiteY3-8" fmla="*/ 783283 h 1354794"/>
              <a:gd name="connsiteX4-9" fmla="*/ 0 w 4137487"/>
              <a:gd name="connsiteY4-10" fmla="*/ 0 h 1354794"/>
              <a:gd name="connsiteX5" fmla="*/ 4137487 w 4137487"/>
              <a:gd name="connsiteY5" fmla="*/ 622411 h 1354794"/>
              <a:gd name="connsiteX0-11" fmla="*/ 4046047 w 4137487"/>
              <a:gd name="connsiteY0-12" fmla="*/ 1354794 h 1354794"/>
              <a:gd name="connsiteX1-13" fmla="*/ 620191 w 4137487"/>
              <a:gd name="connsiteY1-14" fmla="*/ 1354794 h 1354794"/>
              <a:gd name="connsiteX2-15" fmla="*/ 0 w 4137487"/>
              <a:gd name="connsiteY2-16" fmla="*/ 783283 h 1354794"/>
              <a:gd name="connsiteX3-17" fmla="*/ 0 w 4137487"/>
              <a:gd name="connsiteY3-18" fmla="*/ 0 h 1354794"/>
              <a:gd name="connsiteX4-19" fmla="*/ 4137487 w 4137487"/>
              <a:gd name="connsiteY4-20" fmla="*/ 622411 h 1354794"/>
              <a:gd name="connsiteX0-21" fmla="*/ 4046047 w 4046047"/>
              <a:gd name="connsiteY0-22" fmla="*/ 1354794 h 1354794"/>
              <a:gd name="connsiteX1-23" fmla="*/ 620191 w 4046047"/>
              <a:gd name="connsiteY1-24" fmla="*/ 1354794 h 1354794"/>
              <a:gd name="connsiteX2-25" fmla="*/ 0 w 4046047"/>
              <a:gd name="connsiteY2-26" fmla="*/ 783283 h 1354794"/>
              <a:gd name="connsiteX3-27" fmla="*/ 0 w 4046047"/>
              <a:gd name="connsiteY3-28" fmla="*/ 0 h 13547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Graphic 28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Picture Placeholder 42"/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/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1" name="Text Placeholder 47"/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7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9" name="Text Placeholder 47"/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2" name="Picture Placeholder 42"/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42"/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7"/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4" name="Text Placeholder 47"/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Picture Placeholder 42"/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/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1" name="Text Placeholder 47"/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7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9" name="Text Placeholder 47"/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2" name="Picture Placeholder 42"/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42"/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7"/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4" name="Text Placeholder 47"/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Picture Placeholder 42"/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2"/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7"/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4" name="Text Placeholder 47"/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5" name="Text Placeholder 47"/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6" name="Text Placeholder 47"/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7" name="Text Placeholder 47"/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8" name="Text Placeholder 47"/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9" name="Picture Placeholder 42"/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42"/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47"/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2" name="Text Placeholder 47"/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19" name="Text Placeholder 14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3" name="Text Placeholder 14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5" name="Text Placeholder 14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55"/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  <p:pic>
        <p:nvPicPr>
          <p:cNvPr id="2" name="Graphic 1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>
            <a:fillRect/>
          </a:stretch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 6"/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c 22"/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-1" fmla="*/ 11417635 w 11417635"/>
              <a:gd name="connsiteY0-2" fmla="*/ 16501248 h 17699508"/>
              <a:gd name="connsiteX1-3" fmla="*/ 10219250 w 11417635"/>
              <a:gd name="connsiteY1-4" fmla="*/ 17699508 h 17699508"/>
              <a:gd name="connsiteX2-5" fmla="*/ 1198391 w 11417635"/>
              <a:gd name="connsiteY2-6" fmla="*/ 17699508 h 17699508"/>
              <a:gd name="connsiteX3-7" fmla="*/ 0 w 11417635"/>
              <a:gd name="connsiteY3-8" fmla="*/ 16501248 h 17699508"/>
              <a:gd name="connsiteX4-9" fmla="*/ 0 w 11417635"/>
              <a:gd name="connsiteY4-10" fmla="*/ 1212486 h 17699508"/>
              <a:gd name="connsiteX5-11" fmla="*/ 1198391 w 11417635"/>
              <a:gd name="connsiteY5-12" fmla="*/ 14227 h 17699508"/>
              <a:gd name="connsiteX6-13" fmla="*/ 3548686 w 11417635"/>
              <a:gd name="connsiteY6-14" fmla="*/ 0 h 17699508"/>
              <a:gd name="connsiteX7-15" fmla="*/ 10219250 w 11417635"/>
              <a:gd name="connsiteY7-16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-17" fmla="*/ 11417635 w 11509075"/>
              <a:gd name="connsiteY0-18" fmla="*/ 1212486 h 17699508"/>
              <a:gd name="connsiteX1-19" fmla="*/ 11417635 w 11509075"/>
              <a:gd name="connsiteY1-20" fmla="*/ 16501248 h 17699508"/>
              <a:gd name="connsiteX2-21" fmla="*/ 10219250 w 11509075"/>
              <a:gd name="connsiteY2-22" fmla="*/ 17699508 h 17699508"/>
              <a:gd name="connsiteX3-23" fmla="*/ 1198391 w 11509075"/>
              <a:gd name="connsiteY3-24" fmla="*/ 17699508 h 17699508"/>
              <a:gd name="connsiteX4-25" fmla="*/ 0 w 11509075"/>
              <a:gd name="connsiteY4-26" fmla="*/ 16501248 h 17699508"/>
              <a:gd name="connsiteX5-27" fmla="*/ 0 w 11509075"/>
              <a:gd name="connsiteY5-28" fmla="*/ 1212486 h 17699508"/>
              <a:gd name="connsiteX6-29" fmla="*/ 1198391 w 11509075"/>
              <a:gd name="connsiteY6-30" fmla="*/ 14227 h 17699508"/>
              <a:gd name="connsiteX7-31" fmla="*/ 3548686 w 11509075"/>
              <a:gd name="connsiteY7-32" fmla="*/ 0 h 17699508"/>
              <a:gd name="connsiteX8-33" fmla="*/ 10219250 w 11509075"/>
              <a:gd name="connsiteY8-34" fmla="*/ 14227 h 17699508"/>
              <a:gd name="connsiteX9-35" fmla="*/ 11509075 w 11509075"/>
              <a:gd name="connsiteY9-36" fmla="*/ 1303926 h 17699508"/>
              <a:gd name="connsiteX0-37" fmla="*/ 11417635 w 11417635"/>
              <a:gd name="connsiteY0-38" fmla="*/ 1212486 h 17699508"/>
              <a:gd name="connsiteX1-39" fmla="*/ 11417635 w 11417635"/>
              <a:gd name="connsiteY1-40" fmla="*/ 16501248 h 17699508"/>
              <a:gd name="connsiteX2-41" fmla="*/ 10219250 w 11417635"/>
              <a:gd name="connsiteY2-42" fmla="*/ 17699508 h 17699508"/>
              <a:gd name="connsiteX3-43" fmla="*/ 1198391 w 11417635"/>
              <a:gd name="connsiteY3-44" fmla="*/ 17699508 h 17699508"/>
              <a:gd name="connsiteX4-45" fmla="*/ 0 w 11417635"/>
              <a:gd name="connsiteY4-46" fmla="*/ 16501248 h 17699508"/>
              <a:gd name="connsiteX5-47" fmla="*/ 0 w 11417635"/>
              <a:gd name="connsiteY5-48" fmla="*/ 1212486 h 17699508"/>
              <a:gd name="connsiteX6-49" fmla="*/ 1198391 w 11417635"/>
              <a:gd name="connsiteY6-50" fmla="*/ 14227 h 17699508"/>
              <a:gd name="connsiteX7-51" fmla="*/ 3548686 w 11417635"/>
              <a:gd name="connsiteY7-52" fmla="*/ 0 h 17699508"/>
              <a:gd name="connsiteX8-53" fmla="*/ 10219250 w 11417635"/>
              <a:gd name="connsiteY8-54" fmla="*/ 14227 h 17699508"/>
              <a:gd name="connsiteX0-55" fmla="*/ 11417635 w 11417635"/>
              <a:gd name="connsiteY0-56" fmla="*/ 1212486 h 17699508"/>
              <a:gd name="connsiteX1-57" fmla="*/ 11417635 w 11417635"/>
              <a:gd name="connsiteY1-58" fmla="*/ 16501248 h 17699508"/>
              <a:gd name="connsiteX2-59" fmla="*/ 10219250 w 11417635"/>
              <a:gd name="connsiteY2-60" fmla="*/ 17699508 h 17699508"/>
              <a:gd name="connsiteX3-61" fmla="*/ 1198391 w 11417635"/>
              <a:gd name="connsiteY3-62" fmla="*/ 17699508 h 17699508"/>
              <a:gd name="connsiteX4-63" fmla="*/ 0 w 11417635"/>
              <a:gd name="connsiteY4-64" fmla="*/ 16501248 h 17699508"/>
              <a:gd name="connsiteX5-65" fmla="*/ 0 w 11417635"/>
              <a:gd name="connsiteY5-66" fmla="*/ 1212486 h 17699508"/>
              <a:gd name="connsiteX6-67" fmla="*/ 1198391 w 11417635"/>
              <a:gd name="connsiteY6-68" fmla="*/ 14227 h 17699508"/>
              <a:gd name="connsiteX7-69" fmla="*/ 3548686 w 11417635"/>
              <a:gd name="connsiteY7-70" fmla="*/ 0 h 17699508"/>
              <a:gd name="connsiteX0-71" fmla="*/ 11417635 w 11417635"/>
              <a:gd name="connsiteY0-72" fmla="*/ 16501248 h 17699508"/>
              <a:gd name="connsiteX1-73" fmla="*/ 10219250 w 11417635"/>
              <a:gd name="connsiteY1-74" fmla="*/ 17699508 h 17699508"/>
              <a:gd name="connsiteX2-75" fmla="*/ 1198391 w 11417635"/>
              <a:gd name="connsiteY2-76" fmla="*/ 17699508 h 17699508"/>
              <a:gd name="connsiteX3-77" fmla="*/ 0 w 11417635"/>
              <a:gd name="connsiteY3-78" fmla="*/ 16501248 h 17699508"/>
              <a:gd name="connsiteX4-79" fmla="*/ 0 w 11417635"/>
              <a:gd name="connsiteY4-80" fmla="*/ 1212486 h 17699508"/>
              <a:gd name="connsiteX5-81" fmla="*/ 1198391 w 11417635"/>
              <a:gd name="connsiteY5-82" fmla="*/ 14227 h 17699508"/>
              <a:gd name="connsiteX6-83" fmla="*/ 3548686 w 11417635"/>
              <a:gd name="connsiteY6-84" fmla="*/ 0 h 17699508"/>
              <a:gd name="connsiteX0-85" fmla="*/ 11419870 w 11419870"/>
              <a:gd name="connsiteY0-86" fmla="*/ 16501248 h 17699508"/>
              <a:gd name="connsiteX1-87" fmla="*/ 10221485 w 11419870"/>
              <a:gd name="connsiteY1-88" fmla="*/ 17699508 h 17699508"/>
              <a:gd name="connsiteX2-89" fmla="*/ 1200626 w 11419870"/>
              <a:gd name="connsiteY2-90" fmla="*/ 17699508 h 17699508"/>
              <a:gd name="connsiteX3-91" fmla="*/ 2235 w 11419870"/>
              <a:gd name="connsiteY3-92" fmla="*/ 16501248 h 17699508"/>
              <a:gd name="connsiteX4-93" fmla="*/ 0 w 11419870"/>
              <a:gd name="connsiteY4-94" fmla="*/ 3002280 h 17699508"/>
              <a:gd name="connsiteX5-95" fmla="*/ 2235 w 11419870"/>
              <a:gd name="connsiteY5-96" fmla="*/ 1212486 h 17699508"/>
              <a:gd name="connsiteX6-97" fmla="*/ 1200626 w 11419870"/>
              <a:gd name="connsiteY6-98" fmla="*/ 14227 h 17699508"/>
              <a:gd name="connsiteX7-99" fmla="*/ 3550921 w 11419870"/>
              <a:gd name="connsiteY7-100" fmla="*/ 0 h 17699508"/>
              <a:gd name="connsiteX0-101" fmla="*/ 11419870 w 11419870"/>
              <a:gd name="connsiteY0-102" fmla="*/ 16501248 h 17699508"/>
              <a:gd name="connsiteX1-103" fmla="*/ 10221485 w 11419870"/>
              <a:gd name="connsiteY1-104" fmla="*/ 17699508 h 17699508"/>
              <a:gd name="connsiteX2-105" fmla="*/ 1200626 w 11419870"/>
              <a:gd name="connsiteY2-106" fmla="*/ 17699508 h 17699508"/>
              <a:gd name="connsiteX3-107" fmla="*/ 2235 w 11419870"/>
              <a:gd name="connsiteY3-108" fmla="*/ 16501248 h 17699508"/>
              <a:gd name="connsiteX4-109" fmla="*/ 0 w 11419870"/>
              <a:gd name="connsiteY4-110" fmla="*/ 3947160 h 17699508"/>
              <a:gd name="connsiteX5-111" fmla="*/ 0 w 11419870"/>
              <a:gd name="connsiteY5-112" fmla="*/ 3002280 h 17699508"/>
              <a:gd name="connsiteX6-113" fmla="*/ 2235 w 11419870"/>
              <a:gd name="connsiteY6-114" fmla="*/ 1212486 h 17699508"/>
              <a:gd name="connsiteX7-115" fmla="*/ 1200626 w 11419870"/>
              <a:gd name="connsiteY7-116" fmla="*/ 14227 h 17699508"/>
              <a:gd name="connsiteX8-117" fmla="*/ 3550921 w 11419870"/>
              <a:gd name="connsiteY8-118" fmla="*/ 0 h 17699508"/>
              <a:gd name="connsiteX0-119" fmla="*/ 10221485 w 10221485"/>
              <a:gd name="connsiteY0-120" fmla="*/ 17699508 h 17699508"/>
              <a:gd name="connsiteX1-121" fmla="*/ 1200626 w 10221485"/>
              <a:gd name="connsiteY1-122" fmla="*/ 17699508 h 17699508"/>
              <a:gd name="connsiteX2-123" fmla="*/ 2235 w 10221485"/>
              <a:gd name="connsiteY2-124" fmla="*/ 16501248 h 17699508"/>
              <a:gd name="connsiteX3-125" fmla="*/ 0 w 10221485"/>
              <a:gd name="connsiteY3-126" fmla="*/ 3947160 h 17699508"/>
              <a:gd name="connsiteX4-127" fmla="*/ 0 w 10221485"/>
              <a:gd name="connsiteY4-128" fmla="*/ 3002280 h 17699508"/>
              <a:gd name="connsiteX5-129" fmla="*/ 2235 w 10221485"/>
              <a:gd name="connsiteY5-130" fmla="*/ 1212486 h 17699508"/>
              <a:gd name="connsiteX6-131" fmla="*/ 1200626 w 10221485"/>
              <a:gd name="connsiteY6-132" fmla="*/ 14227 h 17699508"/>
              <a:gd name="connsiteX7-133" fmla="*/ 3550921 w 10221485"/>
              <a:gd name="connsiteY7-134" fmla="*/ 0 h 17699508"/>
              <a:gd name="connsiteX0-135" fmla="*/ 1200626 w 3550921"/>
              <a:gd name="connsiteY0-136" fmla="*/ 17699508 h 17699508"/>
              <a:gd name="connsiteX1-137" fmla="*/ 2235 w 3550921"/>
              <a:gd name="connsiteY1-138" fmla="*/ 16501248 h 17699508"/>
              <a:gd name="connsiteX2-139" fmla="*/ 0 w 3550921"/>
              <a:gd name="connsiteY2-140" fmla="*/ 3947160 h 17699508"/>
              <a:gd name="connsiteX3-141" fmla="*/ 0 w 3550921"/>
              <a:gd name="connsiteY3-142" fmla="*/ 3002280 h 17699508"/>
              <a:gd name="connsiteX4-143" fmla="*/ 2235 w 3550921"/>
              <a:gd name="connsiteY4-144" fmla="*/ 1212486 h 17699508"/>
              <a:gd name="connsiteX5-145" fmla="*/ 1200626 w 3550921"/>
              <a:gd name="connsiteY5-146" fmla="*/ 14227 h 17699508"/>
              <a:gd name="connsiteX6-147" fmla="*/ 3550921 w 3550921"/>
              <a:gd name="connsiteY6-148" fmla="*/ 0 h 17699508"/>
              <a:gd name="connsiteX0-149" fmla="*/ 2235 w 3550921"/>
              <a:gd name="connsiteY0-150" fmla="*/ 16501248 h 16501248"/>
              <a:gd name="connsiteX1-151" fmla="*/ 0 w 3550921"/>
              <a:gd name="connsiteY1-152" fmla="*/ 3947160 h 16501248"/>
              <a:gd name="connsiteX2-153" fmla="*/ 0 w 3550921"/>
              <a:gd name="connsiteY2-154" fmla="*/ 3002280 h 16501248"/>
              <a:gd name="connsiteX3-155" fmla="*/ 2235 w 3550921"/>
              <a:gd name="connsiteY3-156" fmla="*/ 1212486 h 16501248"/>
              <a:gd name="connsiteX4-157" fmla="*/ 1200626 w 3550921"/>
              <a:gd name="connsiteY4-158" fmla="*/ 14227 h 16501248"/>
              <a:gd name="connsiteX5-159" fmla="*/ 3550921 w 3550921"/>
              <a:gd name="connsiteY5-160" fmla="*/ 0 h 16501248"/>
              <a:gd name="connsiteX0-161" fmla="*/ 0 w 3550921"/>
              <a:gd name="connsiteY0-162" fmla="*/ 3947160 h 3947160"/>
              <a:gd name="connsiteX1-163" fmla="*/ 0 w 3550921"/>
              <a:gd name="connsiteY1-164" fmla="*/ 3002280 h 3947160"/>
              <a:gd name="connsiteX2-165" fmla="*/ 2235 w 3550921"/>
              <a:gd name="connsiteY2-166" fmla="*/ 1212486 h 3947160"/>
              <a:gd name="connsiteX3-167" fmla="*/ 1200626 w 3550921"/>
              <a:gd name="connsiteY3-168" fmla="*/ 14227 h 3947160"/>
              <a:gd name="connsiteX4-169" fmla="*/ 3550921 w 3550921"/>
              <a:gd name="connsiteY4-170" fmla="*/ 0 h 3947160"/>
              <a:gd name="connsiteX0-171" fmla="*/ 0 w 3550921"/>
              <a:gd name="connsiteY0-172" fmla="*/ 3002280 h 3002280"/>
              <a:gd name="connsiteX1-173" fmla="*/ 2235 w 3550921"/>
              <a:gd name="connsiteY1-174" fmla="*/ 1212486 h 3002280"/>
              <a:gd name="connsiteX2-175" fmla="*/ 1200626 w 3550921"/>
              <a:gd name="connsiteY2-176" fmla="*/ 14227 h 3002280"/>
              <a:gd name="connsiteX3-177" fmla="*/ 3550921 w 3550921"/>
              <a:gd name="connsiteY3-178" fmla="*/ 0 h 3002280"/>
              <a:gd name="connsiteX0-179" fmla="*/ 2845 w 3548686"/>
              <a:gd name="connsiteY0-180" fmla="*/ 2799080 h 2799080"/>
              <a:gd name="connsiteX1-181" fmla="*/ 0 w 3548686"/>
              <a:gd name="connsiteY1-182" fmla="*/ 1212486 h 2799080"/>
              <a:gd name="connsiteX2-183" fmla="*/ 1198391 w 3548686"/>
              <a:gd name="connsiteY2-184" fmla="*/ 14227 h 2799080"/>
              <a:gd name="connsiteX3-185" fmla="*/ 3548686 w 3548686"/>
              <a:gd name="connsiteY3-186" fmla="*/ 0 h 2799080"/>
              <a:gd name="connsiteX0-187" fmla="*/ 2845 w 3548686"/>
              <a:gd name="connsiteY0-188" fmla="*/ 2707640 h 2707640"/>
              <a:gd name="connsiteX1-189" fmla="*/ 0 w 3548686"/>
              <a:gd name="connsiteY1-190" fmla="*/ 1212486 h 2707640"/>
              <a:gd name="connsiteX2-191" fmla="*/ 1198391 w 3548686"/>
              <a:gd name="connsiteY2-192" fmla="*/ 14227 h 2707640"/>
              <a:gd name="connsiteX3-193" fmla="*/ 3548686 w 3548686"/>
              <a:gd name="connsiteY3-194" fmla="*/ 0 h 2707640"/>
              <a:gd name="connsiteX0-195" fmla="*/ 2845 w 3548686"/>
              <a:gd name="connsiteY0-196" fmla="*/ 2667000 h 2667000"/>
              <a:gd name="connsiteX1-197" fmla="*/ 0 w 3548686"/>
              <a:gd name="connsiteY1-198" fmla="*/ 1212486 h 2667000"/>
              <a:gd name="connsiteX2-199" fmla="*/ 1198391 w 3548686"/>
              <a:gd name="connsiteY2-200" fmla="*/ 14227 h 2667000"/>
              <a:gd name="connsiteX3-201" fmla="*/ 3548686 w 3548686"/>
              <a:gd name="connsiteY3-202" fmla="*/ 0 h 2667000"/>
              <a:gd name="connsiteX0-203" fmla="*/ 2845 w 3548686"/>
              <a:gd name="connsiteY0-204" fmla="*/ 2651760 h 2651760"/>
              <a:gd name="connsiteX1-205" fmla="*/ 0 w 3548686"/>
              <a:gd name="connsiteY1-206" fmla="*/ 1212486 h 2651760"/>
              <a:gd name="connsiteX2-207" fmla="*/ 1198391 w 3548686"/>
              <a:gd name="connsiteY2-208" fmla="*/ 14227 h 2651760"/>
              <a:gd name="connsiteX3-209" fmla="*/ 3548686 w 3548686"/>
              <a:gd name="connsiteY3-210" fmla="*/ 0 h 2651760"/>
              <a:gd name="connsiteX0-211" fmla="*/ 2845 w 3020366"/>
              <a:gd name="connsiteY0-212" fmla="*/ 2651760 h 2651760"/>
              <a:gd name="connsiteX1-213" fmla="*/ 0 w 3020366"/>
              <a:gd name="connsiteY1-214" fmla="*/ 1212486 h 2651760"/>
              <a:gd name="connsiteX2-215" fmla="*/ 1198391 w 3020366"/>
              <a:gd name="connsiteY2-216" fmla="*/ 14227 h 2651760"/>
              <a:gd name="connsiteX3-217" fmla="*/ 3020366 w 3020366"/>
              <a:gd name="connsiteY3-218" fmla="*/ 0 h 2651760"/>
              <a:gd name="connsiteX0-219" fmla="*/ 2845 w 2883206"/>
              <a:gd name="connsiteY0-220" fmla="*/ 2651760 h 2651760"/>
              <a:gd name="connsiteX1-221" fmla="*/ 0 w 2883206"/>
              <a:gd name="connsiteY1-222" fmla="*/ 1212486 h 2651760"/>
              <a:gd name="connsiteX2-223" fmla="*/ 1198391 w 2883206"/>
              <a:gd name="connsiteY2-224" fmla="*/ 14227 h 2651760"/>
              <a:gd name="connsiteX3-225" fmla="*/ 2883206 w 2883206"/>
              <a:gd name="connsiteY3-226" fmla="*/ 0 h 2651760"/>
              <a:gd name="connsiteX0-227" fmla="*/ 2845 w 2796846"/>
              <a:gd name="connsiteY0-228" fmla="*/ 2651760 h 2651760"/>
              <a:gd name="connsiteX1-229" fmla="*/ 0 w 2796846"/>
              <a:gd name="connsiteY1-230" fmla="*/ 1212486 h 2651760"/>
              <a:gd name="connsiteX2-231" fmla="*/ 1198391 w 2796846"/>
              <a:gd name="connsiteY2-232" fmla="*/ 14227 h 2651760"/>
              <a:gd name="connsiteX3-233" fmla="*/ 2796846 w 2796846"/>
              <a:gd name="connsiteY3-234" fmla="*/ 0 h 2651760"/>
              <a:gd name="connsiteX0-235" fmla="*/ 2845 w 2735886"/>
              <a:gd name="connsiteY0-236" fmla="*/ 2656840 h 2656840"/>
              <a:gd name="connsiteX1-237" fmla="*/ 0 w 2735886"/>
              <a:gd name="connsiteY1-238" fmla="*/ 1217566 h 2656840"/>
              <a:gd name="connsiteX2-239" fmla="*/ 1198391 w 2735886"/>
              <a:gd name="connsiteY2-240" fmla="*/ 19307 h 2656840"/>
              <a:gd name="connsiteX3-241" fmla="*/ 2735886 w 2735886"/>
              <a:gd name="connsiteY3-242" fmla="*/ 0 h 2656840"/>
              <a:gd name="connsiteX0-243" fmla="*/ 2845 w 2674926"/>
              <a:gd name="connsiteY0-244" fmla="*/ 2651760 h 2651760"/>
              <a:gd name="connsiteX1-245" fmla="*/ 0 w 2674926"/>
              <a:gd name="connsiteY1-246" fmla="*/ 1212486 h 2651760"/>
              <a:gd name="connsiteX2-247" fmla="*/ 1198391 w 2674926"/>
              <a:gd name="connsiteY2-248" fmla="*/ 14227 h 2651760"/>
              <a:gd name="connsiteX3-249" fmla="*/ 2674926 w 2674926"/>
              <a:gd name="connsiteY3-250" fmla="*/ 0 h 2651760"/>
              <a:gd name="connsiteX0-251" fmla="*/ 2845 w 2674926"/>
              <a:gd name="connsiteY0-252" fmla="*/ 2651760 h 2651760"/>
              <a:gd name="connsiteX1-253" fmla="*/ 0 w 2674926"/>
              <a:gd name="connsiteY1-254" fmla="*/ 1212486 h 2651760"/>
              <a:gd name="connsiteX2-255" fmla="*/ 1198391 w 2674926"/>
              <a:gd name="connsiteY2-256" fmla="*/ 14227 h 2651760"/>
              <a:gd name="connsiteX3-257" fmla="*/ 2674926 w 2674926"/>
              <a:gd name="connsiteY3-258" fmla="*/ 0 h 2651760"/>
              <a:gd name="connsiteX0-259" fmla="*/ 2845 w 2644446"/>
              <a:gd name="connsiteY0-260" fmla="*/ 2651760 h 2651760"/>
              <a:gd name="connsiteX1-261" fmla="*/ 0 w 2644446"/>
              <a:gd name="connsiteY1-262" fmla="*/ 1212486 h 2651760"/>
              <a:gd name="connsiteX2-263" fmla="*/ 1198391 w 2644446"/>
              <a:gd name="connsiteY2-264" fmla="*/ 14227 h 2651760"/>
              <a:gd name="connsiteX3-265" fmla="*/ 2644446 w 2644446"/>
              <a:gd name="connsiteY3-266" fmla="*/ 0 h 2651760"/>
              <a:gd name="connsiteX0-267" fmla="*/ 2845 w 2608886"/>
              <a:gd name="connsiteY0-268" fmla="*/ 2651760 h 2651760"/>
              <a:gd name="connsiteX1-269" fmla="*/ 0 w 2608886"/>
              <a:gd name="connsiteY1-270" fmla="*/ 1212486 h 2651760"/>
              <a:gd name="connsiteX2-271" fmla="*/ 1198391 w 2608886"/>
              <a:gd name="connsiteY2-272" fmla="*/ 14227 h 2651760"/>
              <a:gd name="connsiteX3-273" fmla="*/ 2608886 w 2608886"/>
              <a:gd name="connsiteY3-274" fmla="*/ 0 h 2651760"/>
              <a:gd name="connsiteX0-275" fmla="*/ 2845 w 2598726"/>
              <a:gd name="connsiteY0-276" fmla="*/ 2646680 h 2646680"/>
              <a:gd name="connsiteX1-277" fmla="*/ 0 w 2598726"/>
              <a:gd name="connsiteY1-278" fmla="*/ 1207406 h 2646680"/>
              <a:gd name="connsiteX2-279" fmla="*/ 1198391 w 2598726"/>
              <a:gd name="connsiteY2-280" fmla="*/ 9147 h 2646680"/>
              <a:gd name="connsiteX3-281" fmla="*/ 2598726 w 2598726"/>
              <a:gd name="connsiteY3-282" fmla="*/ 0 h 2646680"/>
              <a:gd name="connsiteX0-283" fmla="*/ 2845 w 2558086"/>
              <a:gd name="connsiteY0-284" fmla="*/ 2641600 h 2641600"/>
              <a:gd name="connsiteX1-285" fmla="*/ 0 w 2558086"/>
              <a:gd name="connsiteY1-286" fmla="*/ 1202326 h 2641600"/>
              <a:gd name="connsiteX2-287" fmla="*/ 1198391 w 2558086"/>
              <a:gd name="connsiteY2-288" fmla="*/ 4067 h 2641600"/>
              <a:gd name="connsiteX3-289" fmla="*/ 2558086 w 2558086"/>
              <a:gd name="connsiteY3-290" fmla="*/ 0 h 2641600"/>
              <a:gd name="connsiteX0-291" fmla="*/ 2845 w 2556181"/>
              <a:gd name="connsiteY0-292" fmla="*/ 2641600 h 2641600"/>
              <a:gd name="connsiteX1-293" fmla="*/ 0 w 2556181"/>
              <a:gd name="connsiteY1-294" fmla="*/ 1202326 h 2641600"/>
              <a:gd name="connsiteX2-295" fmla="*/ 1198391 w 2556181"/>
              <a:gd name="connsiteY2-296" fmla="*/ 4067 h 2641600"/>
              <a:gd name="connsiteX3-297" fmla="*/ 2556181 w 2556181"/>
              <a:gd name="connsiteY3-298" fmla="*/ 0 h 264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210">
              <a:defRPr sz="1800"/>
            </a:lvl2pPr>
            <a:lvl3pPr marL="567055">
              <a:defRPr sz="1600"/>
            </a:lvl3pPr>
            <a:lvl4pPr marL="758825">
              <a:defRPr sz="1400"/>
            </a:lvl4pPr>
            <a:lvl5pPr marL="1042670"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Graphic 24"/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-1" fmla="*/ 0 w 9166848"/>
              <a:gd name="connsiteY0-2" fmla="*/ 5765689 h 5765689"/>
              <a:gd name="connsiteX1-3" fmla="*/ 0 w 9166848"/>
              <a:gd name="connsiteY1-4" fmla="*/ 1153168 h 5765689"/>
              <a:gd name="connsiteX2-5" fmla="*/ 1193044 w 9166848"/>
              <a:gd name="connsiteY2-6" fmla="*/ 0 h 5765689"/>
              <a:gd name="connsiteX3-7" fmla="*/ 2736923 w 9166848"/>
              <a:gd name="connsiteY3-8" fmla="*/ 1574 h 5765689"/>
              <a:gd name="connsiteX4" fmla="*/ 9166848 w 9166848"/>
              <a:gd name="connsiteY4" fmla="*/ 37581 h 5765689"/>
              <a:gd name="connsiteX0-9" fmla="*/ 0 w 9166848"/>
              <a:gd name="connsiteY0-10" fmla="*/ 5765689 h 5765689"/>
              <a:gd name="connsiteX1-11" fmla="*/ 0 w 9166848"/>
              <a:gd name="connsiteY1-12" fmla="*/ 1153168 h 5765689"/>
              <a:gd name="connsiteX2-13" fmla="*/ 1193044 w 9166848"/>
              <a:gd name="connsiteY2-14" fmla="*/ 0 h 5765689"/>
              <a:gd name="connsiteX3-15" fmla="*/ 2736923 w 9166848"/>
              <a:gd name="connsiteY3-16" fmla="*/ 1574 h 5765689"/>
              <a:gd name="connsiteX4-17" fmla="*/ 3169739 w 9166848"/>
              <a:gd name="connsiteY4-18" fmla="*/ 7671 h 5765689"/>
              <a:gd name="connsiteX5" fmla="*/ 9166848 w 9166848"/>
              <a:gd name="connsiteY5" fmla="*/ 37581 h 5765689"/>
              <a:gd name="connsiteX0-19" fmla="*/ 0 w 3169739"/>
              <a:gd name="connsiteY0-20" fmla="*/ 5765689 h 5765689"/>
              <a:gd name="connsiteX1-21" fmla="*/ 0 w 3169739"/>
              <a:gd name="connsiteY1-22" fmla="*/ 1153168 h 5765689"/>
              <a:gd name="connsiteX2-23" fmla="*/ 1193044 w 3169739"/>
              <a:gd name="connsiteY2-24" fmla="*/ 0 h 5765689"/>
              <a:gd name="connsiteX3-25" fmla="*/ 2736923 w 3169739"/>
              <a:gd name="connsiteY3-26" fmla="*/ 1574 h 5765689"/>
              <a:gd name="connsiteX4-27" fmla="*/ 3169739 w 3169739"/>
              <a:gd name="connsiteY4-28" fmla="*/ 7671 h 5765689"/>
              <a:gd name="connsiteX0-29" fmla="*/ 0 w 3160214"/>
              <a:gd name="connsiteY0-30" fmla="*/ 5765689 h 5765689"/>
              <a:gd name="connsiteX1-31" fmla="*/ 0 w 3160214"/>
              <a:gd name="connsiteY1-32" fmla="*/ 1153168 h 5765689"/>
              <a:gd name="connsiteX2-33" fmla="*/ 1193044 w 3160214"/>
              <a:gd name="connsiteY2-34" fmla="*/ 0 h 5765689"/>
              <a:gd name="connsiteX3-35" fmla="*/ 2736923 w 3160214"/>
              <a:gd name="connsiteY3-36" fmla="*/ 1574 h 5765689"/>
              <a:gd name="connsiteX4-37" fmla="*/ 3160214 w 3160214"/>
              <a:gd name="connsiteY4-38" fmla="*/ 7671 h 5765689"/>
              <a:gd name="connsiteX0-39" fmla="*/ 2085 w 3162299"/>
              <a:gd name="connsiteY0-40" fmla="*/ 5765689 h 5765689"/>
              <a:gd name="connsiteX1-41" fmla="*/ 0 w 3162299"/>
              <a:gd name="connsiteY1-42" fmla="*/ 3173781 h 5765689"/>
              <a:gd name="connsiteX2-43" fmla="*/ 2085 w 3162299"/>
              <a:gd name="connsiteY2-44" fmla="*/ 1153168 h 5765689"/>
              <a:gd name="connsiteX3-45" fmla="*/ 1195129 w 3162299"/>
              <a:gd name="connsiteY3-46" fmla="*/ 0 h 5765689"/>
              <a:gd name="connsiteX4-47" fmla="*/ 2739008 w 3162299"/>
              <a:gd name="connsiteY4-48" fmla="*/ 1574 h 5765689"/>
              <a:gd name="connsiteX5-49" fmla="*/ 3162299 w 3162299"/>
              <a:gd name="connsiteY5-50" fmla="*/ 7671 h 5765689"/>
              <a:gd name="connsiteX0-51" fmla="*/ 0 w 3162299"/>
              <a:gd name="connsiteY0-52" fmla="*/ 3173781 h 3173781"/>
              <a:gd name="connsiteX1-53" fmla="*/ 2085 w 3162299"/>
              <a:gd name="connsiteY1-54" fmla="*/ 1153168 h 3173781"/>
              <a:gd name="connsiteX2-55" fmla="*/ 1195129 w 3162299"/>
              <a:gd name="connsiteY2-56" fmla="*/ 0 h 3173781"/>
              <a:gd name="connsiteX3-57" fmla="*/ 2739008 w 3162299"/>
              <a:gd name="connsiteY3-58" fmla="*/ 1574 h 3173781"/>
              <a:gd name="connsiteX4-59" fmla="*/ 3162299 w 3162299"/>
              <a:gd name="connsiteY4-60" fmla="*/ 7671 h 3173781"/>
              <a:gd name="connsiteX0-61" fmla="*/ 0 w 3162299"/>
              <a:gd name="connsiteY0-62" fmla="*/ 3196641 h 3196641"/>
              <a:gd name="connsiteX1-63" fmla="*/ 2085 w 3162299"/>
              <a:gd name="connsiteY1-64" fmla="*/ 1153168 h 3196641"/>
              <a:gd name="connsiteX2-65" fmla="*/ 1195129 w 3162299"/>
              <a:gd name="connsiteY2-66" fmla="*/ 0 h 3196641"/>
              <a:gd name="connsiteX3-67" fmla="*/ 2739008 w 3162299"/>
              <a:gd name="connsiteY3-68" fmla="*/ 1574 h 3196641"/>
              <a:gd name="connsiteX4-69" fmla="*/ 3162299 w 3162299"/>
              <a:gd name="connsiteY4-70" fmla="*/ 7671 h 31966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4" name="Graphic 3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 35"/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 49"/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2" name="Graphic 71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>
            <a:fillRect/>
          </a:stretch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c 5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c 5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 63"/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/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>
            <a:fillRect/>
          </a:stretch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/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>
            <a:fillRect/>
          </a:stretch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7" name="Graphic 12"/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Graphic 12"/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47"/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>
            <a:fillRect/>
          </a:stretch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9" name="Oval 78"/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 14"/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Freeform 16"/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-1" fmla="*/ 4046047 w 4137487"/>
              <a:gd name="connsiteY0-2" fmla="*/ 530971 h 1354794"/>
              <a:gd name="connsiteX1-3" fmla="*/ 4046047 w 4137487"/>
              <a:gd name="connsiteY1-4" fmla="*/ 1354794 h 1354794"/>
              <a:gd name="connsiteX2-5" fmla="*/ 620191 w 4137487"/>
              <a:gd name="connsiteY2-6" fmla="*/ 1354794 h 1354794"/>
              <a:gd name="connsiteX3-7" fmla="*/ 0 w 4137487"/>
              <a:gd name="connsiteY3-8" fmla="*/ 783283 h 1354794"/>
              <a:gd name="connsiteX4-9" fmla="*/ 0 w 4137487"/>
              <a:gd name="connsiteY4-10" fmla="*/ 0 h 1354794"/>
              <a:gd name="connsiteX5" fmla="*/ 4137487 w 4137487"/>
              <a:gd name="connsiteY5" fmla="*/ 622411 h 1354794"/>
              <a:gd name="connsiteX0-11" fmla="*/ 4046047 w 4137487"/>
              <a:gd name="connsiteY0-12" fmla="*/ 1354794 h 1354794"/>
              <a:gd name="connsiteX1-13" fmla="*/ 620191 w 4137487"/>
              <a:gd name="connsiteY1-14" fmla="*/ 1354794 h 1354794"/>
              <a:gd name="connsiteX2-15" fmla="*/ 0 w 4137487"/>
              <a:gd name="connsiteY2-16" fmla="*/ 783283 h 1354794"/>
              <a:gd name="connsiteX3-17" fmla="*/ 0 w 4137487"/>
              <a:gd name="connsiteY3-18" fmla="*/ 0 h 1354794"/>
              <a:gd name="connsiteX4-19" fmla="*/ 4137487 w 4137487"/>
              <a:gd name="connsiteY4-20" fmla="*/ 622411 h 1354794"/>
              <a:gd name="connsiteX0-21" fmla="*/ 4046047 w 4046047"/>
              <a:gd name="connsiteY0-22" fmla="*/ 1354794 h 1354794"/>
              <a:gd name="connsiteX1-23" fmla="*/ 620191 w 4046047"/>
              <a:gd name="connsiteY1-24" fmla="*/ 1354794 h 1354794"/>
              <a:gd name="connsiteX2-25" fmla="*/ 0 w 4046047"/>
              <a:gd name="connsiteY2-26" fmla="*/ 783283 h 1354794"/>
              <a:gd name="connsiteX3-27" fmla="*/ 0 w 4046047"/>
              <a:gd name="connsiteY3-28" fmla="*/ 0 h 13547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8"/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-1" fmla="*/ 973027 w 5838044"/>
              <a:gd name="connsiteY0-2" fmla="*/ 0 h 7382204"/>
              <a:gd name="connsiteX1-3" fmla="*/ 4865018 w 5838044"/>
              <a:gd name="connsiteY1-4" fmla="*/ 0 h 7382204"/>
              <a:gd name="connsiteX2-5" fmla="*/ 5838044 w 5838044"/>
              <a:gd name="connsiteY2-6" fmla="*/ 973027 h 7382204"/>
              <a:gd name="connsiteX3-7" fmla="*/ 0 w 5838044"/>
              <a:gd name="connsiteY3-8" fmla="*/ 7382204 h 7382204"/>
              <a:gd name="connsiteX4-9" fmla="*/ 0 w 5838044"/>
              <a:gd name="connsiteY4-10" fmla="*/ 973027 h 7382204"/>
              <a:gd name="connsiteX5-11" fmla="*/ 973027 w 5838044"/>
              <a:gd name="connsiteY5-12" fmla="*/ 0 h 7382204"/>
              <a:gd name="connsiteX0-13" fmla="*/ 5838044 w 5929484"/>
              <a:gd name="connsiteY0-14" fmla="*/ 973027 h 7382204"/>
              <a:gd name="connsiteX1-15" fmla="*/ 0 w 5929484"/>
              <a:gd name="connsiteY1-16" fmla="*/ 7382204 h 7382204"/>
              <a:gd name="connsiteX2-17" fmla="*/ 0 w 5929484"/>
              <a:gd name="connsiteY2-18" fmla="*/ 973027 h 7382204"/>
              <a:gd name="connsiteX3-19" fmla="*/ 973027 w 5929484"/>
              <a:gd name="connsiteY3-20" fmla="*/ 0 h 7382204"/>
              <a:gd name="connsiteX4-21" fmla="*/ 4865018 w 5929484"/>
              <a:gd name="connsiteY4-22" fmla="*/ 0 h 7382204"/>
              <a:gd name="connsiteX5-23" fmla="*/ 5929484 w 5929484"/>
              <a:gd name="connsiteY5-24" fmla="*/ 1064467 h 7382204"/>
              <a:gd name="connsiteX0-25" fmla="*/ 5838044 w 5996391"/>
              <a:gd name="connsiteY0-26" fmla="*/ 973027 h 7382204"/>
              <a:gd name="connsiteX1-27" fmla="*/ 0 w 5996391"/>
              <a:gd name="connsiteY1-28" fmla="*/ 7382204 h 7382204"/>
              <a:gd name="connsiteX2-29" fmla="*/ 0 w 5996391"/>
              <a:gd name="connsiteY2-30" fmla="*/ 973027 h 7382204"/>
              <a:gd name="connsiteX3-31" fmla="*/ 973027 w 5996391"/>
              <a:gd name="connsiteY3-32" fmla="*/ 0 h 7382204"/>
              <a:gd name="connsiteX4-33" fmla="*/ 4865018 w 5996391"/>
              <a:gd name="connsiteY4-34" fmla="*/ 0 h 7382204"/>
              <a:gd name="connsiteX5-35" fmla="*/ 5996391 w 5996391"/>
              <a:gd name="connsiteY5-36" fmla="*/ 819140 h 7382204"/>
              <a:gd name="connsiteX0-37" fmla="*/ 5771136 w 5996391"/>
              <a:gd name="connsiteY0-38" fmla="*/ 4764441 h 7382204"/>
              <a:gd name="connsiteX1-39" fmla="*/ 0 w 5996391"/>
              <a:gd name="connsiteY1-40" fmla="*/ 7382204 h 7382204"/>
              <a:gd name="connsiteX2-41" fmla="*/ 0 w 5996391"/>
              <a:gd name="connsiteY2-42" fmla="*/ 973027 h 7382204"/>
              <a:gd name="connsiteX3-43" fmla="*/ 973027 w 5996391"/>
              <a:gd name="connsiteY3-44" fmla="*/ 0 h 7382204"/>
              <a:gd name="connsiteX4-45" fmla="*/ 4865018 w 5996391"/>
              <a:gd name="connsiteY4-46" fmla="*/ 0 h 7382204"/>
              <a:gd name="connsiteX5-47" fmla="*/ 5996391 w 5996391"/>
              <a:gd name="connsiteY5-48" fmla="*/ 819140 h 7382204"/>
              <a:gd name="connsiteX0-49" fmla="*/ 0 w 5996391"/>
              <a:gd name="connsiteY0-50" fmla="*/ 7382204 h 7382204"/>
              <a:gd name="connsiteX1-51" fmla="*/ 0 w 5996391"/>
              <a:gd name="connsiteY1-52" fmla="*/ 973027 h 7382204"/>
              <a:gd name="connsiteX2-53" fmla="*/ 973027 w 5996391"/>
              <a:gd name="connsiteY2-54" fmla="*/ 0 h 7382204"/>
              <a:gd name="connsiteX3-55" fmla="*/ 4865018 w 5996391"/>
              <a:gd name="connsiteY3-56" fmla="*/ 0 h 7382204"/>
              <a:gd name="connsiteX4-57" fmla="*/ 5996391 w 5996391"/>
              <a:gd name="connsiteY4-58" fmla="*/ 819140 h 7382204"/>
              <a:gd name="connsiteX0-59" fmla="*/ 0 w 4865018"/>
              <a:gd name="connsiteY0-60" fmla="*/ 7382204 h 7382204"/>
              <a:gd name="connsiteX1-61" fmla="*/ 0 w 4865018"/>
              <a:gd name="connsiteY1-62" fmla="*/ 973027 h 7382204"/>
              <a:gd name="connsiteX2-63" fmla="*/ 973027 w 4865018"/>
              <a:gd name="connsiteY2-64" fmla="*/ 0 h 7382204"/>
              <a:gd name="connsiteX3-65" fmla="*/ 4865018 w 4865018"/>
              <a:gd name="connsiteY3-66" fmla="*/ 0 h 7382204"/>
              <a:gd name="connsiteX0-67" fmla="*/ 0 w 973027"/>
              <a:gd name="connsiteY0-68" fmla="*/ 7382204 h 7382204"/>
              <a:gd name="connsiteX1-69" fmla="*/ 0 w 973027"/>
              <a:gd name="connsiteY1-70" fmla="*/ 973027 h 7382204"/>
              <a:gd name="connsiteX2-71" fmla="*/ 973027 w 973027"/>
              <a:gd name="connsiteY2-72" fmla="*/ 0 h 7382204"/>
              <a:gd name="connsiteX0-73" fmla="*/ 0 w 0"/>
              <a:gd name="connsiteY0-74" fmla="*/ 6409177 h 6409177"/>
              <a:gd name="connsiteX1-75" fmla="*/ 0 w 0"/>
              <a:gd name="connsiteY1-76" fmla="*/ 0 h 6409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0"/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-1" fmla="*/ 4046047 w 4137487"/>
              <a:gd name="connsiteY0-2" fmla="*/ 530971 h 1354794"/>
              <a:gd name="connsiteX1-3" fmla="*/ 4046047 w 4137487"/>
              <a:gd name="connsiteY1-4" fmla="*/ 1354794 h 1354794"/>
              <a:gd name="connsiteX2-5" fmla="*/ 620191 w 4137487"/>
              <a:gd name="connsiteY2-6" fmla="*/ 1354794 h 1354794"/>
              <a:gd name="connsiteX3-7" fmla="*/ 0 w 4137487"/>
              <a:gd name="connsiteY3-8" fmla="*/ 783283 h 1354794"/>
              <a:gd name="connsiteX4-9" fmla="*/ 0 w 4137487"/>
              <a:gd name="connsiteY4-10" fmla="*/ 0 h 1354794"/>
              <a:gd name="connsiteX5" fmla="*/ 4137487 w 4137487"/>
              <a:gd name="connsiteY5" fmla="*/ 622411 h 1354794"/>
              <a:gd name="connsiteX0-11" fmla="*/ 4046047 w 4137487"/>
              <a:gd name="connsiteY0-12" fmla="*/ 1354794 h 1354794"/>
              <a:gd name="connsiteX1-13" fmla="*/ 620191 w 4137487"/>
              <a:gd name="connsiteY1-14" fmla="*/ 1354794 h 1354794"/>
              <a:gd name="connsiteX2-15" fmla="*/ 0 w 4137487"/>
              <a:gd name="connsiteY2-16" fmla="*/ 783283 h 1354794"/>
              <a:gd name="connsiteX3-17" fmla="*/ 0 w 4137487"/>
              <a:gd name="connsiteY3-18" fmla="*/ 0 h 1354794"/>
              <a:gd name="connsiteX4-19" fmla="*/ 4137487 w 4137487"/>
              <a:gd name="connsiteY4-20" fmla="*/ 622411 h 1354794"/>
              <a:gd name="connsiteX0-21" fmla="*/ 4046047 w 4046047"/>
              <a:gd name="connsiteY0-22" fmla="*/ 1354794 h 1354794"/>
              <a:gd name="connsiteX1-23" fmla="*/ 620191 w 4046047"/>
              <a:gd name="connsiteY1-24" fmla="*/ 1354794 h 1354794"/>
              <a:gd name="connsiteX2-25" fmla="*/ 0 w 4046047"/>
              <a:gd name="connsiteY2-26" fmla="*/ 783283 h 1354794"/>
              <a:gd name="connsiteX3-27" fmla="*/ 0 w 4046047"/>
              <a:gd name="connsiteY3-28" fmla="*/ 0 h 13547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Graphic 28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Picture Placeholder 42"/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/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1" name="Text Placeholder 47"/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7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9" name="Text Placeholder 47"/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2" name="Picture Placeholder 42"/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42"/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7"/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4" name="Text Placeholder 47"/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  <a:endParaRPr lang="en-US" dirty="0"/>
          </a:p>
        </p:txBody>
      </p:sp>
      <p:sp>
        <p:nvSpPr>
          <p:cNvPr id="45" name="Picture Placeholder 42"/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/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1" name="Text Placeholder 47"/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7" name="Text Placeholder 47"/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9" name="Text Placeholder 47"/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2" name="Picture Placeholder 42"/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42"/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47"/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4" name="Text Placeholder 47"/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Picture Placeholder 42"/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2"/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7"/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4" name="Text Placeholder 47"/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5" name="Text Placeholder 47"/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6" name="Text Placeholder 47"/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7" name="Text Placeholder 47"/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8" name="Text Placeholder 47"/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9" name="Picture Placeholder 42"/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42"/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47"/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2" name="Text Placeholder 47"/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10.svg"/><Relationship Id="rId21" Type="http://schemas.openxmlformats.org/officeDocument/2006/relationships/image" Target="../media/image9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22" Type="http://schemas.openxmlformats.org/officeDocument/2006/relationships/image" Target="../media/image10.svg"/><Relationship Id="rId21" Type="http://schemas.openxmlformats.org/officeDocument/2006/relationships/image" Target="../media/image9.png"/><Relationship Id="rId20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22" Type="http://schemas.openxmlformats.org/officeDocument/2006/relationships/image" Target="../media/image10.svg"/><Relationship Id="rId21" Type="http://schemas.openxmlformats.org/officeDocument/2006/relationships/image" Target="../media/image9.png"/><Relationship Id="rId20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fld id="{CC43B8D3-9A08-F84C-9DD4-44948BA52D4B}" type="slidenum">
              <a:rPr lang="en-US" smtClean="0"/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/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210" indent="-28321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fld id="{CC43B8D3-9A08-F84C-9DD4-44948BA52D4B}" type="slidenum">
              <a:rPr lang="en-US" smtClean="0"/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/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210" indent="-28321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fld id="{CC43B8D3-9A08-F84C-9DD4-44948BA52D4B}" type="slidenum">
              <a:rPr lang="en-US" smtClean="0"/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/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210" indent="-28321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21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2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2.png"/><Relationship Id="rId10" Type="http://schemas.openxmlformats.org/officeDocument/2006/relationships/image" Target="../media/image80.png"/><Relationship Id="rId1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png"/><Relationship Id="rId8" Type="http://schemas.openxmlformats.org/officeDocument/2006/relationships/image" Target="../media/image91.png"/><Relationship Id="rId7" Type="http://schemas.openxmlformats.org/officeDocument/2006/relationships/image" Target="../media/image90.png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42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9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instagram.com/wecon_indonesia/?igshid=MjEwN2IyYWYwYw%3D%3D" TargetMode="External"/><Relationship Id="rId8" Type="http://schemas.openxmlformats.org/officeDocument/2006/relationships/image" Target="../media/image102.png"/><Relationship Id="rId7" Type="http://schemas.openxmlformats.org/officeDocument/2006/relationships/image" Target="../media/image42.png"/><Relationship Id="rId6" Type="http://schemas.openxmlformats.org/officeDocument/2006/relationships/image" Target="../media/image101.png"/><Relationship Id="rId5" Type="http://schemas.openxmlformats.org/officeDocument/2006/relationships/hyperlink" Target="https://www.we-con.com.cn/en/" TargetMode="External"/><Relationship Id="rId4" Type="http://schemas.openxmlformats.org/officeDocument/2006/relationships/image" Target="../media/image100.png"/><Relationship Id="rId3" Type="http://schemas.openxmlformats.org/officeDocument/2006/relationships/hyperlink" Target="https://docs.we-con.com.cn/bin/view/Home/" TargetMode="External"/><Relationship Id="rId2" Type="http://schemas.openxmlformats.org/officeDocument/2006/relationships/image" Target="../media/image99.png"/><Relationship Id="rId17" Type="http://schemas.openxmlformats.org/officeDocument/2006/relationships/notesSlide" Target="../notesSlides/notesSlide13.xml"/><Relationship Id="rId16" Type="http://schemas.openxmlformats.org/officeDocument/2006/relationships/slideLayout" Target="../slideLayouts/slideLayout16.xml"/><Relationship Id="rId15" Type="http://schemas.openxmlformats.org/officeDocument/2006/relationships/hyperlink" Target="https://www.youtube.com/@weconindonesia" TargetMode="External"/><Relationship Id="rId14" Type="http://schemas.openxmlformats.org/officeDocument/2006/relationships/image" Target="../media/image105.png"/><Relationship Id="rId13" Type="http://schemas.openxmlformats.org/officeDocument/2006/relationships/hyperlink" Target="https://www.tiktok.com/@weconindonesia_official" TargetMode="External"/><Relationship Id="rId12" Type="http://schemas.openxmlformats.org/officeDocument/2006/relationships/image" Target="../media/image104.png"/><Relationship Id="rId11" Type="http://schemas.openxmlformats.org/officeDocument/2006/relationships/hyperlink" Target="https://www.facebook.com/wecon.id.7?mibextid=ZbWKwL" TargetMode="External"/><Relationship Id="rId10" Type="http://schemas.openxmlformats.org/officeDocument/2006/relationships/image" Target="../media/image103.png"/><Relationship Id="rId1" Type="http://schemas.openxmlformats.org/officeDocument/2006/relationships/hyperlink" Target="http://v-box.net/theme/html/ap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microsoft.com/office/2007/relationships/hdphoto" Target="../media/image44.wdp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microsoft.com/office/2007/relationships/hdphoto" Target="../media/image44.wdp"/><Relationship Id="rId7" Type="http://schemas.openxmlformats.org/officeDocument/2006/relationships/image" Target="../media/image43.png"/><Relationship Id="rId6" Type="http://schemas.openxmlformats.org/officeDocument/2006/relationships/image" Target="../media/image49.png"/><Relationship Id="rId5" Type="http://schemas.microsoft.com/office/2007/relationships/hdphoto" Target="../media/image48.wdp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microsoft.com/office/2007/relationships/hdphoto" Target="../media/image53.wdp"/><Relationship Id="rId11" Type="http://schemas.openxmlformats.org/officeDocument/2006/relationships/image" Target="../media/image52.png"/><Relationship Id="rId10" Type="http://schemas.microsoft.com/office/2007/relationships/hdphoto" Target="../media/image51.wdp"/><Relationship Id="rId1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2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1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PLC</a:t>
            </a:r>
            <a:br>
              <a:rPr lang="en-US" dirty="0"/>
            </a:br>
            <a:r>
              <a:rPr lang="en-US" dirty="0"/>
              <a:t>BASIC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4" name="Picture 3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4456" y="1339729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(Relay M)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875" t="2256" r="920" b="47546"/>
          <a:stretch>
            <a:fillRect/>
          </a:stretch>
        </p:blipFill>
        <p:spPr>
          <a:xfrm>
            <a:off x="734105" y="1827791"/>
            <a:ext cx="7994709" cy="1318323"/>
          </a:xfrm>
          <a:prstGeom prst="rect">
            <a:avLst/>
          </a:prstGeom>
          <a:ln w="12700">
            <a:solidFill>
              <a:srgbClr val="231F2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5" y="3216577"/>
            <a:ext cx="5306165" cy="857370"/>
          </a:xfrm>
          <a:prstGeom prst="rect">
            <a:avLst/>
          </a:prstGeom>
          <a:ln w="12700">
            <a:solidFill>
              <a:srgbClr val="231F2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573" y="4178510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Device :</a:t>
            </a:r>
            <a:endParaRPr lang="en-ID" sz="1200" dirty="0"/>
          </a:p>
        </p:txBody>
      </p:sp>
      <p:sp>
        <p:nvSpPr>
          <p:cNvPr id="2" name="Text Placeholder 4"/>
          <p:cNvSpPr txBox="1"/>
          <p:nvPr/>
        </p:nvSpPr>
        <p:spPr>
          <a:xfrm>
            <a:off x="9192990" y="4415912"/>
            <a:ext cx="2865660" cy="1437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M0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menghidupkan</a:t>
            </a:r>
            <a:r>
              <a:rPr lang="en-US" dirty="0"/>
              <a:t> M2,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mengunci</a:t>
            </a:r>
            <a:r>
              <a:rPr lang="en-US" dirty="0"/>
              <a:t> pada </a:t>
            </a:r>
            <a:r>
              <a:rPr lang="en-US" dirty="0" err="1"/>
              <a:t>kontak</a:t>
            </a:r>
            <a:r>
              <a:rPr lang="en-US" dirty="0"/>
              <a:t> NO </a:t>
            </a:r>
            <a:r>
              <a:rPr lang="en-US" dirty="0" err="1"/>
              <a:t>nya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putus</a:t>
            </a:r>
            <a:r>
              <a:rPr lang="en-US" dirty="0"/>
              <a:t> oleh M1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0939" t="48420" r="4125" b="30622"/>
          <a:stretch>
            <a:fillRect/>
          </a:stretch>
        </p:blipFill>
        <p:spPr>
          <a:xfrm>
            <a:off x="734105" y="4423357"/>
            <a:ext cx="8458885" cy="13307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20940" t="48419" r="4125" b="30623"/>
          <a:stretch>
            <a:fillRect/>
          </a:stretch>
        </p:blipFill>
        <p:spPr>
          <a:xfrm>
            <a:off x="734105" y="4408503"/>
            <a:ext cx="8458885" cy="1330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20940" t="48420" r="4125" b="30622"/>
          <a:stretch>
            <a:fillRect/>
          </a:stretch>
        </p:blipFill>
        <p:spPr>
          <a:xfrm>
            <a:off x="734105" y="4393649"/>
            <a:ext cx="8458885" cy="13307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0940" t="48420" r="4125" b="30622"/>
          <a:stretch>
            <a:fillRect/>
          </a:stretch>
        </p:blipFill>
        <p:spPr>
          <a:xfrm>
            <a:off x="734105" y="4403743"/>
            <a:ext cx="8458885" cy="13307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939" t="48420" r="4125" b="30622"/>
          <a:stretch>
            <a:fillRect/>
          </a:stretch>
        </p:blipFill>
        <p:spPr>
          <a:xfrm>
            <a:off x="734106" y="4401818"/>
            <a:ext cx="8454054" cy="1329984"/>
          </a:xfrm>
          <a:prstGeom prst="rect">
            <a:avLst/>
          </a:prstGeom>
        </p:spPr>
      </p:pic>
      <p:sp>
        <p:nvSpPr>
          <p:cNvPr id="3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7" name="Picture 6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(Register D)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27703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573" y="4178510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Device :</a:t>
            </a:r>
            <a:endParaRPr lang="en-ID" sz="1200" dirty="0"/>
          </a:p>
        </p:txBody>
      </p:sp>
      <p:sp>
        <p:nvSpPr>
          <p:cNvPr id="21" name="Text Placeholder 3"/>
          <p:cNvSpPr txBox="1"/>
          <p:nvPr/>
        </p:nvSpPr>
        <p:spPr>
          <a:xfrm>
            <a:off x="1937449" y="3313324"/>
            <a:ext cx="1822704" cy="83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210" indent="-28321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26" name="Text Placeholder 4"/>
          <p:cNvSpPr txBox="1"/>
          <p:nvPr/>
        </p:nvSpPr>
        <p:spPr>
          <a:xfrm>
            <a:off x="734713" y="5413771"/>
            <a:ext cx="8799811" cy="684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M0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Data 1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atau </a:t>
            </a:r>
            <a:r>
              <a:rPr lang="en-US" dirty="0" err="1"/>
              <a:t>dicopy</a:t>
            </a:r>
            <a:r>
              <a:rPr lang="en-US" dirty="0"/>
              <a:t> ke Data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012" t="3171" r="943" b="2783"/>
          <a:stretch>
            <a:fillRect/>
          </a:stretch>
        </p:blipFill>
        <p:spPr>
          <a:xfrm>
            <a:off x="738183" y="1831062"/>
            <a:ext cx="9575006" cy="2273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996" t="46667" r="4121" b="38802"/>
          <a:stretch>
            <a:fillRect/>
          </a:stretch>
        </p:blipFill>
        <p:spPr>
          <a:xfrm>
            <a:off x="734713" y="4421406"/>
            <a:ext cx="9129712" cy="9965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996" t="46667" r="4121" b="38802"/>
          <a:stretch>
            <a:fillRect/>
          </a:stretch>
        </p:blipFill>
        <p:spPr>
          <a:xfrm>
            <a:off x="734713" y="4417231"/>
            <a:ext cx="9129712" cy="9965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7" name="Picture 6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(Timer)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573" y="348318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Parameter :</a:t>
            </a:r>
            <a:endParaRPr lang="en-ID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-1" r="856"/>
          <a:stretch>
            <a:fillRect/>
          </a:stretch>
        </p:blipFill>
        <p:spPr>
          <a:xfrm>
            <a:off x="1937449" y="1953692"/>
            <a:ext cx="2474531" cy="1209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allout: Line 12"/>
          <p:cNvSpPr/>
          <p:nvPr/>
        </p:nvSpPr>
        <p:spPr>
          <a:xfrm>
            <a:off x="734105" y="1950371"/>
            <a:ext cx="1081701" cy="533750"/>
          </a:xfrm>
          <a:prstGeom prst="borderCallout1">
            <a:avLst>
              <a:gd name="adj1" fmla="val 49387"/>
              <a:gd name="adj2" fmla="val 100081"/>
              <a:gd name="adj3" fmla="val 96327"/>
              <a:gd name="adj4" fmla="val 133607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Address Timer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182255" y="2385171"/>
            <a:ext cx="411480" cy="33661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: Rounded Corners 14"/>
          <p:cNvSpPr/>
          <p:nvPr/>
        </p:nvSpPr>
        <p:spPr>
          <a:xfrm>
            <a:off x="3338083" y="2385171"/>
            <a:ext cx="466708" cy="33661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Callout: Line 19"/>
          <p:cNvSpPr/>
          <p:nvPr/>
        </p:nvSpPr>
        <p:spPr>
          <a:xfrm>
            <a:off x="734105" y="2679490"/>
            <a:ext cx="1081701" cy="749510"/>
          </a:xfrm>
          <a:prstGeom prst="borderCallout1">
            <a:avLst>
              <a:gd name="adj1" fmla="val 48698"/>
              <a:gd name="adj2" fmla="val 99549"/>
              <a:gd name="adj3" fmla="val 1574"/>
              <a:gd name="adj4" fmla="val 242282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Value Timer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*100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1937449" y="3313324"/>
            <a:ext cx="1822704" cy="83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210" indent="-28321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3185" b="6102"/>
          <a:stretch>
            <a:fillRect/>
          </a:stretch>
        </p:blipFill>
        <p:spPr>
          <a:xfrm>
            <a:off x="5023182" y="1942770"/>
            <a:ext cx="2600688" cy="1209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 Placeholder 4"/>
          <p:cNvSpPr txBox="1"/>
          <p:nvPr/>
        </p:nvSpPr>
        <p:spPr>
          <a:xfrm>
            <a:off x="747187" y="5363325"/>
            <a:ext cx="10953400" cy="1437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/>
              <a:t>M0 </a:t>
            </a:r>
            <a:r>
              <a:rPr lang="en-US" dirty="0" err="1"/>
              <a:t>menghidupkan</a:t>
            </a:r>
            <a:r>
              <a:rPr lang="en-US" dirty="0"/>
              <a:t> Timer 1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detik</a:t>
            </a:r>
            <a:r>
              <a:rPr lang="en-US" dirty="0"/>
              <a:t> Dan Ketika Timer 1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menghidupkan</a:t>
            </a:r>
            <a:r>
              <a:rPr lang="en-US" dirty="0"/>
              <a:t> Y0</a:t>
            </a:r>
            <a:endParaRPr lang="en-US" dirty="0"/>
          </a:p>
        </p:txBody>
      </p:sp>
      <p:sp>
        <p:nvSpPr>
          <p:cNvPr id="29" name="Text Placeholder 4"/>
          <p:cNvSpPr txBox="1"/>
          <p:nvPr/>
        </p:nvSpPr>
        <p:spPr>
          <a:xfrm>
            <a:off x="7684165" y="1903626"/>
            <a:ext cx="3545809" cy="1150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/>
              <a:t>Untuk Value(</a:t>
            </a:r>
            <a:r>
              <a:rPr lang="en-US" dirty="0" err="1"/>
              <a:t>nilai</a:t>
            </a:r>
            <a:r>
              <a:rPr lang="en-US" dirty="0"/>
              <a:t>) Timer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address Word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Timernya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0808" y="2440167"/>
            <a:ext cx="178691" cy="216000"/>
            <a:chOff x="4640808" y="2440167"/>
            <a:chExt cx="178691" cy="216000"/>
          </a:xfrm>
        </p:grpSpPr>
        <p:sp>
          <p:nvSpPr>
            <p:cNvPr id="30" name="Flowchart: Merge 29"/>
            <p:cNvSpPr/>
            <p:nvPr/>
          </p:nvSpPr>
          <p:spPr>
            <a:xfrm rot="16200000">
              <a:off x="4657499" y="2494167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Flowchart: Merge 30"/>
            <p:cNvSpPr/>
            <p:nvPr/>
          </p:nvSpPr>
          <p:spPr>
            <a:xfrm rot="16200000">
              <a:off x="4586808" y="2494167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977" t="46995" r="4160" b="29228"/>
          <a:stretch>
            <a:fillRect/>
          </a:stretch>
        </p:blipFill>
        <p:spPr>
          <a:xfrm>
            <a:off x="734105" y="3737637"/>
            <a:ext cx="9127331" cy="1630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0977" t="46936" r="4160" b="29288"/>
          <a:stretch>
            <a:fillRect/>
          </a:stretch>
        </p:blipFill>
        <p:spPr>
          <a:xfrm>
            <a:off x="734105" y="3737336"/>
            <a:ext cx="9127331" cy="16305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20977" t="47155" r="4160" b="29228"/>
          <a:stretch>
            <a:fillRect/>
          </a:stretch>
        </p:blipFill>
        <p:spPr>
          <a:xfrm>
            <a:off x="734104" y="3743672"/>
            <a:ext cx="9127331" cy="16196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977" t="46995" r="4160" b="29228"/>
          <a:stretch>
            <a:fillRect/>
          </a:stretch>
        </p:blipFill>
        <p:spPr>
          <a:xfrm>
            <a:off x="734104" y="3743672"/>
            <a:ext cx="9127331" cy="1630574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7" name="Picture 6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3" grpId="0" animBg="1"/>
      <p:bldP spid="14" grpId="0" animBg="1"/>
      <p:bldP spid="15" grpId="0" animBg="1"/>
      <p:bldP spid="20" grpId="0" animBg="1"/>
      <p:bldP spid="26" grpId="0"/>
      <p:bldP spid="2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4217" t="600" b="3912"/>
          <a:stretch>
            <a:fillRect/>
          </a:stretch>
        </p:blipFill>
        <p:spPr>
          <a:xfrm>
            <a:off x="1934680" y="1953692"/>
            <a:ext cx="2573136" cy="1209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(Counter)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573" y="346510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Parameter :</a:t>
            </a:r>
            <a:endParaRPr lang="en-ID" sz="1200" dirty="0"/>
          </a:p>
        </p:txBody>
      </p:sp>
      <p:sp>
        <p:nvSpPr>
          <p:cNvPr id="13" name="Callout: Line 12"/>
          <p:cNvSpPr/>
          <p:nvPr/>
        </p:nvSpPr>
        <p:spPr>
          <a:xfrm>
            <a:off x="734105" y="1950371"/>
            <a:ext cx="1081701" cy="533750"/>
          </a:xfrm>
          <a:prstGeom prst="borderCallout1">
            <a:avLst>
              <a:gd name="adj1" fmla="val 49387"/>
              <a:gd name="adj2" fmla="val 100081"/>
              <a:gd name="adj3" fmla="val 107926"/>
              <a:gd name="adj4" fmla="val 141532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Address Counter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265600" y="2385171"/>
            <a:ext cx="411480" cy="33661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: Rounded Corners 14"/>
          <p:cNvSpPr/>
          <p:nvPr/>
        </p:nvSpPr>
        <p:spPr>
          <a:xfrm>
            <a:off x="3366656" y="2385171"/>
            <a:ext cx="466708" cy="33661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Callout: Line 19"/>
          <p:cNvSpPr/>
          <p:nvPr/>
        </p:nvSpPr>
        <p:spPr>
          <a:xfrm>
            <a:off x="734105" y="2679490"/>
            <a:ext cx="1081701" cy="749510"/>
          </a:xfrm>
          <a:prstGeom prst="borderCallout1">
            <a:avLst>
              <a:gd name="adj1" fmla="val 48698"/>
              <a:gd name="adj2" fmla="val 99549"/>
              <a:gd name="adj3" fmla="val 2209"/>
              <a:gd name="adj4" fmla="val 243603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Value Counter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8719411" y="3706749"/>
            <a:ext cx="2865660" cy="1484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M0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Counter 1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3 kali,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menghidupkan</a:t>
            </a:r>
            <a:r>
              <a:rPr lang="en-US" dirty="0"/>
              <a:t> Y0</a:t>
            </a:r>
            <a:endParaRPr lang="en-US" dirty="0"/>
          </a:p>
        </p:txBody>
      </p:sp>
      <p:sp>
        <p:nvSpPr>
          <p:cNvPr id="29" name="Text Placeholder 4"/>
          <p:cNvSpPr txBox="1"/>
          <p:nvPr/>
        </p:nvSpPr>
        <p:spPr>
          <a:xfrm>
            <a:off x="7484139" y="1903626"/>
            <a:ext cx="3545809" cy="1150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/>
              <a:t>Untuk Value(</a:t>
            </a:r>
            <a:r>
              <a:rPr lang="en-US" dirty="0" err="1"/>
              <a:t>nilai</a:t>
            </a:r>
            <a:r>
              <a:rPr lang="en-US" dirty="0"/>
              <a:t>) Counter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address Word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Counter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93195" y="2440167"/>
            <a:ext cx="178691" cy="216000"/>
            <a:chOff x="4693195" y="2440167"/>
            <a:chExt cx="178691" cy="216000"/>
          </a:xfrm>
        </p:grpSpPr>
        <p:sp>
          <p:nvSpPr>
            <p:cNvPr id="30" name="Flowchart: Merge 29"/>
            <p:cNvSpPr/>
            <p:nvPr/>
          </p:nvSpPr>
          <p:spPr>
            <a:xfrm rot="16200000">
              <a:off x="4709886" y="2494167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Flowchart: Merge 30"/>
            <p:cNvSpPr/>
            <p:nvPr/>
          </p:nvSpPr>
          <p:spPr>
            <a:xfrm rot="16200000">
              <a:off x="4639195" y="2494167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10533" t="7612" r="1046" b="9921"/>
          <a:stretch>
            <a:fillRect/>
          </a:stretch>
        </p:blipFill>
        <p:spPr>
          <a:xfrm>
            <a:off x="5000345" y="1937954"/>
            <a:ext cx="2484900" cy="1209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20969" t="47203" r="4108" b="16954"/>
          <a:stretch>
            <a:fillRect/>
          </a:stretch>
        </p:blipFill>
        <p:spPr>
          <a:xfrm>
            <a:off x="734105" y="3706748"/>
            <a:ext cx="7985892" cy="21489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l="20969" t="47174" r="4108" b="16956"/>
          <a:stretch>
            <a:fillRect/>
          </a:stretch>
        </p:blipFill>
        <p:spPr>
          <a:xfrm>
            <a:off x="734106" y="3708938"/>
            <a:ext cx="7985892" cy="21505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/>
          <a:srcRect l="20969" t="47229" r="4108" b="16955"/>
          <a:stretch>
            <a:fillRect/>
          </a:stretch>
        </p:blipFill>
        <p:spPr>
          <a:xfrm>
            <a:off x="733958" y="3708938"/>
            <a:ext cx="7985892" cy="21472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20969" t="47175" r="4107" b="16955"/>
          <a:stretch>
            <a:fillRect/>
          </a:stretch>
        </p:blipFill>
        <p:spPr>
          <a:xfrm>
            <a:off x="733959" y="3711181"/>
            <a:ext cx="7985892" cy="21505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/>
          <a:srcRect l="20969" t="47147" r="4108" b="16907"/>
          <a:stretch>
            <a:fillRect/>
          </a:stretch>
        </p:blipFill>
        <p:spPr>
          <a:xfrm>
            <a:off x="733811" y="3701199"/>
            <a:ext cx="7985892" cy="21550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/>
          <a:srcRect l="20969" t="47175" r="4108" b="16983"/>
          <a:stretch>
            <a:fillRect/>
          </a:stretch>
        </p:blipFill>
        <p:spPr>
          <a:xfrm>
            <a:off x="733812" y="3701199"/>
            <a:ext cx="7985892" cy="21489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/>
          <a:srcRect l="20969" t="47175" r="4108" b="16983"/>
          <a:stretch>
            <a:fillRect/>
          </a:stretch>
        </p:blipFill>
        <p:spPr>
          <a:xfrm>
            <a:off x="733519" y="3701199"/>
            <a:ext cx="7985892" cy="21489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/>
          <a:srcRect l="20969" t="47175" r="4108" b="16983"/>
          <a:stretch>
            <a:fillRect/>
          </a:stretch>
        </p:blipFill>
        <p:spPr>
          <a:xfrm>
            <a:off x="733520" y="3699095"/>
            <a:ext cx="7985892" cy="2148919"/>
          </a:xfrm>
          <a:prstGeom prst="rect">
            <a:avLst/>
          </a:prstGeom>
        </p:spPr>
      </p:pic>
      <p:sp>
        <p:nvSpPr>
          <p:cNvPr id="52" name="Text Placeholder 4"/>
          <p:cNvSpPr txBox="1"/>
          <p:nvPr/>
        </p:nvSpPr>
        <p:spPr>
          <a:xfrm>
            <a:off x="8719411" y="4908491"/>
            <a:ext cx="2865660" cy="927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direset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M1</a:t>
            </a:r>
            <a:endParaRPr lang="en-US" dirty="0"/>
          </a:p>
        </p:txBody>
      </p:sp>
      <p:sp>
        <p:nvSpPr>
          <p:cNvPr id="6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7" name="Picture 6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3" grpId="0" animBg="1"/>
      <p:bldP spid="14" grpId="0" animBg="1"/>
      <p:bldP spid="15" grpId="0" animBg="1"/>
      <p:bldP spid="20" grpId="0" animBg="1"/>
      <p:bldP spid="26" grpId="0"/>
      <p:bldP spid="29" grpId="0"/>
      <p:bldP spid="5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(Compare)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Parameter :</a:t>
            </a:r>
            <a:endParaRPr lang="en-ID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5" y="1880044"/>
            <a:ext cx="2592667" cy="15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0573" y="346510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857" t="23111" r="30929" b="47048"/>
          <a:stretch>
            <a:fillRect/>
          </a:stretch>
        </p:blipFill>
        <p:spPr>
          <a:xfrm>
            <a:off x="692826" y="3740591"/>
            <a:ext cx="6122126" cy="20465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858" t="23111" r="30928" b="47048"/>
          <a:stretch>
            <a:fillRect/>
          </a:stretch>
        </p:blipFill>
        <p:spPr>
          <a:xfrm>
            <a:off x="692825" y="3740590"/>
            <a:ext cx="6122127" cy="20465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8858" t="23111" r="30928" b="47048"/>
          <a:stretch>
            <a:fillRect/>
          </a:stretch>
        </p:blipFill>
        <p:spPr>
          <a:xfrm>
            <a:off x="692824" y="3744055"/>
            <a:ext cx="6122126" cy="2046514"/>
          </a:xfrm>
          <a:prstGeom prst="rect">
            <a:avLst/>
          </a:prstGeom>
        </p:spPr>
      </p:pic>
      <p:sp>
        <p:nvSpPr>
          <p:cNvPr id="21" name="Text Placeholder 4"/>
          <p:cNvSpPr txBox="1"/>
          <p:nvPr/>
        </p:nvSpPr>
        <p:spPr>
          <a:xfrm>
            <a:off x="6814949" y="3740590"/>
            <a:ext cx="4736477" cy="764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X0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M0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K100 &gt; (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) </a:t>
            </a:r>
            <a:r>
              <a:rPr lang="en-US" dirty="0" err="1"/>
              <a:t>nilai</a:t>
            </a:r>
            <a:r>
              <a:rPr lang="en-US" dirty="0"/>
              <a:t> D23,</a:t>
            </a:r>
            <a:endParaRPr lang="en-US" dirty="0"/>
          </a:p>
        </p:txBody>
      </p:sp>
      <p:sp>
        <p:nvSpPr>
          <p:cNvPr id="22" name="Text Placeholder 4"/>
          <p:cNvSpPr txBox="1"/>
          <p:nvPr/>
        </p:nvSpPr>
        <p:spPr>
          <a:xfrm>
            <a:off x="6814949" y="4448222"/>
            <a:ext cx="4736477" cy="764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jika</a:t>
            </a:r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K100 = (sama </a:t>
            </a:r>
            <a:r>
              <a:rPr lang="en-US" dirty="0" err="1"/>
              <a:t>dengan</a:t>
            </a:r>
            <a:r>
              <a:rPr lang="en-US" dirty="0"/>
              <a:t>) </a:t>
            </a:r>
            <a:r>
              <a:rPr lang="en-US" dirty="0" err="1"/>
              <a:t>nilai</a:t>
            </a:r>
            <a:r>
              <a:rPr lang="en-US" dirty="0"/>
              <a:t> D23 </a:t>
            </a:r>
            <a:r>
              <a:rPr lang="en-US" dirty="0" err="1"/>
              <a:t>maka</a:t>
            </a:r>
            <a:r>
              <a:rPr lang="en-US" dirty="0"/>
              <a:t>, M1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,</a:t>
            </a:r>
            <a:endParaRPr lang="en-US" dirty="0"/>
          </a:p>
        </p:txBody>
      </p:sp>
      <p:sp>
        <p:nvSpPr>
          <p:cNvPr id="23" name="Text Placeholder 4"/>
          <p:cNvSpPr txBox="1"/>
          <p:nvPr/>
        </p:nvSpPr>
        <p:spPr>
          <a:xfrm>
            <a:off x="6814949" y="5125071"/>
            <a:ext cx="4736477" cy="527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K100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D23 </a:t>
            </a:r>
            <a:r>
              <a:rPr lang="en-US" dirty="0" err="1"/>
              <a:t>maka</a:t>
            </a:r>
            <a:r>
              <a:rPr lang="en-US" dirty="0"/>
              <a:t>, M2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dan yang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7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32" name="Picture 31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21" grpId="0"/>
      <p:bldP spid="22" grpId="0"/>
      <p:bldP spid="2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(Compare)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Parameter :</a:t>
            </a:r>
            <a:endParaRPr lang="en-ID" sz="1200" dirty="0"/>
          </a:p>
        </p:txBody>
      </p:sp>
      <p:sp>
        <p:nvSpPr>
          <p:cNvPr id="4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6" name="Picture 5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20" y="1880044"/>
            <a:ext cx="3143907" cy="16678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07" y="1883026"/>
            <a:ext cx="3157880" cy="1667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60" y="1880044"/>
            <a:ext cx="2709097" cy="1669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573" y="3543484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857" t="26159" r="4000" b="50984"/>
          <a:stretch>
            <a:fillRect/>
          </a:stretch>
        </p:blipFill>
        <p:spPr>
          <a:xfrm>
            <a:off x="723607" y="3824734"/>
            <a:ext cx="9747915" cy="1667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0857" t="26158" r="4000" b="50984"/>
          <a:stretch>
            <a:fillRect/>
          </a:stretch>
        </p:blipFill>
        <p:spPr>
          <a:xfrm>
            <a:off x="723608" y="3827784"/>
            <a:ext cx="9747914" cy="1667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0857" t="26159" r="4000" b="50984"/>
          <a:stretch>
            <a:fillRect/>
          </a:stretch>
        </p:blipFill>
        <p:spPr>
          <a:xfrm>
            <a:off x="723606" y="3827784"/>
            <a:ext cx="9747914" cy="1667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20857" t="26159" r="4000" b="50984"/>
          <a:stretch>
            <a:fillRect/>
          </a:stretch>
        </p:blipFill>
        <p:spPr>
          <a:xfrm>
            <a:off x="723606" y="3817336"/>
            <a:ext cx="9747914" cy="16678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20857" t="26159" r="4000" b="50984"/>
          <a:stretch>
            <a:fillRect/>
          </a:stretch>
        </p:blipFill>
        <p:spPr>
          <a:xfrm>
            <a:off x="723606" y="3820386"/>
            <a:ext cx="9747914" cy="1667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(</a:t>
            </a:r>
            <a:r>
              <a:rPr lang="en-US" sz="3600" dirty="0"/>
              <a:t>Special Address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57157" y="3646411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573" y="1603045"/>
            <a:ext cx="163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:</a:t>
            </a:r>
            <a:endParaRPr lang="en-ID" sz="1200" dirty="0"/>
          </a:p>
        </p:txBody>
      </p:sp>
      <p:sp>
        <p:nvSpPr>
          <p:cNvPr id="2" name="Text Placeholder 4"/>
          <p:cNvSpPr txBox="1"/>
          <p:nvPr/>
        </p:nvSpPr>
        <p:spPr>
          <a:xfrm>
            <a:off x="9403080" y="1878125"/>
            <a:ext cx="2865660" cy="811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/>
              <a:t>M8000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PLC </a:t>
            </a:r>
            <a:r>
              <a:rPr lang="en-US" dirty="0" err="1"/>
              <a:t>hidup</a:t>
            </a:r>
            <a:r>
              <a:rPr lang="en-US" dirty="0"/>
              <a:t> pada mode RUN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41725" y="1861383"/>
            <a:ext cx="8661355" cy="826660"/>
            <a:chOff x="741725" y="1880045"/>
            <a:chExt cx="8661355" cy="8266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/>
            <a:srcRect l="137" t="3451" r="215" b="2325"/>
            <a:stretch>
              <a:fillRect/>
            </a:stretch>
          </p:blipFill>
          <p:spPr>
            <a:xfrm>
              <a:off x="741725" y="1880045"/>
              <a:ext cx="8661355" cy="82666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Text Placeholder 4"/>
            <p:cNvSpPr txBox="1"/>
            <p:nvPr/>
          </p:nvSpPr>
          <p:spPr>
            <a:xfrm>
              <a:off x="1651903" y="2395966"/>
              <a:ext cx="2865660" cy="2933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User program runs into ON state</a:t>
              </a:r>
              <a:endPara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1725" y="2782672"/>
            <a:ext cx="8661355" cy="855850"/>
            <a:chOff x="741725" y="2912212"/>
            <a:chExt cx="8661355" cy="855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34" r="1"/>
            <a:stretch>
              <a:fillRect/>
            </a:stretch>
          </p:blipFill>
          <p:spPr>
            <a:xfrm>
              <a:off x="741725" y="2912212"/>
              <a:ext cx="8661355" cy="85585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Text Placeholder 4"/>
            <p:cNvSpPr txBox="1"/>
            <p:nvPr/>
          </p:nvSpPr>
          <p:spPr>
            <a:xfrm>
              <a:off x="1651902" y="3449832"/>
              <a:ext cx="4444098" cy="2933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The user program began to run to ON the first cycle</a:t>
              </a:r>
              <a:endPara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5" y="3733151"/>
            <a:ext cx="3315432" cy="2217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 Placeholder 4"/>
          <p:cNvSpPr txBox="1"/>
          <p:nvPr/>
        </p:nvSpPr>
        <p:spPr>
          <a:xfrm>
            <a:off x="9403080" y="2777710"/>
            <a:ext cx="2865660" cy="948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/>
              <a:t>M8002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memeberikan</a:t>
            </a:r>
            <a:endParaRPr lang="en-US" dirty="0"/>
          </a:p>
          <a:p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PLC ke Mode Run</a:t>
            </a:r>
            <a:endParaRPr lang="en-US" dirty="0"/>
          </a:p>
        </p:txBody>
      </p:sp>
      <p:sp>
        <p:nvSpPr>
          <p:cNvPr id="31" name="Text Placeholder 4"/>
          <p:cNvSpPr txBox="1"/>
          <p:nvPr/>
        </p:nvSpPr>
        <p:spPr>
          <a:xfrm>
            <a:off x="4153134" y="4627569"/>
            <a:ext cx="4716546" cy="811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Ket</a:t>
            </a:r>
            <a:r>
              <a:rPr lang="en-US" dirty="0"/>
              <a:t> :</a:t>
            </a:r>
            <a:endParaRPr lang="en-US" dirty="0"/>
          </a:p>
          <a:p>
            <a:r>
              <a:rPr lang="en-US" dirty="0"/>
              <a:t>M8013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memeberikan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per 1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32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33" name="Picture 32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20988" t="27141" r="4143" b="60929"/>
          <a:stretch>
            <a:fillRect/>
          </a:stretch>
        </p:blipFill>
        <p:spPr>
          <a:xfrm>
            <a:off x="4153138" y="3916347"/>
            <a:ext cx="7967328" cy="71407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20990" t="27141" r="4141" b="60929"/>
          <a:stretch>
            <a:fillRect/>
          </a:stretch>
        </p:blipFill>
        <p:spPr>
          <a:xfrm>
            <a:off x="4153139" y="3912811"/>
            <a:ext cx="7967328" cy="7140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0988" t="27141" r="4143" b="60929"/>
          <a:stretch>
            <a:fillRect/>
          </a:stretch>
        </p:blipFill>
        <p:spPr>
          <a:xfrm>
            <a:off x="4153137" y="3916347"/>
            <a:ext cx="7967328" cy="7140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0990" t="27141" r="4141" b="60929"/>
          <a:stretch>
            <a:fillRect/>
          </a:stretch>
        </p:blipFill>
        <p:spPr>
          <a:xfrm>
            <a:off x="4153138" y="3912811"/>
            <a:ext cx="7967328" cy="7140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l="20988" t="27141" r="4143" b="60929"/>
          <a:stretch>
            <a:fillRect/>
          </a:stretch>
        </p:blipFill>
        <p:spPr>
          <a:xfrm>
            <a:off x="4153137" y="3920700"/>
            <a:ext cx="7967328" cy="7140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l="20990" t="27141" r="4141" b="60929"/>
          <a:stretch>
            <a:fillRect/>
          </a:stretch>
        </p:blipFill>
        <p:spPr>
          <a:xfrm>
            <a:off x="4153138" y="3917164"/>
            <a:ext cx="7967328" cy="7140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20988" t="27141" r="4143" b="60929"/>
          <a:stretch>
            <a:fillRect/>
          </a:stretch>
        </p:blipFill>
        <p:spPr>
          <a:xfrm>
            <a:off x="4153136" y="3920700"/>
            <a:ext cx="7967328" cy="7140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/>
          <a:srcRect l="20990" t="27141" r="4141" b="60929"/>
          <a:stretch>
            <a:fillRect/>
          </a:stretch>
        </p:blipFill>
        <p:spPr>
          <a:xfrm>
            <a:off x="4153137" y="3917164"/>
            <a:ext cx="7967328" cy="71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072" y="4050792"/>
            <a:ext cx="8186928" cy="996696"/>
          </a:xfrm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Practice on Case</a:t>
            </a:r>
            <a:br>
              <a:rPr lang="en-US" dirty="0">
                <a:solidFill>
                  <a:sysClr val="windowText" lastClr="000000"/>
                </a:solidFill>
              </a:rPr>
            </a:b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059" y="4253617"/>
            <a:ext cx="1605465" cy="418967"/>
          </a:xfrm>
          <a:prstGeom prst="rect">
            <a:avLst/>
          </a:prstGeom>
        </p:spPr>
      </p:pic>
      <p:sp>
        <p:nvSpPr>
          <p:cNvPr id="4" name="Subtitle 2"/>
          <p:cNvSpPr txBox="1"/>
          <p:nvPr/>
        </p:nvSpPr>
        <p:spPr>
          <a:xfrm>
            <a:off x="8166100" y="5918200"/>
            <a:ext cx="6420673" cy="40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68516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Practice on Case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solidFill>
            <a:srgbClr val="3B3436"/>
          </a:solidFill>
          <a:ln>
            <a:solidFill>
              <a:srgbClr val="3B343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7421" y="1834324"/>
            <a:ext cx="3218688" cy="365760"/>
          </a:xfrm>
        </p:spPr>
        <p:txBody>
          <a:bodyPr/>
          <a:lstStyle/>
          <a:p>
            <a:r>
              <a:rPr lang="en-US" b="1" dirty="0">
                <a:effectLst/>
                <a:latin typeface="Arial Black" panose="020B0A04020102020204" pitchFamily="34" charset="0"/>
                <a:cs typeface="Arial Black" panose="020B0A04020102020204" pitchFamily="34" charset="0"/>
              </a:rPr>
              <a:t>FLIP-FLOP</a:t>
            </a:r>
            <a:endParaRPr lang="en-US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7421" y="2200084"/>
            <a:ext cx="3787903" cy="3410141"/>
          </a:xfrm>
        </p:spPr>
        <p:txBody>
          <a:bodyPr>
            <a:normAutofit fontScale="92500"/>
          </a:bodyPr>
          <a:lstStyle/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Ada 5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buah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Indikator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Dikontrol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menggunakan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2 Push button (Start-Stop)</a:t>
            </a:r>
            <a:endParaRPr lang="en-US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Ketika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ditekan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Start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maka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akan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hidup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dari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nomer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1-5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secara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berurutan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dengan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delay 2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detik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Setelah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sampai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di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5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maka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akan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reset, dan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dimulai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dari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pertama</a:t>
            </a:r>
            <a:endParaRPr lang="en-US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Dan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saat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ditekan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Stop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maka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semua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akan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berhenti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" name="Picture 9" descr="A row of circles on a white background&#10;&#10;Description automatically generated with low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28" y="5610225"/>
            <a:ext cx="3787903" cy="946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Practice on Case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solidFill>
            <a:srgbClr val="3B3436"/>
          </a:solidFill>
          <a:ln>
            <a:solidFill>
              <a:srgbClr val="3B343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7421" y="1834324"/>
            <a:ext cx="3218688" cy="365760"/>
          </a:xfrm>
        </p:spPr>
        <p:txBody>
          <a:bodyPr/>
          <a:lstStyle/>
          <a:p>
            <a:r>
              <a:rPr lang="en-US" b="1" dirty="0">
                <a:effectLst/>
                <a:latin typeface="Arial Black" panose="020B0A04020102020204" pitchFamily="34" charset="0"/>
                <a:cs typeface="Arial Black" panose="020B0A04020102020204" pitchFamily="34" charset="0"/>
              </a:rPr>
              <a:t>FLIP-FLOP</a:t>
            </a:r>
            <a:endParaRPr lang="en-US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7421" y="2200084"/>
            <a:ext cx="3787903" cy="3410141"/>
          </a:xfrm>
        </p:spPr>
        <p:txBody>
          <a:bodyPr>
            <a:normAutofit fontScale="92500"/>
          </a:bodyPr>
          <a:lstStyle/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Ada 5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buah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Indikator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Dikontrol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menggunakan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2 Push button (Start-Stop)</a:t>
            </a:r>
            <a:endParaRPr lang="en-US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Ketika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ditekan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Start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maka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akan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hidup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dari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nomer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1-5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secara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berurutan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dengan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delay 2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detik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Setelah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sampai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di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5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maka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akan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reset, dan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dimulai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dari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pertama</a:t>
            </a:r>
            <a:endParaRPr lang="en-US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Dan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saat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ditekan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Stop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maka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semua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Lampu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akan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Arial Black" panose="020B0A04020102020204" pitchFamily="34" charset="0"/>
              </a:rPr>
              <a:t>berhenti</a:t>
            </a:r>
            <a:r>
              <a:rPr lang="en-US" b="1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" name="Picture 9" descr="A row of circles on a white background&#10;&#10;Description automatically generated with low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28" y="5610225"/>
            <a:ext cx="3787903" cy="946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DF9E2"/>
                </a:solidFill>
                <a:latin typeface="Arial Black (Body)"/>
              </a:rPr>
              <a:t>Introduction LX3V</a:t>
            </a:r>
            <a:endParaRPr lang="en-US" sz="4400" dirty="0">
              <a:solidFill>
                <a:srgbClr val="FDF9E2"/>
              </a:solidFill>
              <a:latin typeface="Arial Black (Body)"/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DF9E2"/>
                </a:solidFill>
              </a:rPr>
              <a:t>Communication</a:t>
            </a:r>
            <a:endParaRPr lang="en-US" dirty="0">
              <a:solidFill>
                <a:srgbClr val="2E829A"/>
              </a:solidFill>
            </a:endParaRP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9"/>
          </p:nvPr>
        </p:nvSpPr>
        <p:spPr>
          <a:solidFill>
            <a:srgbClr val="2E829A"/>
          </a:solidFill>
        </p:spPr>
        <p:txBody>
          <a:bodyPr/>
          <a:lstStyle/>
          <a:p>
            <a:r>
              <a:rPr lang="en-US" dirty="0">
                <a:solidFill>
                  <a:srgbClr val="FDF9E2"/>
                </a:solidFill>
              </a:rPr>
              <a:t>2</a:t>
            </a:r>
            <a:endParaRPr lang="en-US" dirty="0">
              <a:solidFill>
                <a:srgbClr val="FDF9E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solidFill>
            <a:srgbClr val="BE7800"/>
          </a:solidFill>
        </p:spPr>
        <p:txBody>
          <a:bodyPr/>
          <a:lstStyle/>
          <a:p>
            <a:r>
              <a:rPr lang="en-US" dirty="0">
                <a:solidFill>
                  <a:srgbClr val="FDF9E2"/>
                </a:solidFill>
              </a:rPr>
              <a:t>Programming</a:t>
            </a:r>
            <a:endParaRPr lang="en-US" dirty="0">
              <a:solidFill>
                <a:srgbClr val="BE7800"/>
              </a:solidFill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FDF9E2"/>
                </a:solidFill>
              </a:rPr>
              <a:t>Practice on Case</a:t>
            </a:r>
            <a:endParaRPr lang="en-US" dirty="0">
              <a:solidFill>
                <a:srgbClr val="FDF9E2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1"/>
          </p:nvPr>
        </p:nvSpPr>
        <p:spPr>
          <a:solidFill>
            <a:srgbClr val="3B3436"/>
          </a:solidFill>
        </p:spPr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FDF9E2"/>
                </a:solidFill>
              </a:rPr>
              <a:t>Q&amp;A </a:t>
            </a:r>
            <a:endParaRPr lang="en-US" dirty="0">
              <a:solidFill>
                <a:srgbClr val="FDF9E2"/>
              </a:solidFill>
            </a:endParaRP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  <p:bldP spid="5" grpId="0" animBg="1" uiExpand="1" build="p"/>
      <p:bldP spid="6" grpId="0" animBg="1" uiExpand="1" build="p"/>
      <p:bldP spid="7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Practice on Case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solidFill>
            <a:srgbClr val="3B3436"/>
          </a:solidFill>
          <a:ln>
            <a:solidFill>
              <a:srgbClr val="3B3436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7550" y="1508760"/>
            <a:ext cx="8170545" cy="5276215"/>
          </a:xfrm>
        </p:spPr>
        <p:txBody>
          <a:bodyPr>
            <a:normAutofit fontScale="80000"/>
          </a:bodyPr>
          <a:lstStyle/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2000" b="1" dirty="0">
                <a:latin typeface="Arial Black" panose="020B0A04020102020204" pitchFamily="34" charset="0"/>
                <a:cs typeface="Arial Black" panose="020B0A04020102020204" pitchFamily="34" charset="0"/>
              </a:rPr>
              <a:t>Soal 1</a:t>
            </a:r>
            <a:endParaRPr lang="en-US" sz="20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Buatlah sistem menggunakan PLC-HMI-MC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Desain HMI sesuai instruksi berikut :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1.Push Button Start, berfungsi untuk tombol start sistem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2.Push Button Stop, berfungsi untuk tombol stop sistem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3.Emergency Switch, berfungsi untuk stop sistem sewaktu-waktu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4.Indikator Stop, berfungsi untuk indikator sistem stop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5.Indikator Run, berfungsi untuk indikator sistem running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6.Alarm Indicator, berfungsi untuk indukator alarm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Lakukan pemrograman PLC sesuai cara kerja berikut ini :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-Tekan Push Button Start, Motor berputar Kanan</a:t>
            </a:r>
            <a:r>
              <a:rPr lang="id-ID" alt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, Indicator kanan On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-Tekan Push Button Stop, Motor berhenti berputar</a:t>
            </a:r>
            <a:r>
              <a:rPr lang="id-ID" alt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, Indicator Off</a:t>
            </a: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 dan sistem dalam keadaan stop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-Tekan Emergency Switch, Motor berhenti berputar sewaktu-waktu dan Alarm Indicator blinking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-Release Emergency Switch, Alarm Indicator Off dan sistem akan bekerja Normal 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-Indikator Run menyala saat sistem berjalan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fontAlgn="base">
              <a:lnSpc>
                <a:spcPct val="150000"/>
              </a:lnSpc>
              <a:buFont typeface="+mj-lt"/>
              <a:buNone/>
            </a:pPr>
            <a:r>
              <a:rPr lang="en-US" sz="1400" b="1" dirty="0">
                <a:latin typeface="Arial Black" panose="020B0A04020102020204" pitchFamily="34" charset="0"/>
                <a:cs typeface="Arial Black" panose="020B0A04020102020204" pitchFamily="34" charset="0"/>
              </a:rPr>
              <a:t>-Indikator Stop menyala pada saat sistem belum running</a:t>
            </a:r>
            <a:endParaRPr lang="en-US" sz="1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22737" y="3568109"/>
            <a:ext cx="1298632" cy="1281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 19"/>
          <p:cNvSpPr/>
          <p:nvPr/>
        </p:nvSpPr>
        <p:spPr>
          <a:xfrm>
            <a:off x="8550470" y="3568108"/>
            <a:ext cx="1298632" cy="1281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Picture 2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098" y="3568109"/>
            <a:ext cx="1281993" cy="1281993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17" y="3568111"/>
            <a:ext cx="1281992" cy="1281992"/>
          </a:xfrm>
          <a:prstGeom prst="rect">
            <a:avLst/>
          </a:prstGeom>
        </p:spPr>
      </p:pic>
      <p:pic>
        <p:nvPicPr>
          <p:cNvPr id="18" name="Picture 1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483" y="3568108"/>
            <a:ext cx="1281993" cy="12819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2912" y="195156"/>
            <a:ext cx="3769859" cy="1975104"/>
          </a:xfrm>
        </p:spPr>
        <p:txBody>
          <a:bodyPr/>
          <a:lstStyle/>
          <a:p>
            <a:r>
              <a:rPr lang="en-US" dirty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93560" y="2258568"/>
            <a:ext cx="5277640" cy="11704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PT. BERKAT SOLUSINDO​</a:t>
            </a:r>
            <a:endParaRPr lang="en-US" dirty="0"/>
          </a:p>
          <a:p>
            <a:r>
              <a:rPr lang="en-US" dirty="0"/>
              <a:t>wecon.ina@gmail.com</a:t>
            </a:r>
            <a:endParaRPr lang="en-US" dirty="0"/>
          </a:p>
          <a:p>
            <a:r>
              <a:rPr lang="en-US" dirty="0"/>
              <a:t>Jl. </a:t>
            </a:r>
            <a:r>
              <a:rPr lang="en-US" dirty="0" err="1"/>
              <a:t>Inpres</a:t>
            </a:r>
            <a:r>
              <a:rPr lang="en-US" dirty="0"/>
              <a:t> 18 No.01 RT02/08, </a:t>
            </a:r>
            <a:r>
              <a:rPr lang="en-US" dirty="0" err="1"/>
              <a:t>Larangan</a:t>
            </a:r>
            <a:r>
              <a:rPr lang="en-US" dirty="0"/>
              <a:t> Sel.</a:t>
            </a:r>
            <a:endParaRPr lang="en-US" dirty="0"/>
          </a:p>
          <a:p>
            <a:r>
              <a:rPr lang="en-US" dirty="0" err="1"/>
              <a:t>Kec</a:t>
            </a:r>
            <a:r>
              <a:rPr lang="en-US" dirty="0"/>
              <a:t>. </a:t>
            </a:r>
            <a:r>
              <a:rPr lang="en-US" dirty="0" err="1"/>
              <a:t>Larangan</a:t>
            </a:r>
            <a:r>
              <a:rPr lang="en-US" dirty="0"/>
              <a:t>, Kota Tangerang, Banten 15154</a:t>
            </a:r>
            <a:endParaRPr lang="en-US" dirty="0"/>
          </a:p>
        </p:txBody>
      </p:sp>
      <p:pic>
        <p:nvPicPr>
          <p:cNvPr id="2" name="Picture 1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434" y="5239183"/>
            <a:ext cx="1605465" cy="418967"/>
          </a:xfrm>
          <a:prstGeom prst="rect">
            <a:avLst/>
          </a:prstGeom>
        </p:spPr>
      </p:pic>
      <p:sp>
        <p:nvSpPr>
          <p:cNvPr id="15" name="Text Placeholder 5">
            <a:hlinkClick r:id="rId5"/>
          </p:cNvPr>
          <p:cNvSpPr txBox="1"/>
          <p:nvPr/>
        </p:nvSpPr>
        <p:spPr>
          <a:xfrm>
            <a:off x="5710483" y="4849940"/>
            <a:ext cx="1281993" cy="32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Wecon Tech</a:t>
            </a:r>
            <a:endParaRPr lang="en-US" sz="1200" dirty="0"/>
          </a:p>
        </p:txBody>
      </p:sp>
      <p:sp>
        <p:nvSpPr>
          <p:cNvPr id="16" name="Text Placeholder 5">
            <a:hlinkClick r:id="rId3"/>
          </p:cNvPr>
          <p:cNvSpPr txBox="1"/>
          <p:nvPr/>
        </p:nvSpPr>
        <p:spPr>
          <a:xfrm>
            <a:off x="7038942" y="4849940"/>
            <a:ext cx="1480542" cy="3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Wecon Manual</a:t>
            </a:r>
            <a:endParaRPr lang="en-US" sz="1200" dirty="0"/>
          </a:p>
        </p:txBody>
      </p:sp>
      <p:sp>
        <p:nvSpPr>
          <p:cNvPr id="17" name="Text Placeholder 5">
            <a:hlinkClick r:id="rId1"/>
          </p:cNvPr>
          <p:cNvSpPr txBox="1"/>
          <p:nvPr/>
        </p:nvSpPr>
        <p:spPr>
          <a:xfrm>
            <a:off x="8549310" y="4848480"/>
            <a:ext cx="1281993" cy="32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V-Net App</a:t>
            </a:r>
            <a:endParaRPr lang="en-US" sz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11191" y="5348339"/>
            <a:ext cx="2645210" cy="640114"/>
            <a:chOff x="4111191" y="5564239"/>
            <a:chExt cx="2645210" cy="64011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1191" y="5564239"/>
              <a:ext cx="640114" cy="640114"/>
            </a:xfrm>
            <a:prstGeom prst="rect">
              <a:avLst/>
            </a:prstGeom>
          </p:spPr>
        </p:pic>
        <p:sp>
          <p:nvSpPr>
            <p:cNvPr id="32" name="Text Placeholder 5"/>
            <p:cNvSpPr txBox="1"/>
            <p:nvPr/>
          </p:nvSpPr>
          <p:spPr>
            <a:xfrm>
              <a:off x="4653727" y="5745084"/>
              <a:ext cx="2102674" cy="328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@wecon_indonesia</a:t>
              </a:r>
              <a:endParaRPr lang="en-US" sz="1400" dirty="0"/>
            </a:p>
          </p:txBody>
        </p:sp>
        <p:sp>
          <p:nvSpPr>
            <p:cNvPr id="33" name="Rectangle 32">
              <a:hlinkClick r:id="rId9"/>
            </p:cNvPr>
            <p:cNvSpPr/>
            <p:nvPr/>
          </p:nvSpPr>
          <p:spPr>
            <a:xfrm>
              <a:off x="4190785" y="5651800"/>
              <a:ext cx="2400515" cy="463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70895" y="5401014"/>
            <a:ext cx="1780711" cy="469620"/>
            <a:chOff x="6670895" y="5616914"/>
            <a:chExt cx="1780711" cy="4696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11473" y="5616914"/>
              <a:ext cx="462941" cy="462941"/>
            </a:xfrm>
            <a:prstGeom prst="rect">
              <a:avLst/>
            </a:prstGeom>
          </p:spPr>
        </p:pic>
        <p:sp>
          <p:nvSpPr>
            <p:cNvPr id="28" name="Text Placeholder 5"/>
            <p:cNvSpPr txBox="1"/>
            <p:nvPr/>
          </p:nvSpPr>
          <p:spPr>
            <a:xfrm>
              <a:off x="7169613" y="5720069"/>
              <a:ext cx="1281993" cy="328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Wecon Ina</a:t>
              </a:r>
              <a:endParaRPr lang="en-US" sz="1400" dirty="0"/>
            </a:p>
          </p:txBody>
        </p:sp>
        <p:sp>
          <p:nvSpPr>
            <p:cNvPr id="34" name="Rectangle 33">
              <a:hlinkClick r:id="rId11"/>
            </p:cNvPr>
            <p:cNvSpPr/>
            <p:nvPr/>
          </p:nvSpPr>
          <p:spPr>
            <a:xfrm>
              <a:off x="6670895" y="5623284"/>
              <a:ext cx="1692056" cy="463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64504" y="6025074"/>
            <a:ext cx="3235146" cy="488154"/>
            <a:chOff x="6664504" y="6240974"/>
            <a:chExt cx="3235146" cy="48815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11473" y="6248195"/>
              <a:ext cx="462941" cy="462941"/>
            </a:xfrm>
            <a:prstGeom prst="rect">
              <a:avLst/>
            </a:prstGeom>
          </p:spPr>
        </p:pic>
        <p:sp>
          <p:nvSpPr>
            <p:cNvPr id="31" name="Text Placeholder 5"/>
            <p:cNvSpPr txBox="1"/>
            <p:nvPr/>
          </p:nvSpPr>
          <p:spPr>
            <a:xfrm>
              <a:off x="7169613" y="6371845"/>
              <a:ext cx="2730037" cy="328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@weconindonesia_official</a:t>
              </a:r>
              <a:endParaRPr lang="en-US" sz="1400" dirty="0"/>
            </a:p>
          </p:txBody>
        </p:sp>
        <p:sp>
          <p:nvSpPr>
            <p:cNvPr id="41" name="Rectangle 40">
              <a:hlinkClick r:id="rId13"/>
            </p:cNvPr>
            <p:cNvSpPr/>
            <p:nvPr/>
          </p:nvSpPr>
          <p:spPr>
            <a:xfrm>
              <a:off x="6664504" y="6240974"/>
              <a:ext cx="3166799" cy="4881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43430" y="6038275"/>
            <a:ext cx="2568043" cy="450980"/>
            <a:chOff x="4143430" y="6254175"/>
            <a:chExt cx="2568043" cy="4509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02746" y="6254175"/>
              <a:ext cx="450980" cy="450980"/>
            </a:xfrm>
            <a:prstGeom prst="rect">
              <a:avLst/>
            </a:prstGeom>
          </p:spPr>
        </p:pic>
        <p:sp>
          <p:nvSpPr>
            <p:cNvPr id="30" name="Text Placeholder 5"/>
            <p:cNvSpPr txBox="1"/>
            <p:nvPr/>
          </p:nvSpPr>
          <p:spPr>
            <a:xfrm>
              <a:off x="4653726" y="6376701"/>
              <a:ext cx="2057747" cy="328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Wecon Indonesia</a:t>
              </a:r>
              <a:endParaRPr lang="en-US" sz="1400" dirty="0"/>
            </a:p>
          </p:txBody>
        </p:sp>
        <p:sp>
          <p:nvSpPr>
            <p:cNvPr id="42" name="Rectangle 41">
              <a:hlinkClick r:id="rId15"/>
            </p:cNvPr>
            <p:cNvSpPr/>
            <p:nvPr/>
          </p:nvSpPr>
          <p:spPr>
            <a:xfrm>
              <a:off x="4143430" y="6306924"/>
              <a:ext cx="2292209" cy="355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43784" y="5239512"/>
            <a:ext cx="8951976" cy="740664"/>
          </a:xfrm>
        </p:spPr>
        <p:txBody>
          <a:bodyPr/>
          <a:lstStyle/>
          <a:p>
            <a:r>
              <a:rPr lang="en-US" dirty="0"/>
              <a:t>Introduction LX3V</a:t>
            </a:r>
            <a:endParaRPr lang="en-US" dirty="0"/>
          </a:p>
        </p:txBody>
      </p:sp>
      <p:sp>
        <p:nvSpPr>
          <p:cNvPr id="2" name="Subtitle 2"/>
          <p:cNvSpPr txBox="1"/>
          <p:nvPr/>
        </p:nvSpPr>
        <p:spPr>
          <a:xfrm>
            <a:off x="11615211" y="1101359"/>
            <a:ext cx="380762" cy="5123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</a:t>
            </a:r>
            <a:endParaRPr lang="en-US" dirty="0"/>
          </a:p>
          <a:p>
            <a:r>
              <a:rPr lang="en-US" dirty="0"/>
              <a:t> SOLUSINDO</a:t>
            </a:r>
            <a:endParaRPr lang="en-US" dirty="0"/>
          </a:p>
        </p:txBody>
      </p:sp>
      <p:pic>
        <p:nvPicPr>
          <p:cNvPr id="9" name="Picture 8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760" y="6029452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0091 0.7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LX3V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3591" y="3739896"/>
            <a:ext cx="1737361" cy="485434"/>
          </a:xfrm>
        </p:spPr>
        <p:txBody>
          <a:bodyPr>
            <a:normAutofit/>
          </a:bodyPr>
          <a:lstStyle/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Serial name such as LX5V, LX6V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US" dirty="0"/>
          </a:p>
        </p:txBody>
      </p:sp>
      <p:pic>
        <p:nvPicPr>
          <p:cNvPr id="10" name="Picture 9" descr="A close-up of a device&#10;&#10;Description automatically generated with low confidence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125" b="90500" l="30703" r="69766">
                        <a14:foregroundMark x1="35547" y1="25375" x2="39688" y2="26500"/>
                        <a14:foregroundMark x1="33047" y1="21500" x2="37500" y2="18125"/>
                        <a14:foregroundMark x1="38203" y1="23625" x2="38984" y2="23750"/>
                        <a14:foregroundMark x1="34297" y1="20125" x2="43672" y2="20250"/>
                        <a14:foregroundMark x1="42266" y1="18750" x2="60781" y2="20250"/>
                        <a14:foregroundMark x1="60781" y1="20250" x2="67109" y2="20250"/>
                        <a14:foregroundMark x1="49453" y1="27000" x2="49453" y2="27000"/>
                        <a14:foregroundMark x1="67500" y1="19500" x2="69063" y2="38375"/>
                        <a14:foregroundMark x1="40859" y1="22750" x2="31719" y2="56875"/>
                        <a14:foregroundMark x1="31719" y1="56875" x2="31719" y2="67875"/>
                        <a14:foregroundMark x1="35391" y1="26375" x2="56016" y2="25375"/>
                        <a14:foregroundMark x1="56016" y1="25375" x2="64688" y2="26250"/>
                        <a14:foregroundMark x1="33828" y1="70125" x2="33828" y2="86250"/>
                        <a14:foregroundMark x1="33828" y1="86250" x2="56719" y2="88500"/>
                        <a14:foregroundMark x1="56719" y1="88500" x2="65625" y2="86750"/>
                        <a14:foregroundMark x1="65625" y1="86750" x2="66094" y2="72250"/>
                        <a14:foregroundMark x1="34688" y1="69625" x2="52891" y2="82000"/>
                        <a14:foregroundMark x1="52891" y1="82000" x2="62109" y2="79375"/>
                        <a14:foregroundMark x1="68672" y1="66625" x2="69766" y2="81000"/>
                        <a14:foregroundMark x1="69766" y1="81000" x2="69609" y2="82000"/>
                        <a14:foregroundMark x1="60234" y1="36125" x2="62422" y2="50375"/>
                        <a14:foregroundMark x1="62422" y1="50375" x2="61484" y2="41250"/>
                        <a14:foregroundMark x1="51406" y1="45125" x2="51953" y2="59000"/>
                        <a14:foregroundMark x1="35625" y1="35500" x2="32969" y2="42875"/>
                        <a14:foregroundMark x1="33047" y1="36750" x2="33594" y2="42375"/>
                        <a14:foregroundMark x1="56094" y1="20125" x2="67500" y2="18625"/>
                        <a14:foregroundMark x1="67500" y1="18625" x2="68203" y2="18750"/>
                        <a14:foregroundMark x1="32188" y1="87500" x2="61641" y2="90500"/>
                        <a14:foregroundMark x1="61641" y1="90500" x2="69453" y2="89000"/>
                        <a14:foregroundMark x1="33125" y1="29250" x2="31250" y2="72500"/>
                        <a14:foregroundMark x1="36250" y1="25500" x2="36719" y2="54125"/>
                        <a14:foregroundMark x1="36719" y1="54125" x2="31016" y2="43250"/>
                        <a14:foregroundMark x1="31016" y1="43250" x2="32813" y2="36750"/>
                        <a14:foregroundMark x1="31797" y1="35125" x2="32031" y2="36375"/>
                        <a14:foregroundMark x1="32031" y1="36375" x2="30703" y2="44375"/>
                        <a14:foregroundMark x1="36094" y1="84750" x2="45781" y2="84500"/>
                        <a14:foregroundMark x1="45781" y1="84500" x2="58047" y2="84500"/>
                        <a14:foregroundMark x1="58047" y1="84500" x2="64375" y2="84375"/>
                        <a14:foregroundMark x1="38750" y1="23000" x2="57813" y2="23250"/>
                        <a14:foregroundMark x1="57813" y1="23250" x2="65078" y2="23000"/>
                      </a14:backgroundRemoval>
                    </a14:imgEffect>
                  </a14:imgLayer>
                </a14:imgProps>
              </a:ext>
            </a:extLst>
          </a:blip>
          <a:srcRect l="29612" t="15780" r="29027" b="7768"/>
          <a:stretch>
            <a:fillRect/>
          </a:stretch>
        </p:blipFill>
        <p:spPr>
          <a:xfrm>
            <a:off x="925069" y="1996663"/>
            <a:ext cx="2395500" cy="27674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32832" y="2783008"/>
            <a:ext cx="67146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43AAC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LX3V-0806MR-A2</a:t>
            </a:r>
            <a:endParaRPr lang="en-US" sz="4800" dirty="0">
              <a:ln w="0"/>
              <a:solidFill>
                <a:srgbClr val="43AAC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ontent Placeholder 1"/>
          <p:cNvSpPr txBox="1"/>
          <p:nvPr/>
        </p:nvSpPr>
        <p:spPr>
          <a:xfrm>
            <a:off x="5735083" y="2193624"/>
            <a:ext cx="1453248" cy="51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I/O : 8 Input,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Output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3591" y="3486169"/>
            <a:ext cx="1656000" cy="233892"/>
            <a:chOff x="3593591" y="3486169"/>
            <a:chExt cx="1656000" cy="233892"/>
          </a:xfrm>
        </p:grpSpPr>
        <p:sp>
          <p:nvSpPr>
            <p:cNvPr id="16" name="Flowchart: Merge 15"/>
            <p:cNvSpPr/>
            <p:nvPr/>
          </p:nvSpPr>
          <p:spPr>
            <a:xfrm>
              <a:off x="4306824" y="3612061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93591" y="3486169"/>
              <a:ext cx="1656000" cy="36000"/>
            </a:xfrm>
            <a:prstGeom prst="rect">
              <a:avLst/>
            </a:prstGeom>
            <a:solidFill>
              <a:srgbClr val="43AAC7"/>
            </a:solidFill>
            <a:ln>
              <a:solidFill>
                <a:srgbClr val="43AA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65647" y="2693141"/>
            <a:ext cx="1512000" cy="835124"/>
            <a:chOff x="5565647" y="2693141"/>
            <a:chExt cx="1512000" cy="835124"/>
          </a:xfrm>
        </p:grpSpPr>
        <p:sp>
          <p:nvSpPr>
            <p:cNvPr id="21" name="Rectangle 20"/>
            <p:cNvSpPr/>
            <p:nvPr/>
          </p:nvSpPr>
          <p:spPr>
            <a:xfrm>
              <a:off x="5565647" y="3492265"/>
              <a:ext cx="1512000" cy="36000"/>
            </a:xfrm>
            <a:prstGeom prst="rect">
              <a:avLst/>
            </a:prstGeom>
            <a:solidFill>
              <a:srgbClr val="43AAC7"/>
            </a:solidFill>
            <a:ln>
              <a:solidFill>
                <a:srgbClr val="43AA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Flowchart: Merge 27"/>
            <p:cNvSpPr/>
            <p:nvPr/>
          </p:nvSpPr>
          <p:spPr>
            <a:xfrm rot="10800000">
              <a:off x="6174168" y="2693141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9" name="Content Placeholder 1"/>
          <p:cNvSpPr txBox="1"/>
          <p:nvPr/>
        </p:nvSpPr>
        <p:spPr>
          <a:xfrm>
            <a:off x="6925090" y="3738427"/>
            <a:ext cx="983161" cy="32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PLC CPU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59943" y="3490898"/>
            <a:ext cx="504000" cy="227694"/>
            <a:chOff x="7159943" y="3490898"/>
            <a:chExt cx="504000" cy="227694"/>
          </a:xfrm>
        </p:grpSpPr>
        <p:sp>
          <p:nvSpPr>
            <p:cNvPr id="22" name="Rectangle 21"/>
            <p:cNvSpPr/>
            <p:nvPr/>
          </p:nvSpPr>
          <p:spPr>
            <a:xfrm>
              <a:off x="7159943" y="3490898"/>
              <a:ext cx="504000" cy="36000"/>
            </a:xfrm>
            <a:prstGeom prst="rect">
              <a:avLst/>
            </a:prstGeom>
            <a:solidFill>
              <a:srgbClr val="43AAC7"/>
            </a:solidFill>
            <a:ln>
              <a:solidFill>
                <a:srgbClr val="43AA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Flowchart: Merge 29"/>
            <p:cNvSpPr/>
            <p:nvPr/>
          </p:nvSpPr>
          <p:spPr>
            <a:xfrm>
              <a:off x="7309139" y="3610592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1" name="Content Placeholder 1"/>
          <p:cNvSpPr txBox="1"/>
          <p:nvPr/>
        </p:nvSpPr>
        <p:spPr>
          <a:xfrm>
            <a:off x="7120198" y="2004557"/>
            <a:ext cx="1453249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type :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= Transistor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= Relay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32967" y="2668074"/>
            <a:ext cx="432000" cy="864920"/>
            <a:chOff x="7732967" y="2668074"/>
            <a:chExt cx="432000" cy="864920"/>
          </a:xfrm>
        </p:grpSpPr>
        <p:sp>
          <p:nvSpPr>
            <p:cNvPr id="23" name="Rectangle 22"/>
            <p:cNvSpPr/>
            <p:nvPr/>
          </p:nvSpPr>
          <p:spPr>
            <a:xfrm>
              <a:off x="7732967" y="3496994"/>
              <a:ext cx="432000" cy="36000"/>
            </a:xfrm>
            <a:prstGeom prst="rect">
              <a:avLst/>
            </a:prstGeom>
            <a:solidFill>
              <a:srgbClr val="43AAC7"/>
            </a:solidFill>
            <a:ln>
              <a:solidFill>
                <a:srgbClr val="43AA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Flowchart: Merge 31"/>
            <p:cNvSpPr/>
            <p:nvPr/>
          </p:nvSpPr>
          <p:spPr>
            <a:xfrm rot="10800000">
              <a:off x="7787884" y="2668074"/>
              <a:ext cx="216000" cy="127155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Content Placeholder 1"/>
          <p:cNvSpPr txBox="1"/>
          <p:nvPr/>
        </p:nvSpPr>
        <p:spPr>
          <a:xfrm>
            <a:off x="8008835" y="3738427"/>
            <a:ext cx="1574077" cy="72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 Supply :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= AC 85-265V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= DC 24V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45615" y="3496994"/>
            <a:ext cx="468000" cy="221598"/>
            <a:chOff x="8345615" y="3496994"/>
            <a:chExt cx="468000" cy="221598"/>
          </a:xfrm>
        </p:grpSpPr>
        <p:sp>
          <p:nvSpPr>
            <p:cNvPr id="24" name="Rectangle 23"/>
            <p:cNvSpPr/>
            <p:nvPr/>
          </p:nvSpPr>
          <p:spPr>
            <a:xfrm>
              <a:off x="8345615" y="3496994"/>
              <a:ext cx="468000" cy="36000"/>
            </a:xfrm>
            <a:prstGeom prst="rect">
              <a:avLst/>
            </a:prstGeom>
            <a:solidFill>
              <a:srgbClr val="43AAC7"/>
            </a:solidFill>
            <a:ln>
              <a:solidFill>
                <a:srgbClr val="43AA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Flowchart: Merge 33"/>
            <p:cNvSpPr/>
            <p:nvPr/>
          </p:nvSpPr>
          <p:spPr>
            <a:xfrm>
              <a:off x="8493468" y="3610592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5" name="Content Placeholder 1"/>
          <p:cNvSpPr txBox="1"/>
          <p:nvPr/>
        </p:nvSpPr>
        <p:spPr>
          <a:xfrm>
            <a:off x="8493468" y="2001213"/>
            <a:ext cx="1696329" cy="71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 set :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= 1S Instruction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= 2N Instruction</a:t>
            </a:r>
            <a:endParaRPr lang="en-US" sz="120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Picture 38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31" y="5949829"/>
            <a:ext cx="2054624" cy="5361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863775" y="2676952"/>
            <a:ext cx="360000" cy="852994"/>
            <a:chOff x="8863775" y="2676952"/>
            <a:chExt cx="360000" cy="852994"/>
          </a:xfrm>
        </p:grpSpPr>
        <p:sp>
          <p:nvSpPr>
            <p:cNvPr id="26" name="Rectangle 25"/>
            <p:cNvSpPr/>
            <p:nvPr/>
          </p:nvSpPr>
          <p:spPr>
            <a:xfrm>
              <a:off x="8863775" y="3493946"/>
              <a:ext cx="360000" cy="36000"/>
            </a:xfrm>
            <a:prstGeom prst="rect">
              <a:avLst/>
            </a:prstGeom>
            <a:solidFill>
              <a:srgbClr val="43AAC7"/>
            </a:solidFill>
            <a:ln>
              <a:solidFill>
                <a:srgbClr val="43AA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Flowchart: Merge 2"/>
            <p:cNvSpPr/>
            <p:nvPr/>
          </p:nvSpPr>
          <p:spPr>
            <a:xfrm rot="10800000">
              <a:off x="8935775" y="2676952"/>
              <a:ext cx="216000" cy="127155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Subtitle 2"/>
          <p:cNvSpPr txBox="1"/>
          <p:nvPr/>
        </p:nvSpPr>
        <p:spPr>
          <a:xfrm>
            <a:off x="9933189" y="4171983"/>
            <a:ext cx="1737361" cy="1530096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>
                <a:gd name="adj" fmla="val 11051816"/>
              </a:avLst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PT. BERKAT SOLUSINDO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19" grpId="0"/>
      <p:bldP spid="29" grpId="0"/>
      <p:bldP spid="31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"/>
          <a:srcRect t="1108" r="2517"/>
          <a:stretch>
            <a:fillRect/>
          </a:stretch>
        </p:blipFill>
        <p:spPr>
          <a:xfrm>
            <a:off x="6509241" y="4028243"/>
            <a:ext cx="787410" cy="1817575"/>
          </a:xfrm>
          <a:prstGeom prst="rect">
            <a:avLst/>
          </a:prstGeom>
        </p:spPr>
      </p:pic>
      <p:sp>
        <p:nvSpPr>
          <p:cNvPr id="52" name="Teardrop 51"/>
          <p:cNvSpPr/>
          <p:nvPr/>
        </p:nvSpPr>
        <p:spPr>
          <a:xfrm rot="13626037">
            <a:off x="8007846" y="4994850"/>
            <a:ext cx="993029" cy="1004108"/>
          </a:xfrm>
          <a:prstGeom prst="teardrop">
            <a:avLst>
              <a:gd name="adj" fmla="val 183723"/>
            </a:avLst>
          </a:prstGeom>
          <a:solidFill>
            <a:srgbClr val="FEAF26"/>
          </a:solidFill>
          <a:ln>
            <a:solidFill>
              <a:srgbClr val="FEAF2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LX3V (Hardware)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815806" y="802680"/>
            <a:ext cx="621792" cy="621792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US" dirty="0"/>
          </a:p>
        </p:txBody>
      </p:sp>
      <p:sp>
        <p:nvSpPr>
          <p:cNvPr id="37" name="Subtitle 2"/>
          <p:cNvSpPr txBox="1"/>
          <p:nvPr/>
        </p:nvSpPr>
        <p:spPr>
          <a:xfrm>
            <a:off x="9933189" y="4171983"/>
            <a:ext cx="1737361" cy="1530096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>
                <a:gd name="adj" fmla="val 11051816"/>
              </a:avLst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21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67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PT. BERKAT SOLUSINDO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9" name="Picture 38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31" y="5949829"/>
            <a:ext cx="2054624" cy="536181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 with low confidence"/>
          <p:cNvPicPr>
            <a:picLocks noChangeAspect="1"/>
          </p:cNvPicPr>
          <p:nvPr/>
        </p:nvPicPr>
        <p:blipFill rotWithShape="1">
          <a:blip r:embed="rId3"/>
          <a:srcRect l="5663" t="3565" r="3588" b="2663"/>
          <a:stretch>
            <a:fillRect/>
          </a:stretch>
        </p:blipFill>
        <p:spPr>
          <a:xfrm>
            <a:off x="6509241" y="1613156"/>
            <a:ext cx="4950485" cy="21457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68120" y="1728898"/>
            <a:ext cx="2884312" cy="3964038"/>
            <a:chOff x="3068120" y="1728898"/>
            <a:chExt cx="2884312" cy="3964038"/>
          </a:xfrm>
        </p:grpSpPr>
        <p:sp>
          <p:nvSpPr>
            <p:cNvPr id="55" name="Rectangle 54"/>
            <p:cNvSpPr/>
            <p:nvPr/>
          </p:nvSpPr>
          <p:spPr>
            <a:xfrm>
              <a:off x="3068120" y="1728898"/>
              <a:ext cx="2884312" cy="3964038"/>
            </a:xfrm>
            <a:prstGeom prst="rect">
              <a:avLst/>
            </a:prstGeom>
            <a:solidFill>
              <a:srgbClr val="BCE6FA"/>
            </a:solidFill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625" b="81375" l="34375" r="66875">
                          <a14:foregroundMark x1="46797" y1="26125" x2="46797" y2="26125"/>
                          <a14:foregroundMark x1="47109" y1="22625" x2="47109" y2="22625"/>
                          <a14:foregroundMark x1="64531" y1="41125" x2="64531" y2="41125"/>
                          <a14:foregroundMark x1="66328" y1="40625" x2="66328" y2="40625"/>
                          <a14:foregroundMark x1="66641" y1="39375" x2="66641" y2="39375"/>
                          <a14:foregroundMark x1="66875" y1="38625" x2="66875" y2="38625"/>
                          <a14:foregroundMark x1="67031" y1="38000" x2="67031" y2="38000"/>
                          <a14:foregroundMark x1="41719" y1="37000" x2="41719" y2="37000"/>
                          <a14:foregroundMark x1="38047" y1="46125" x2="38047" y2="46125"/>
                          <a14:foregroundMark x1="37266" y1="47500" x2="37266" y2="47500"/>
                          <a14:foregroundMark x1="34922" y1="48750" x2="34922" y2="48750"/>
                          <a14:foregroundMark x1="40313" y1="40125" x2="40313" y2="40125"/>
                          <a14:foregroundMark x1="38984" y1="43125" x2="38984" y2="43125"/>
                          <a14:foregroundMark x1="37656" y1="46875" x2="37656" y2="46875"/>
                          <a14:foregroundMark x1="38125" y1="45750" x2="38125" y2="45750"/>
                          <a14:foregroundMark x1="37656" y1="46375" x2="37656" y2="46375"/>
                          <a14:foregroundMark x1="34453" y1="59000" x2="34453" y2="59000"/>
                          <a14:foregroundMark x1="50859" y1="78625" x2="50859" y2="78625"/>
                          <a14:foregroundMark x1="53359" y1="81375" x2="53359" y2="81375"/>
                        </a14:backgroundRemoval>
                      </a14:imgEffect>
                    </a14:imgLayer>
                  </a14:imgProps>
                </a:ext>
              </a:extLst>
            </a:blip>
            <a:srcRect l="31409" t="19808" r="32100" b="16092"/>
            <a:stretch>
              <a:fillRect/>
            </a:stretch>
          </p:blipFill>
          <p:spPr>
            <a:xfrm>
              <a:off x="3155276" y="2247213"/>
              <a:ext cx="2612553" cy="2868151"/>
            </a:xfrm>
            <a:prstGeom prst="rect">
              <a:avLst/>
            </a:prstGeom>
          </p:spPr>
        </p:pic>
        <p:pic>
          <p:nvPicPr>
            <p:cNvPr id="17" name="Picture 16" descr="A picture containing text, screenshot, font, number&#10;&#10;Description automatically generated"/>
            <p:cNvPicPr>
              <a:picLocks noChangeAspect="1"/>
            </p:cNvPicPr>
            <p:nvPr/>
          </p:nvPicPr>
          <p:blipFill rotWithShape="1">
            <a:blip r:embed="rId6"/>
            <a:srcRect l="12482" t="17199" r="37629" b="70425"/>
            <a:stretch>
              <a:fillRect/>
            </a:stretch>
          </p:blipFill>
          <p:spPr>
            <a:xfrm>
              <a:off x="3152382" y="1815070"/>
              <a:ext cx="2729550" cy="276013"/>
            </a:xfrm>
            <a:prstGeom prst="rect">
              <a:avLst/>
            </a:prstGeom>
          </p:spPr>
        </p:pic>
        <p:pic>
          <p:nvPicPr>
            <p:cNvPr id="38" name="Picture 37" descr="A picture containing text, screenshot, font, number&#10;&#10;Description automatically generated"/>
            <p:cNvPicPr>
              <a:picLocks noChangeAspect="1"/>
            </p:cNvPicPr>
            <p:nvPr/>
          </p:nvPicPr>
          <p:blipFill rotWithShape="1">
            <a:blip r:embed="rId6"/>
            <a:srcRect l="12482" t="33320" r="37243" b="54304"/>
            <a:stretch>
              <a:fillRect/>
            </a:stretch>
          </p:blipFill>
          <p:spPr>
            <a:xfrm>
              <a:off x="3131291" y="5333130"/>
              <a:ext cx="2750641" cy="276013"/>
            </a:xfrm>
            <a:prstGeom prst="rect">
              <a:avLst/>
            </a:prstGeom>
          </p:spPr>
        </p:pic>
      </p:grpSp>
      <p:pic>
        <p:nvPicPr>
          <p:cNvPr id="41" name="Picture 40" descr="A close-up of a device&#10;&#10;Description automatically generated with low confidence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125" b="90500" l="30703" r="69766">
                        <a14:foregroundMark x1="35547" y1="25375" x2="39688" y2="26500"/>
                        <a14:foregroundMark x1="33047" y1="21500" x2="37500" y2="18125"/>
                        <a14:foregroundMark x1="38203" y1="23625" x2="38984" y2="23750"/>
                        <a14:foregroundMark x1="34297" y1="20125" x2="43672" y2="20250"/>
                        <a14:foregroundMark x1="42266" y1="18750" x2="60781" y2="20250"/>
                        <a14:foregroundMark x1="60781" y1="20250" x2="67109" y2="20250"/>
                        <a14:foregroundMark x1="49453" y1="27000" x2="49453" y2="27000"/>
                        <a14:foregroundMark x1="67500" y1="19500" x2="69063" y2="38375"/>
                        <a14:foregroundMark x1="40859" y1="22750" x2="31719" y2="56875"/>
                        <a14:foregroundMark x1="31719" y1="56875" x2="31719" y2="67875"/>
                        <a14:foregroundMark x1="35391" y1="26375" x2="56016" y2="25375"/>
                        <a14:foregroundMark x1="56016" y1="25375" x2="64688" y2="26250"/>
                        <a14:foregroundMark x1="33828" y1="70125" x2="33828" y2="86250"/>
                        <a14:foregroundMark x1="33828" y1="86250" x2="56719" y2="88500"/>
                        <a14:foregroundMark x1="56719" y1="88500" x2="65625" y2="86750"/>
                        <a14:foregroundMark x1="65625" y1="86750" x2="66094" y2="72250"/>
                        <a14:foregroundMark x1="34688" y1="69625" x2="52891" y2="82000"/>
                        <a14:foregroundMark x1="52891" y1="82000" x2="62109" y2="79375"/>
                        <a14:foregroundMark x1="68672" y1="66625" x2="69766" y2="81000"/>
                        <a14:foregroundMark x1="69766" y1="81000" x2="69609" y2="82000"/>
                        <a14:foregroundMark x1="60234" y1="36125" x2="62422" y2="50375"/>
                        <a14:foregroundMark x1="62422" y1="50375" x2="61484" y2="41250"/>
                        <a14:foregroundMark x1="51406" y1="45125" x2="51953" y2="59000"/>
                        <a14:foregroundMark x1="35625" y1="35500" x2="32969" y2="42875"/>
                        <a14:foregroundMark x1="33047" y1="36750" x2="33594" y2="42375"/>
                        <a14:foregroundMark x1="56094" y1="20125" x2="67500" y2="18625"/>
                        <a14:foregroundMark x1="67500" y1="18625" x2="68203" y2="18750"/>
                        <a14:foregroundMark x1="32188" y1="87500" x2="61641" y2="90500"/>
                        <a14:foregroundMark x1="61641" y1="90500" x2="69453" y2="89000"/>
                        <a14:foregroundMark x1="33125" y1="29250" x2="31250" y2="72500"/>
                        <a14:foregroundMark x1="36250" y1="25500" x2="36719" y2="54125"/>
                        <a14:foregroundMark x1="36719" y1="54125" x2="31016" y2="43250"/>
                        <a14:foregroundMark x1="31016" y1="43250" x2="32813" y2="36750"/>
                        <a14:foregroundMark x1="31797" y1="35125" x2="32031" y2="36375"/>
                        <a14:foregroundMark x1="32031" y1="36375" x2="30703" y2="44375"/>
                        <a14:foregroundMark x1="36094" y1="84750" x2="45781" y2="84500"/>
                        <a14:foregroundMark x1="45781" y1="84500" x2="58047" y2="84500"/>
                        <a14:foregroundMark x1="58047" y1="84500" x2="64375" y2="84375"/>
                        <a14:foregroundMark x1="38750" y1="23000" x2="57813" y2="23250"/>
                        <a14:foregroundMark x1="57813" y1="23250" x2="65078" y2="23000"/>
                      </a14:backgroundRemoval>
                    </a14:imgEffect>
                  </a14:imgLayer>
                </a14:imgProps>
              </a:ext>
            </a:extLst>
          </a:blip>
          <a:srcRect l="29612" t="15780" r="29027" b="7768"/>
          <a:stretch>
            <a:fillRect/>
          </a:stretch>
        </p:blipFill>
        <p:spPr>
          <a:xfrm>
            <a:off x="732274" y="2349088"/>
            <a:ext cx="1891174" cy="21848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92103" y="3375000"/>
            <a:ext cx="178691" cy="216000"/>
            <a:chOff x="2792103" y="3375000"/>
            <a:chExt cx="178691" cy="216000"/>
          </a:xfrm>
        </p:grpSpPr>
        <p:sp>
          <p:nvSpPr>
            <p:cNvPr id="42" name="Flowchart: Merge 41"/>
            <p:cNvSpPr/>
            <p:nvPr/>
          </p:nvSpPr>
          <p:spPr>
            <a:xfrm rot="16200000">
              <a:off x="2808794" y="3429000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Flowchart: Merge 43"/>
            <p:cNvSpPr/>
            <p:nvPr/>
          </p:nvSpPr>
          <p:spPr>
            <a:xfrm rot="16200000">
              <a:off x="2738103" y="3429000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51" name="Teardrop 50"/>
          <p:cNvSpPr/>
          <p:nvPr/>
        </p:nvSpPr>
        <p:spPr>
          <a:xfrm rot="12106851">
            <a:off x="7887011" y="3821008"/>
            <a:ext cx="993029" cy="1004108"/>
          </a:xfrm>
          <a:prstGeom prst="teardrop">
            <a:avLst>
              <a:gd name="adj" fmla="val 183723"/>
            </a:avLst>
          </a:prstGeom>
          <a:solidFill>
            <a:srgbClr val="FEAF26"/>
          </a:solidFill>
          <a:ln>
            <a:solidFill>
              <a:srgbClr val="FEAF2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/>
          <p:cNvGrpSpPr/>
          <p:nvPr/>
        </p:nvGrpSpPr>
        <p:grpSpPr>
          <a:xfrm>
            <a:off x="6117314" y="3370237"/>
            <a:ext cx="180848" cy="217612"/>
            <a:chOff x="6117314" y="3370237"/>
            <a:chExt cx="180848" cy="217612"/>
          </a:xfrm>
        </p:grpSpPr>
        <p:sp>
          <p:nvSpPr>
            <p:cNvPr id="43" name="Flowchart: Merge 42"/>
            <p:cNvSpPr/>
            <p:nvPr/>
          </p:nvSpPr>
          <p:spPr>
            <a:xfrm rot="16200000">
              <a:off x="6136162" y="3424237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Flowchart: Merge 44"/>
            <p:cNvSpPr/>
            <p:nvPr/>
          </p:nvSpPr>
          <p:spPr>
            <a:xfrm rot="16200000">
              <a:off x="6063314" y="3425849"/>
              <a:ext cx="216000" cy="108000"/>
            </a:xfrm>
            <a:prstGeom prst="flowChartMer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95313" y="3858779"/>
            <a:ext cx="983161" cy="912516"/>
            <a:chOff x="7895313" y="3858779"/>
            <a:chExt cx="983161" cy="912516"/>
          </a:xfrm>
        </p:grpSpPr>
        <p:pic>
          <p:nvPicPr>
            <p:cNvPr id="48" name="Picture 47" descr="Close-up of a black cable&#10;&#10;Description automatically generated with medium confidence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091" b="65182" l="43000" r="64364">
                          <a14:foregroundMark x1="43000" y1="55091" x2="43000" y2="55091"/>
                          <a14:foregroundMark x1="43545" y1="64182" x2="43545" y2="64182"/>
                          <a14:foregroundMark x1="44364" y1="65182" x2="44364" y2="65182"/>
                          <a14:foregroundMark x1="55455" y1="62545" x2="55455" y2="62545"/>
                          <a14:foregroundMark x1="48818" y1="61545" x2="48818" y2="61545"/>
                          <a14:foregroundMark x1="45545" y1="61909" x2="45545" y2="61909"/>
                          <a14:foregroundMark x1="46091" y1="61000" x2="46091" y2="61000"/>
                          <a14:foregroundMark x1="46818" y1="59545" x2="60818" y2="63818"/>
                          <a14:foregroundMark x1="60818" y1="63818" x2="62000" y2="58091"/>
                          <a14:foregroundMark x1="49636" y1="60091" x2="58818" y2="59727"/>
                          <a14:foregroundMark x1="44182" y1="59364" x2="46909" y2="64273"/>
                          <a14:foregroundMark x1="46909" y1="64455" x2="55182" y2="63727"/>
                          <a14:foregroundMark x1="55182" y1="63727" x2="59182" y2="64091"/>
                          <a14:foregroundMark x1="61273" y1="64909" x2="63364" y2="58818"/>
                          <a14:foregroundMark x1="63636" y1="48091" x2="64364" y2="54000"/>
                        </a14:backgroundRemoval>
                      </a14:imgEffect>
                    </a14:imgLayer>
                  </a14:imgProps>
                </a:ext>
              </a:extLst>
            </a:blip>
            <a:srcRect l="40833" t="40477" r="34168" b="33019"/>
            <a:stretch>
              <a:fillRect/>
            </a:stretch>
          </p:blipFill>
          <p:spPr>
            <a:xfrm>
              <a:off x="8086390" y="3858779"/>
              <a:ext cx="590885" cy="626408"/>
            </a:xfrm>
            <a:prstGeom prst="rect">
              <a:avLst/>
            </a:prstGeom>
          </p:spPr>
        </p:pic>
        <p:sp>
          <p:nvSpPr>
            <p:cNvPr id="53" name="Content Placeholder 1"/>
            <p:cNvSpPr txBox="1"/>
            <p:nvPr/>
          </p:nvSpPr>
          <p:spPr>
            <a:xfrm>
              <a:off x="7895313" y="4449786"/>
              <a:ext cx="983161" cy="3215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3210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7055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8825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2670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Micro USB</a:t>
              </a:r>
              <a:endPara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04498" y="5051391"/>
            <a:ext cx="983161" cy="932259"/>
            <a:chOff x="8004498" y="5051391"/>
            <a:chExt cx="983161" cy="932259"/>
          </a:xfrm>
        </p:grpSpPr>
        <p:pic>
          <p:nvPicPr>
            <p:cNvPr id="50" name="Picture 49" descr="Close-up of a computer cable&#10;&#10;Description automatically generated with low confidence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9453" r="94527">
                          <a14:foregroundMark x1="59701" y1="36364" x2="47264" y2="30000"/>
                          <a14:foregroundMark x1="17910" y1="70455" x2="13930" y2="45455"/>
                          <a14:foregroundMark x1="40796" y1="59091" x2="56716" y2="83182"/>
                          <a14:foregroundMark x1="47264" y1="77273" x2="49751" y2="81364"/>
                          <a14:foregroundMark x1="52239" y1="80909" x2="61194" y2="85000"/>
                          <a14:foregroundMark x1="58209" y1="82727" x2="55721" y2="83636"/>
                          <a14:foregroundMark x1="77612" y1="33182" x2="90050" y2="57273"/>
                          <a14:foregroundMark x1="64179" y1="85455" x2="54726" y2="86818"/>
                          <a14:foregroundMark x1="88929" y1="66845" x2="88714" y2="68142"/>
                          <a14:foregroundMark x1="91045" y1="54091" x2="89646" y2="62526"/>
                          <a14:foregroundMark x1="88060" y1="56364" x2="91542" y2="60909"/>
                          <a14:foregroundMark x1="88557" y1="55000" x2="61194" y2="83636"/>
                          <a14:foregroundMark x1="88060" y1="67273" x2="63184" y2="82727"/>
                          <a14:foregroundMark x1="66141" y1="84359" x2="61692" y2="87273"/>
                          <a14:foregroundMark x1="86707" y1="70893" x2="69163" y2="82381"/>
                          <a14:foregroundMark x1="91542" y1="67727" x2="90733" y2="68256"/>
                          <a14:foregroundMark x1="88087" y1="69002" x2="55721" y2="84545"/>
                          <a14:foregroundMark x1="91193" y1="67510" x2="90217" y2="67979"/>
                          <a14:foregroundMark x1="65405" y1="83512" x2="63184" y2="84545"/>
                          <a14:foregroundMark x1="83706" y1="75006" x2="65570" y2="83436"/>
                          <a14:foregroundMark x1="85688" y1="76935" x2="83082" y2="77876"/>
                          <a14:foregroundMark x1="65492" y1="83612" x2="42786" y2="87273"/>
                          <a14:foregroundMark x1="65934" y1="83329" x2="46766" y2="84545"/>
                          <a14:foregroundMark x1="76257" y1="80119" x2="54229" y2="80455"/>
                          <a14:foregroundMark x1="66767" y1="85079" x2="61692" y2="85455"/>
                          <a14:foregroundMark x1="66966" y1="85309" x2="59204" y2="86818"/>
                          <a14:foregroundMark x1="67875" y1="86355" x2="63184" y2="87273"/>
                          <a14:foregroundMark x1="65934" y1="84121" x2="65672" y2="84091"/>
                          <a14:foregroundMark x1="50746" y1="76364" x2="50746" y2="76364"/>
                          <a14:backgroundMark x1="88060" y1="82727" x2="73632" y2="90000"/>
                          <a14:backgroundMark x1="84577" y1="85455" x2="70647" y2="89545"/>
                          <a14:backgroundMark x1="96517" y1="71364" x2="90547" y2="79545"/>
                          <a14:backgroundMark x1="96517" y1="64545" x2="95025" y2="686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614449">
              <a:off x="8181931" y="5051391"/>
              <a:ext cx="644857" cy="705814"/>
            </a:xfrm>
            <a:prstGeom prst="rect">
              <a:avLst/>
            </a:prstGeom>
          </p:spPr>
        </p:pic>
        <p:sp>
          <p:nvSpPr>
            <p:cNvPr id="54" name="Content Placeholder 1"/>
            <p:cNvSpPr txBox="1"/>
            <p:nvPr/>
          </p:nvSpPr>
          <p:spPr>
            <a:xfrm>
              <a:off x="8004498" y="5662141"/>
              <a:ext cx="983161" cy="3215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3210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7055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8825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2670" indent="-28321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Minidin</a:t>
              </a:r>
              <a:r>
                <a:rPr lang="en-US" sz="9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9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 pin</a:t>
              </a:r>
              <a:endPara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Arrow: Right 6"/>
          <p:cNvSpPr/>
          <p:nvPr/>
        </p:nvSpPr>
        <p:spPr>
          <a:xfrm rot="1745541">
            <a:off x="5149503" y="4026013"/>
            <a:ext cx="1410789" cy="4419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072" y="4050792"/>
            <a:ext cx="7580376" cy="996696"/>
          </a:xfrm>
        </p:spPr>
        <p:txBody>
          <a:bodyPr/>
          <a:lstStyle/>
          <a:p>
            <a:r>
              <a:rPr lang="en-US" dirty="0"/>
              <a:t>Communication</a:t>
            </a:r>
            <a:endParaRPr lang="en-US" dirty="0"/>
          </a:p>
        </p:txBody>
      </p:sp>
      <p:pic>
        <p:nvPicPr>
          <p:cNvPr id="3" name="Picture 2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059" y="4253617"/>
            <a:ext cx="1605465" cy="418967"/>
          </a:xfrm>
          <a:prstGeom prst="rect">
            <a:avLst/>
          </a:prstGeom>
        </p:spPr>
      </p:pic>
      <p:sp>
        <p:nvSpPr>
          <p:cNvPr id="4" name="Subtitle 2"/>
          <p:cNvSpPr txBox="1"/>
          <p:nvPr/>
        </p:nvSpPr>
        <p:spPr>
          <a:xfrm>
            <a:off x="8166100" y="5918200"/>
            <a:ext cx="6420673" cy="40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68516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751" y="790901"/>
            <a:ext cx="640135" cy="64013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dirty="0"/>
          </a:p>
        </p:txBody>
      </p:sp>
      <p:pic>
        <p:nvPicPr>
          <p:cNvPr id="26" name="Picture 25" descr="A picture containing text, diagram, screenshot, parallel&#10;&#10;Description automatically generated"/>
          <p:cNvPicPr>
            <a:picLocks noChangeAspect="1"/>
          </p:cNvPicPr>
          <p:nvPr/>
        </p:nvPicPr>
        <p:blipFill rotWithShape="1">
          <a:blip r:embed="rId2"/>
          <a:srcRect l="1619" b="44300"/>
          <a:stretch>
            <a:fillRect/>
          </a:stretch>
        </p:blipFill>
        <p:spPr>
          <a:xfrm>
            <a:off x="734124" y="1641825"/>
            <a:ext cx="4594479" cy="2915586"/>
          </a:xfrm>
          <a:prstGeom prst="rect">
            <a:avLst/>
          </a:prstGeom>
        </p:spPr>
      </p:pic>
      <p:pic>
        <p:nvPicPr>
          <p:cNvPr id="27" name="Picture 26" descr="A picture containing text, diagram, screenshot, parallel&#10;&#10;Description automatically generated"/>
          <p:cNvPicPr>
            <a:picLocks noChangeAspect="1"/>
          </p:cNvPicPr>
          <p:nvPr/>
        </p:nvPicPr>
        <p:blipFill rotWithShape="1">
          <a:blip r:embed="rId2"/>
          <a:srcRect l="2523" t="54900" r="1982" b="521"/>
          <a:stretch>
            <a:fillRect/>
          </a:stretch>
        </p:blipFill>
        <p:spPr>
          <a:xfrm>
            <a:off x="5522976" y="3198654"/>
            <a:ext cx="5193792" cy="2717514"/>
          </a:xfrm>
          <a:prstGeom prst="rect">
            <a:avLst/>
          </a:prstGeom>
        </p:spPr>
      </p:pic>
      <p:sp>
        <p:nvSpPr>
          <p:cNvPr id="2" name="Subtitle 2"/>
          <p:cNvSpPr txBox="1"/>
          <p:nvPr/>
        </p:nvSpPr>
        <p:spPr>
          <a:xfrm>
            <a:off x="1181338" y="6118091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3" name="Picture 2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376" y="6055740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768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72" y="6025896"/>
            <a:ext cx="2054624" cy="536181"/>
          </a:xfrm>
          <a:prstGeom prst="rect">
            <a:avLst/>
          </a:prstGeom>
        </p:spPr>
      </p:pic>
      <p:sp>
        <p:nvSpPr>
          <p:cNvPr id="4" name="Subtitle 2"/>
          <p:cNvSpPr txBox="1"/>
          <p:nvPr/>
        </p:nvSpPr>
        <p:spPr>
          <a:xfrm>
            <a:off x="10891311" y="1101359"/>
            <a:ext cx="380762" cy="5123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</a:t>
            </a:r>
            <a:endParaRPr lang="en-US" dirty="0"/>
          </a:p>
          <a:p>
            <a:r>
              <a:rPr lang="en-US" dirty="0"/>
              <a:t> SOLUSINDO</a:t>
            </a:r>
            <a:endParaRPr lang="en-US" dirty="0"/>
          </a:p>
        </p:txBody>
      </p:sp>
      <p:sp>
        <p:nvSpPr>
          <p:cNvPr id="2" name="Title 11"/>
          <p:cNvSpPr txBox="1"/>
          <p:nvPr/>
        </p:nvSpPr>
        <p:spPr>
          <a:xfrm>
            <a:off x="2843784" y="5239512"/>
            <a:ext cx="8951976" cy="74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0117 0.7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871" y="2715406"/>
            <a:ext cx="2334970" cy="50601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6027715"/>
            <a:ext cx="12192000" cy="540000"/>
          </a:xfrm>
          <a:prstGeom prst="rect">
            <a:avLst/>
          </a:prstGeom>
          <a:solidFill>
            <a:srgbClr val="BE7800"/>
          </a:solidFill>
          <a:ln>
            <a:solidFill>
              <a:srgbClr val="BE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 rot="2859848">
            <a:off x="1111014" y="3527752"/>
            <a:ext cx="1801368" cy="5040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/>
          </p:nvPr>
        </p:nvSpPr>
        <p:spPr>
          <a:xfrm rot="20349180">
            <a:off x="2452235" y="3840236"/>
            <a:ext cx="2329739" cy="502920"/>
          </a:xfrm>
          <a:solidFill>
            <a:schemeClr val="accent2"/>
          </a:solidFill>
        </p:spPr>
        <p:txBody>
          <a:bodyPr/>
          <a:lstStyle/>
          <a:p>
            <a:endParaRPr lang="en-ID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4412504" y="3588777"/>
            <a:ext cx="1955781" cy="50292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 rot="20119045">
            <a:off x="6496745" y="3120675"/>
            <a:ext cx="2250548" cy="50292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705" y="1891118"/>
            <a:ext cx="1822704" cy="832356"/>
          </a:xfrm>
        </p:spPr>
        <p:txBody>
          <a:bodyPr/>
          <a:lstStyle/>
          <a:p>
            <a:pPr algn="ctr"/>
            <a:r>
              <a:rPr lang="en-US" dirty="0"/>
              <a:t>Relay/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bantu</a:t>
            </a:r>
            <a:r>
              <a:rPr lang="en-US" dirty="0"/>
              <a:t> pada        Internal PLC </a:t>
            </a:r>
            <a:endParaRPr lang="en-US" dirty="0"/>
          </a:p>
          <a:p>
            <a:pPr algn="ctr"/>
            <a:r>
              <a:rPr lang="en-US" dirty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7851" y="2343017"/>
            <a:ext cx="2147763" cy="11525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Timer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2205" y="746279"/>
            <a:ext cx="8762246" cy="777240"/>
          </a:xfrm>
        </p:spPr>
        <p:txBody>
          <a:bodyPr/>
          <a:lstStyle/>
          <a:p>
            <a:r>
              <a:rPr lang="en-US" dirty="0"/>
              <a:t>Programming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72771" y="2628548"/>
            <a:ext cx="1014984" cy="1014984"/>
          </a:xfrm>
        </p:spPr>
        <p:txBody>
          <a:bodyPr>
            <a:normAutofit/>
          </a:bodyPr>
          <a:lstStyle/>
          <a:p>
            <a:r>
              <a:rPr lang="en-US" sz="1200" dirty="0"/>
              <a:t>Relay</a:t>
            </a:r>
            <a:endParaRPr lang="en-US" sz="1200" dirty="0"/>
          </a:p>
          <a:p>
            <a:r>
              <a:rPr lang="en-US" dirty="0"/>
              <a:t>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014240" y="3287390"/>
            <a:ext cx="1014984" cy="1014984"/>
          </a:xfrm>
        </p:spPr>
        <p:txBody>
          <a:bodyPr>
            <a:normAutofit/>
          </a:bodyPr>
          <a:lstStyle/>
          <a:p>
            <a:r>
              <a:rPr lang="en-US" sz="1600" dirty="0"/>
              <a:t>Timer</a:t>
            </a:r>
            <a:endParaRPr lang="en-US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9990057" y="2451283"/>
            <a:ext cx="1014984" cy="1014984"/>
          </a:xfrm>
        </p:spPr>
        <p:txBody>
          <a:bodyPr>
            <a:normAutofit/>
          </a:bodyPr>
          <a:lstStyle/>
          <a:p>
            <a:r>
              <a:rPr lang="en-US" sz="1200" dirty="0"/>
              <a:t>System Special address</a:t>
            </a:r>
            <a:endParaRPr lang="en-US" sz="1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718997" y="4908011"/>
            <a:ext cx="1822704" cy="1414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Register D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menyimpan</a:t>
            </a:r>
            <a:r>
              <a:rPr lang="en-US" dirty="0"/>
              <a:t> Data</a:t>
            </a:r>
            <a:endParaRPr lang="en-US" dirty="0"/>
          </a:p>
          <a:p>
            <a:pPr algn="ctr"/>
            <a:r>
              <a:rPr lang="en-US" dirty="0"/>
              <a:t>Word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9523225" y="3458706"/>
            <a:ext cx="1948648" cy="777240"/>
          </a:xfrm>
        </p:spPr>
        <p:txBody>
          <a:bodyPr/>
          <a:lstStyle/>
          <a:p>
            <a:pPr algn="ctr"/>
            <a:r>
              <a:rPr lang="en-US" dirty="0"/>
              <a:t>Alamat yang sudah </a:t>
            </a:r>
            <a:r>
              <a:rPr lang="en-US" dirty="0" err="1"/>
              <a:t>ditentukan</a:t>
            </a:r>
            <a:r>
              <a:rPr lang="en-US" dirty="0"/>
              <a:t> oleh system PLC</a:t>
            </a:r>
            <a:endParaRPr lang="en-ID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solidFill>
            <a:srgbClr val="BE7800"/>
          </a:solidFill>
          <a:ln w="190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US" dirty="0"/>
              <a:t>Foster holistically superior methodologies</a:t>
            </a:r>
            <a:endParaRPr lang="en-US" dirty="0"/>
          </a:p>
          <a:p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3" name="Text Placeholder 11"/>
          <p:cNvSpPr txBox="1"/>
          <p:nvPr/>
        </p:nvSpPr>
        <p:spPr>
          <a:xfrm>
            <a:off x="848649" y="6119881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 Placeholder 4"/>
          <p:cNvSpPr txBox="1"/>
          <p:nvPr/>
        </p:nvSpPr>
        <p:spPr>
          <a:xfrm>
            <a:off x="5486848" y="4297353"/>
            <a:ext cx="2248826" cy="770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Counter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`</a:t>
            </a:r>
            <a:endParaRPr lang="en-US" dirty="0"/>
          </a:p>
        </p:txBody>
      </p:sp>
      <p:sp>
        <p:nvSpPr>
          <p:cNvPr id="2" name="Text Placeholder 10"/>
          <p:cNvSpPr txBox="1"/>
          <p:nvPr/>
        </p:nvSpPr>
        <p:spPr>
          <a:xfrm>
            <a:off x="2122857" y="3902391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Register </a:t>
            </a:r>
            <a:endParaRPr lang="en-US" sz="1200" dirty="0"/>
          </a:p>
          <a:p>
            <a:r>
              <a:rPr lang="en-US" dirty="0"/>
              <a:t>D</a:t>
            </a:r>
            <a:endParaRPr lang="en-US" dirty="0"/>
          </a:p>
        </p:txBody>
      </p:sp>
      <p:sp>
        <p:nvSpPr>
          <p:cNvPr id="6" name="Text Placeholder 8"/>
          <p:cNvSpPr txBox="1"/>
          <p:nvPr/>
        </p:nvSpPr>
        <p:spPr>
          <a:xfrm>
            <a:off x="6103769" y="3274215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Counter</a:t>
            </a:r>
            <a:endParaRPr lang="en-US" sz="1400" dirty="0"/>
          </a:p>
        </p:txBody>
      </p:sp>
      <p:sp>
        <p:nvSpPr>
          <p:cNvPr id="11" name="Text Placeholder 4"/>
          <p:cNvSpPr txBox="1"/>
          <p:nvPr/>
        </p:nvSpPr>
        <p:spPr>
          <a:xfrm>
            <a:off x="7351620" y="1743200"/>
            <a:ext cx="2248826" cy="770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Compare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data </a:t>
            </a:r>
            <a:endParaRPr lang="en-US" dirty="0"/>
          </a:p>
        </p:txBody>
      </p:sp>
      <p:sp>
        <p:nvSpPr>
          <p:cNvPr id="13" name="Text Placeholder 8"/>
          <p:cNvSpPr txBox="1"/>
          <p:nvPr/>
        </p:nvSpPr>
        <p:spPr>
          <a:xfrm>
            <a:off x="7968541" y="2473719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7055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Compare</a:t>
            </a:r>
            <a:endParaRPr lang="en-US" sz="1200" dirty="0"/>
          </a:p>
        </p:txBody>
      </p:sp>
      <p:sp>
        <p:nvSpPr>
          <p:cNvPr id="34" name="Subtitle 2"/>
          <p:cNvSpPr txBox="1"/>
          <p:nvPr/>
        </p:nvSpPr>
        <p:spPr>
          <a:xfrm>
            <a:off x="1181338" y="6083255"/>
            <a:ext cx="5943600" cy="41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PT. BERKAT SOLUSINDO</a:t>
            </a:r>
            <a:endParaRPr lang="en-US" dirty="0"/>
          </a:p>
        </p:txBody>
      </p:sp>
      <p:pic>
        <p:nvPicPr>
          <p:cNvPr id="35" name="Picture 34" descr="A picture containing text, font, screenshot, graphics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76" y="6029613"/>
            <a:ext cx="2054624" cy="53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6316 -0.00023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8112 0.0020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uiExpand="1" build="p"/>
      <p:bldP spid="19" grpId="0" animBg="1" uiExpand="1" build="p"/>
      <p:bldP spid="20" grpId="0" animBg="1" uiExpand="1" build="p"/>
      <p:bldP spid="21" grpId="0" animBg="1" uiExpand="1" build="p"/>
      <p:bldP spid="4" grpId="0" uiExpand="1" build="p"/>
      <p:bldP spid="5" grpId="0" build="p"/>
      <p:bldP spid="8" grpId="0" animBg="1" uiExpand="1" build="p"/>
      <p:bldP spid="10" grpId="0" animBg="1" uiExpand="1" build="p"/>
      <p:bldP spid="12" grpId="0" animBg="1" uiExpand="1" build="p"/>
      <p:bldP spid="15" grpId="0" uiExpand="1" build="p"/>
      <p:bldP spid="17" grpId="0" build="p"/>
      <p:bldP spid="26" grpId="0"/>
      <p:bldP spid="2" grpId="0" animBg="1"/>
      <p:bldP spid="6" grpId="0" animBg="1"/>
      <p:bldP spid="11" grpId="0"/>
      <p:bldP spid="13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I m a g e   x m l n s = " 7 1 a f 3 2 4 3 - 3 d d 4 - 4 a 8 d - 8 c 0 d - d d 7 6 d a 1 f 0 2 a 5 " > < U r l   x s i : n i l = " t r u e " > < / U r l > < D e s c r i p t i o n   x s i : n i l = " t r u e " > < / D e s c r i p t i o n > < / I m a g e > < S t a t u s   x m l n s = " 7 1 a f 3 2 4 3 - 3 d d 4 - 4 a 8 d - 8 c 0 d - d d 7 6 d a 1 f 0 2 a 5 " > N o t   s t a r t e d < / S t a t u s > < B a c k g r o u n d   x m l n s = " 7 1 a f 3 2 4 3 - 3 d d 4 - 4 a 8 d - 8 c 0 d - d d 7 6 d a 1 f 0 2 a 5 " > f a l s e < / B a c k g r o u n d > < _ i p _ U n i f i e d C o m p l i a n c e P o l i c y P r o p e r t i e s   x m l n s = " h t t p : / / s c h e m a s . m i c r o s o f t . c o m / s h a r e p o i n t / v 3 "   x s i : n i l = " t r u e " / > < I m a g e T a g s T a x H T F i e l d   x m l n s = " 7 1 a f 3 2 4 3 - 3 d d 4 - 4 a 8 d - 8 c 0 d - d d 7 6 d a 1 f 0 2 a 5 " > < T e r m s   x m l n s = " h t t p : / / s c h e m a s . m i c r o s o f t . c o m / o f f i c e / i n f o p a t h / 2 0 0 7 / P a r t n e r C o n t r o l s " > < / T e r m s > < / I m a g e T a g s T a x H T F i e l d > < T a x C a t c h A l l   x m l n s = " 2 3 0 e 9 d f 3 - b e 6 5 - 4 c 7 3 - a 9 3 b - d 1 2 3 6 e b d 6 7 7 e "   x s i : n i l = " t r u e " / > < M e d i a S e r v i c e K e y P o i n t s   x m l n s = " 7 1 a f 3 2 4 3 - 3 d d 4 - 4 a 8 d - 8 c 0 d - d d 7 6 d a 1 f 0 2 a 5 "   x s i : n i l = " t r u e " / > < / d o c u m e n t M a n a g e m e n t > < / p : p r o p e r t i e s > 
</file>

<file path=customXml/item2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2 5 "   m a : c o n t e n t T y p e D e s c r i p t i o n = " C r e a t e   a   n e w   d o c u m e n t . "   m a : c o n t e n t T y p e S c o p e = " "   m a : v e r s i o n I D = " e 0 2 3 0 6 d a f 0 0 1 6 5 b 3 7 5 d c 6 a 5 8 9 6 6 9 6 0 b e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d f 8 8 f b 7 6 b f 5 f 5 5 5 2 2 4 5 5 7 9 5 3 9 4 9 c 1 e c 9 "   n s 1 : _ = " "   n s 2 : _ = "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7 1 a f 3 2 4 3 - 3 d d 4 - 4 a 8 d - 8 c 0 d - d d 7 6 d a 1 f 0 2 a 5 "   x m l n s : n s 3 = " 1 6 c 0 5 7 2 7 - a a 7 5 - 4 e 4 a - 9 b 5 f - 8 a 8 0 a 1 1 6 5 8 9 1 "   x m l n s : n s 4 = " 2 3 0 e 9 d f 3 - b e 6 5 - 4 c 7 3 - a 9 3 b - d 1 2 3 6 e b d 6 7 7 e " >  
 < x s d : i m p o r t   n a m e s p a c e = " h t t p : / / s c h e m a s . m i c r o s o f t . c o m / s h a r e p o i n t / v 3 " / >  
 < x s d : i m p o r t   n a m e s p a c e = " 7 1 a f 3 2 4 3 - 3 d d 4 - 4 a 8 d - 8 c 0 d - d d 7 6 d a 1 f 0 2 a 5 " / >  
 < x s d : i m p o r t   n a m e s p a c e = " 1 6 c 0 5 7 2 7 - a a 7 5 - 4 e 4 a - 9 b 5 f - 8 a 8 0 a 1 1 6 5 8 9 1 " / >  
 < x s d : i m p o r t   n a m e s p a c e = " 2 3 0 e 9 d f 3 - b e 6 5 - 4 c 7 3 - a 9 3 b - d 1 2 3 6 e b d 6 7 7 e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S t a t u s "   m i n O c c u r s = " 0 " / >  
 < x s d : e l e m e n t   r e f = " n s 2 : I m a g e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4 : T a x C a t c h A l l "   m i n O c c u r s = " 0 " / >  
 < x s d : e l e m e n t   r e f = " n s 2 : I m a g e T a g s T a x H T F i e l d "   m i n O c c u r s = " 0 " / >  
 < x s d : e l e m e n t   r e f = " n s 2 : M e d i a S e r v i c e L o c a t i o n "   m i n O c c u r s = " 0 " / >  
 < x s d : e l e m e n t   r e f = " n s 2 : M e d i a L e n g t h I n S e c o n d s "   m i n O c c u r s = " 0 " / >  
 < x s d : e l e m e n t   r e f = " n s 2 : B a c k g r o u n d "   m i n O c c u r s = " 0 " / >  
 < x s d : e l e m e n t   r e f = " n s 2 : M e d i a S e r v i c e S e a r c h P r o p e r t i e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0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  m a : r e a d O n l y = " f a l s e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1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  m a : r e a d O n l y = " f a l s e " >  
 < x s d : s i m p l e T y p e >  
 < x s d : r e s t r i c t i o n   b a s e = " d m s : T e x t " / >  
 < / x s d : s i m p l e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t a t u s "   m a : i n d e x = " 2 "   n i l l a b l e = " t r u e "   m a : d i s p l a y N a m e = " S t a t u s "   m a : d e f a u l t = " N o t   s t a r t e d "   m a : f o r m a t = " D r o p d o w n "   m a : i n t e r n a l N a m e = " S t a t u s "   m a : r e a d O n l y = " f a l s e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x s d : e l e m e n t   n a m e = " I m a g e "   m a : i n d e x = " 3 "   n i l l a b l e = " t r u e "   m a : d i s p l a y N a m e = " I m a g e "   m a : f o r m a t = " I m a g e "   m a : i n t e r n a l N a m e = " I m a g e "   m a : r e a d O n l y = " f a l s e " >  
 < x s d : c o m p l e x T y p e >  
 < x s d : c o m p l e x C o n t e n t >  
 < x s d : e x t e n s i o n   b a s e = " d m s : U R L " >  
 < x s d : s e q u e n c e >  
 < x s d : e l e m e n t   n a m e = " U r l "   t y p e = " d m s : V a l i d U r l "   m i n O c c u r s = " 0 "   n i l l a b l e = " t r u e " / >  
 < x s d : e l e m e n t   n a m e = " D e s c r i p t i o n "   t y p e = " x s d : s t r i n g "   n i l l a b l e = " t r u e " / >  
 < / x s d : s e q u e n c e >  
 < / x s d : e x t e n s i o n >  
 < / x s d : c o m p l e x C o n t e n t >  
 < / x s d : c o m p l e x T y p e >  
 < / x s d : e l e m e n t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h i d d e n = " t r u e "   m a : i n t e r n a l N a m e = " M e d i a S e r v i c e O C R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h i d d e n = " t r u e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h i d d e n = " t r u e "   m a : i n t e r n a l N a m e = " M e d i a S e r v i c e K e y P o i n t s "   m a : r e a d O n l y = " f a l s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I m a g e T a g s T a x H T F i e l d "   m a : i n d e x = " 2 5 "   n i l l a b l e = " t r u e "   m a : t a x o n o m y = " t r u e "   m a : i n t e r n a l N a m e = " I m a g e T a g s T a x H T F i e l d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L o c a t i o n "   m a : i n d e x = " 2 6 "   n i l l a b l e = " t r u e "   m a : d i s p l a y N a m e = " L o c a t i o n "   m a : h i d d e n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2 7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B a c k g r o u n d "   m a : i n d e x = " 2 8 "   n i l l a b l e = " t r u e "   m a : d i s p l a y N a m e = " B a c k g r o u n d "   m a : d e f a u l t = " 0 "   m a : f o r m a t = " D r o p d o w n "   m a : i n t e r n a l N a m e = " B a c k g r o u n d " >  
 < x s d : s i m p l e T y p e >  
 < x s d : r e s t r i c t i o n   b a s e = " d m s : B o o l e a n " / >  
 < / x s d : s i m p l e T y p e >  
 < / x s d : e l e m e n t >  
 < x s d : e l e m e n t   n a m e = " M e d i a S e r v i c e S e a r c h P r o p e r t i e s "   m a : i n d e x = " 2 9 "   n i l l a b l e = " t r u e "   m a : d i s p l a y N a m e = " M e d i a S e r v i c e S e a r c h P r o p e r t i e s "   m a : h i d d e n = " t r u e "   m a : i n t e r n a l N a m e = " M e d i a S e r v i c e S e a r c h P r o p e r t i e s "   m a : r e a d O n l y = " t r u e " >  
 < x s d : s i m p l e T y p e >  
 < x s d : r e s t r i c t i o n   b a s e = " d m s : N o t e " / >  
 < / x s d : s i m p l e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h i d d e n = " t r u e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h i d d e n = " t r u e "   m a : i n t e r n a l N a m e = " S h a r e d W i t h D e t a i l s "   m a : r e a d O n l y = " t r u e " >  
 < x s d : s i m p l e T y p e >  
 < x s d : r e s t r i c t i o n   b a s e = " d m s : N o t e " / >  
 < / x s d : s i m p l e T y p e >  
 < / x s d : e l e m e n t >  
 < / x s d : s c h e m a >  
 < x s d : s c h e m a   t a r g e t N a m e s p a c e = " 2 3 0 e 9 d f 3 - b e 6 5 - 4 c 7 3 - a 9 3 b - d 1 2 3 6 e b d 6 7 7 e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T a x C a t c h A l l "   m a : i n d e x = " 2 3 "   n i l l a b l e = " t r u e "   m a : d i s p l a y N a m e = " T a x o n o m y   C a t c h   A l l   C o l u m n "   m a : h i d d e n = " t r u e "   m a : l i s t = " { 3 f 6 b f c b c - 3 d b 3 - 4 a e 6 - b d 7 6 - 3 2 6 f 0 7 9 8 a d 2 8 } "   m a : i n t e r n a l N a m e = " T a x C a t c h A l l "   m a : r e a d O n l y = " f a l s e "   m a : s h o w F i e l d = " C a t c h A l l D a t a "   m a : w e b = " 1 6 c 0 5 7 2 7 - a a 7 5 - 4 e 4 a - 9 b 5 f - 8 a 8 0 a 1 1 6 5 8 9 1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d i s p l a y N a m e = " C o n t e n t   T y p e " / >  
 < x s d : e l e m e n t   r e f = " d c : t i t l e "   m i n O c c u r s = " 0 "   m a x O c c u r s = " 1 "   m a : i n d e x = " 1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3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Props1.xml><?xml version="1.0" encoding="utf-8"?>
<ds:datastoreItem xmlns:ds="http://schemas.openxmlformats.org/officeDocument/2006/customXml" ds:itemID="{3065A588-1D2A-427C-AA32-A236D95C8F89}">
  <ds:schemaRefs/>
</ds:datastoreItem>
</file>

<file path=customXml/itemProps2.xml><?xml version="1.0" encoding="utf-8"?>
<ds:datastoreItem xmlns:ds="http://schemas.openxmlformats.org/officeDocument/2006/customXml" ds:itemID="{4FB0F111-FD6B-4279-A9B8-A9ADF2774655}">
  <ds:schemaRefs/>
</ds:datastoreItem>
</file>

<file path=customXml/itemProps3.xml><?xml version="1.0" encoding="utf-8"?>
<ds:datastoreItem xmlns:ds="http://schemas.openxmlformats.org/officeDocument/2006/customXml" ds:itemID="{83441F37-C10B-49C7-9131-D813AD6E948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 design</Template>
  <TotalTime>0</TotalTime>
  <Words>4398</Words>
  <Application>WPS Presentation</Application>
  <PresentationFormat>Widescreen</PresentationFormat>
  <Paragraphs>324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Arial Black (Body)</vt:lpstr>
      <vt:lpstr>Arial Black</vt:lpstr>
      <vt:lpstr>Microsoft YaHei</vt:lpstr>
      <vt:lpstr>Arial Unicode MS</vt:lpstr>
      <vt:lpstr>Calibri</vt:lpstr>
      <vt:lpstr>Office Theme</vt:lpstr>
      <vt:lpstr>1_Office Theme</vt:lpstr>
      <vt:lpstr>2_Office Theme</vt:lpstr>
      <vt:lpstr>TRAINING PLC BASIC</vt:lpstr>
      <vt:lpstr>Agenda</vt:lpstr>
      <vt:lpstr>Introduction LX3V</vt:lpstr>
      <vt:lpstr>Introduction LX3V </vt:lpstr>
      <vt:lpstr>Introduction LX3V (Hardware)</vt:lpstr>
      <vt:lpstr>Communication</vt:lpstr>
      <vt:lpstr>Communication</vt:lpstr>
      <vt:lpstr>PowerPoint 演示文稿</vt:lpstr>
      <vt:lpstr>Programming </vt:lpstr>
      <vt:lpstr>Programming (Relay M)</vt:lpstr>
      <vt:lpstr>Programming (Register D)</vt:lpstr>
      <vt:lpstr>Programming (Timer)</vt:lpstr>
      <vt:lpstr>Programming (Counter)</vt:lpstr>
      <vt:lpstr>Programming (Compare)</vt:lpstr>
      <vt:lpstr>Programming (Compare)</vt:lpstr>
      <vt:lpstr>Programming (Special Address)</vt:lpstr>
      <vt:lpstr>Practice on Case </vt:lpstr>
      <vt:lpstr>Practice on Case</vt:lpstr>
      <vt:lpstr>Practice on Case</vt:lpstr>
      <vt:lpstr>Practice on Case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PLC BASIC</dc:title>
  <dc:creator>Muhamad Asna</dc:creator>
  <cp:lastModifiedBy>Dimas Amnar</cp:lastModifiedBy>
  <cp:revision>17</cp:revision>
  <dcterms:created xsi:type="dcterms:W3CDTF">2023-06-16T06:56:00Z</dcterms:created>
  <dcterms:modified xsi:type="dcterms:W3CDTF">2024-02-28T13:18:33Z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A665C3797B084B798846AD454BA56FAD_12</vt:lpwstr>
  </property>
  <property fmtid="{D5CDD505-2E9C-101B-9397-08002B2CF9AE}" pid="4" name="KSOProductBuildVer">
    <vt:lpwstr>1033-12.2.0.13489</vt:lpwstr>
  </property>
</Properties>
</file>