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9" r:id="rId8"/>
    <p:sldId id="268" r:id="rId9"/>
    <p:sldId id="270" r:id="rId10"/>
    <p:sldId id="264" r:id="rId11"/>
    <p:sldId id="258" r:id="rId12"/>
    <p:sldId id="267" r:id="rId13"/>
    <p:sldId id="273" r:id="rId14"/>
    <p:sldId id="277" r:id="rId15"/>
    <p:sldId id="259" r:id="rId16"/>
    <p:sldId id="265" r:id="rId17"/>
    <p:sldId id="266" r:id="rId18"/>
    <p:sldId id="272" r:id="rId19"/>
    <p:sldId id="274" r:id="rId20"/>
    <p:sldId id="276" r:id="rId21"/>
    <p:sldId id="275" r:id="rId22"/>
    <p:sldId id="271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9" autoAdjust="0"/>
    <p:restoredTop sz="94660"/>
  </p:normalViewPr>
  <p:slideViewPr>
    <p:cSldViewPr>
      <p:cViewPr>
        <p:scale>
          <a:sx n="60" d="100"/>
          <a:sy n="60" d="100"/>
        </p:scale>
        <p:origin x="-19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DDF78-9354-44A5-8DB0-83BBFF158DA9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0866308F-1D0B-4EAF-8DA3-C444DB379350}">
      <dgm:prSet phldrT="[Text]" phldr="1" custT="1"/>
      <dgm:spPr/>
      <dgm:t>
        <a:bodyPr/>
        <a:lstStyle/>
        <a:p>
          <a:endParaRPr lang="id-ID" sz="2400" dirty="0"/>
        </a:p>
      </dgm:t>
    </dgm:pt>
    <dgm:pt modelId="{659CEC00-C7B7-4DE3-964C-D14D7403D045}" type="parTrans" cxnId="{21340B33-C5E7-4848-A68D-27576C78F370}">
      <dgm:prSet/>
      <dgm:spPr/>
      <dgm:t>
        <a:bodyPr/>
        <a:lstStyle/>
        <a:p>
          <a:endParaRPr lang="id-ID"/>
        </a:p>
      </dgm:t>
    </dgm:pt>
    <dgm:pt modelId="{A6F02874-4F14-4BE7-9593-9FE9E077ECDE}" type="sibTrans" cxnId="{21340B33-C5E7-4848-A68D-27576C78F370}">
      <dgm:prSet/>
      <dgm:spPr/>
      <dgm:t>
        <a:bodyPr/>
        <a:lstStyle/>
        <a:p>
          <a:endParaRPr lang="id-ID"/>
        </a:p>
      </dgm:t>
    </dgm:pt>
    <dgm:pt modelId="{835B02D1-D4D3-4590-9DF1-D3CACD1CD03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2400" dirty="0" smtClean="0">
              <a:latin typeface="Rockwell" pitchFamily="18" charset="0"/>
            </a:rPr>
            <a:t>Pengertian Arsitektur dan Arsitektur Kota</a:t>
          </a:r>
        </a:p>
      </dgm:t>
    </dgm:pt>
    <dgm:pt modelId="{EA59F305-2538-4151-92E9-A2E8B61247B8}" type="parTrans" cxnId="{8FD38A5F-B23D-441A-A8BB-68785C118423}">
      <dgm:prSet/>
      <dgm:spPr/>
      <dgm:t>
        <a:bodyPr/>
        <a:lstStyle/>
        <a:p>
          <a:endParaRPr lang="id-ID"/>
        </a:p>
      </dgm:t>
    </dgm:pt>
    <dgm:pt modelId="{1F75EED7-2910-4111-A473-11004050B5E1}" type="sibTrans" cxnId="{8FD38A5F-B23D-441A-A8BB-68785C118423}">
      <dgm:prSet/>
      <dgm:spPr/>
      <dgm:t>
        <a:bodyPr/>
        <a:lstStyle/>
        <a:p>
          <a:endParaRPr lang="id-ID"/>
        </a:p>
      </dgm:t>
    </dgm:pt>
    <dgm:pt modelId="{C597AB8D-00B3-458C-9B25-96E3680A04C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2400" dirty="0" smtClean="0">
              <a:latin typeface="Rockwell" pitchFamily="18" charset="0"/>
            </a:rPr>
            <a:t>Pengertian Menurut para Ahli</a:t>
          </a:r>
        </a:p>
      </dgm:t>
    </dgm:pt>
    <dgm:pt modelId="{EE96C55E-A9C5-494F-9178-18245F23FA4F}" type="parTrans" cxnId="{6641EA90-857E-48EF-B3A1-29750273F4FB}">
      <dgm:prSet/>
      <dgm:spPr/>
      <dgm:t>
        <a:bodyPr/>
        <a:lstStyle/>
        <a:p>
          <a:endParaRPr lang="id-ID"/>
        </a:p>
      </dgm:t>
    </dgm:pt>
    <dgm:pt modelId="{E57979E6-E57B-4C6B-B060-66F9D4E4B616}" type="sibTrans" cxnId="{6641EA90-857E-48EF-B3A1-29750273F4FB}">
      <dgm:prSet/>
      <dgm:spPr/>
      <dgm:t>
        <a:bodyPr/>
        <a:lstStyle/>
        <a:p>
          <a:endParaRPr lang="id-ID"/>
        </a:p>
      </dgm:t>
    </dgm:pt>
    <dgm:pt modelId="{6E7A3835-4127-4F88-A86B-436D937B58D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d-ID" sz="2400" dirty="0" smtClean="0">
              <a:latin typeface="Rockwell" pitchFamily="18" charset="0"/>
            </a:rPr>
            <a:t>Pekembangan Kota</a:t>
          </a:r>
        </a:p>
      </dgm:t>
    </dgm:pt>
    <dgm:pt modelId="{540E9789-265B-4725-AF82-B27DED1E5A83}" type="parTrans" cxnId="{A7473FBE-EFB0-4CA5-A21A-A1D14D32B4E4}">
      <dgm:prSet/>
      <dgm:spPr/>
      <dgm:t>
        <a:bodyPr/>
        <a:lstStyle/>
        <a:p>
          <a:endParaRPr lang="id-ID"/>
        </a:p>
      </dgm:t>
    </dgm:pt>
    <dgm:pt modelId="{3E37DA96-695F-4D22-9AC8-E942F4D6292A}" type="sibTrans" cxnId="{A7473FBE-EFB0-4CA5-A21A-A1D14D32B4E4}">
      <dgm:prSet/>
      <dgm:spPr/>
      <dgm:t>
        <a:bodyPr/>
        <a:lstStyle/>
        <a:p>
          <a:endParaRPr lang="id-ID"/>
        </a:p>
      </dgm:t>
    </dgm:pt>
    <dgm:pt modelId="{87FD7878-1C23-46F7-8E7B-043BEF503171}">
      <dgm:prSet phldrT="[Text]" phldr="1" custT="1"/>
      <dgm:spPr/>
      <dgm:t>
        <a:bodyPr/>
        <a:lstStyle/>
        <a:p>
          <a:endParaRPr lang="id-ID" sz="2400" dirty="0"/>
        </a:p>
      </dgm:t>
    </dgm:pt>
    <dgm:pt modelId="{D9DD15A4-1FA6-47DE-96B3-2C613DA1649D}" type="sibTrans" cxnId="{7B158E4A-3158-4D5F-BF50-DDCD06732649}">
      <dgm:prSet/>
      <dgm:spPr/>
      <dgm:t>
        <a:bodyPr/>
        <a:lstStyle/>
        <a:p>
          <a:endParaRPr lang="id-ID"/>
        </a:p>
      </dgm:t>
    </dgm:pt>
    <dgm:pt modelId="{9B96DC41-041B-48A5-A313-51F1A369C3DF}" type="parTrans" cxnId="{7B158E4A-3158-4D5F-BF50-DDCD06732649}">
      <dgm:prSet/>
      <dgm:spPr/>
      <dgm:t>
        <a:bodyPr/>
        <a:lstStyle/>
        <a:p>
          <a:endParaRPr lang="id-ID"/>
        </a:p>
      </dgm:t>
    </dgm:pt>
    <dgm:pt modelId="{16E1CA84-E13A-4131-AAB5-3192D3A136D1}">
      <dgm:prSet phldrT="[Text]" custT="1"/>
      <dgm:spPr/>
      <dgm:t>
        <a:bodyPr/>
        <a:lstStyle/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d-ID" sz="2400" dirty="0"/>
        </a:p>
      </dgm:t>
    </dgm:pt>
    <dgm:pt modelId="{1E003FAB-B591-40DA-A55C-1A23698B653A}" type="parTrans" cxnId="{DE4975AB-4A2F-497B-AEDD-BED5D0ACB002}">
      <dgm:prSet/>
      <dgm:spPr/>
      <dgm:t>
        <a:bodyPr/>
        <a:lstStyle/>
        <a:p>
          <a:endParaRPr lang="id-ID"/>
        </a:p>
      </dgm:t>
    </dgm:pt>
    <dgm:pt modelId="{CC362265-6EA2-4E05-9305-929E039FDA0F}" type="sibTrans" cxnId="{DE4975AB-4A2F-497B-AEDD-BED5D0ACB002}">
      <dgm:prSet/>
      <dgm:spPr/>
      <dgm:t>
        <a:bodyPr/>
        <a:lstStyle/>
        <a:p>
          <a:endParaRPr lang="id-ID"/>
        </a:p>
      </dgm:t>
    </dgm:pt>
    <dgm:pt modelId="{45EBE9EC-C29E-459B-93B5-7B7688822F35}">
      <dgm:prSet custT="1"/>
      <dgm:spPr/>
      <dgm:t>
        <a:bodyPr/>
        <a:lstStyle/>
        <a:p>
          <a:r>
            <a:rPr lang="id-ID" sz="2400" dirty="0" smtClean="0">
              <a:latin typeface="Rockwell" pitchFamily="18" charset="0"/>
            </a:rPr>
            <a:t>Struktur spasial kota</a:t>
          </a:r>
          <a:endParaRPr lang="id-ID" sz="2400" dirty="0">
            <a:latin typeface="Rockwell" pitchFamily="18" charset="0"/>
          </a:endParaRPr>
        </a:p>
      </dgm:t>
    </dgm:pt>
    <dgm:pt modelId="{7B2F6DA5-F5AB-4E49-9EFA-76C293276097}" type="parTrans" cxnId="{6CFED5B9-5228-43B9-AEB7-17DA9D400850}">
      <dgm:prSet/>
      <dgm:spPr/>
      <dgm:t>
        <a:bodyPr/>
        <a:lstStyle/>
        <a:p>
          <a:endParaRPr lang="id-ID"/>
        </a:p>
      </dgm:t>
    </dgm:pt>
    <dgm:pt modelId="{62BE68E6-5A60-4964-9550-9D4995A3440E}" type="sibTrans" cxnId="{6CFED5B9-5228-43B9-AEB7-17DA9D400850}">
      <dgm:prSet/>
      <dgm:spPr/>
      <dgm:t>
        <a:bodyPr/>
        <a:lstStyle/>
        <a:p>
          <a:endParaRPr lang="id-ID"/>
        </a:p>
      </dgm:t>
    </dgm:pt>
    <dgm:pt modelId="{C79FF8AF-1B00-4ED2-B57C-F9D603713298}">
      <dgm:prSet phldrT="[Text]" custT="1"/>
      <dgm:spPr/>
      <dgm:t>
        <a:bodyPr/>
        <a:lstStyle/>
        <a:p>
          <a:pPr marL="228600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d-ID" sz="2400" dirty="0"/>
        </a:p>
      </dgm:t>
    </dgm:pt>
    <dgm:pt modelId="{36F897D9-A239-4E3F-BA9E-5287D43A6A3F}" type="parTrans" cxnId="{A215BFB6-0079-4ECF-831E-5200CFFD24F3}">
      <dgm:prSet/>
      <dgm:spPr/>
      <dgm:t>
        <a:bodyPr/>
        <a:lstStyle/>
        <a:p>
          <a:endParaRPr lang="id-ID"/>
        </a:p>
      </dgm:t>
    </dgm:pt>
    <dgm:pt modelId="{58D80385-3A16-4B10-8213-CD5FC5347818}" type="sibTrans" cxnId="{A215BFB6-0079-4ECF-831E-5200CFFD24F3}">
      <dgm:prSet/>
      <dgm:spPr/>
      <dgm:t>
        <a:bodyPr/>
        <a:lstStyle/>
        <a:p>
          <a:endParaRPr lang="id-ID"/>
        </a:p>
      </dgm:t>
    </dgm:pt>
    <dgm:pt modelId="{8CD8533A-BA21-4AF0-B3D2-94B2E0AB8434}">
      <dgm:prSet custT="1"/>
      <dgm:spPr/>
      <dgm:t>
        <a:bodyPr/>
        <a:lstStyle/>
        <a:p>
          <a:r>
            <a:rPr lang="id-ID" sz="2400" dirty="0" smtClean="0">
              <a:latin typeface="Rockwell" pitchFamily="18" charset="0"/>
            </a:rPr>
            <a:t>Morfologi Kota</a:t>
          </a:r>
          <a:endParaRPr lang="id-ID" sz="2400" dirty="0">
            <a:latin typeface="Rockwell" pitchFamily="18" charset="0"/>
          </a:endParaRPr>
        </a:p>
      </dgm:t>
    </dgm:pt>
    <dgm:pt modelId="{57152F7D-669E-4307-9AB3-BDDB1E266EF5}" type="parTrans" cxnId="{45DE0E7A-5FFB-44E7-879A-7716609918BD}">
      <dgm:prSet/>
      <dgm:spPr/>
      <dgm:t>
        <a:bodyPr/>
        <a:lstStyle/>
        <a:p>
          <a:endParaRPr lang="id-ID"/>
        </a:p>
      </dgm:t>
    </dgm:pt>
    <dgm:pt modelId="{7960AA7D-30F0-4805-AECA-CBF3F7AE613E}" type="sibTrans" cxnId="{45DE0E7A-5FFB-44E7-879A-7716609918BD}">
      <dgm:prSet/>
      <dgm:spPr/>
      <dgm:t>
        <a:bodyPr/>
        <a:lstStyle/>
        <a:p>
          <a:endParaRPr lang="id-ID"/>
        </a:p>
      </dgm:t>
    </dgm:pt>
    <dgm:pt modelId="{EA1652C2-11B4-4569-A4A7-5A7001769720}">
      <dgm:prSet phldrT="[Text]" phldr="1" custT="1"/>
      <dgm:spPr/>
      <dgm:t>
        <a:bodyPr/>
        <a:lstStyle/>
        <a:p>
          <a:endParaRPr lang="id-ID" sz="2400" dirty="0"/>
        </a:p>
      </dgm:t>
    </dgm:pt>
    <dgm:pt modelId="{30763FB7-7A54-4F9A-8F50-F2FA798C0B63}" type="sibTrans" cxnId="{6F568AC7-6F78-491E-BC19-A58BC379A17B}">
      <dgm:prSet/>
      <dgm:spPr/>
      <dgm:t>
        <a:bodyPr/>
        <a:lstStyle/>
        <a:p>
          <a:endParaRPr lang="id-ID"/>
        </a:p>
      </dgm:t>
    </dgm:pt>
    <dgm:pt modelId="{F5F6E33A-103F-4F01-B8C5-1FCAF6DAE09D}" type="parTrans" cxnId="{6F568AC7-6F78-491E-BC19-A58BC379A17B}">
      <dgm:prSet/>
      <dgm:spPr/>
      <dgm:t>
        <a:bodyPr/>
        <a:lstStyle/>
        <a:p>
          <a:endParaRPr lang="id-ID"/>
        </a:p>
      </dgm:t>
    </dgm:pt>
    <dgm:pt modelId="{7EA9F4E2-7560-4DC9-9251-9AC80163BEE5}" type="pres">
      <dgm:prSet presAssocID="{9C7DDF78-9354-44A5-8DB0-83BBFF158D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8F0D36C-364B-4FB3-A658-22552EBE9187}" type="pres">
      <dgm:prSet presAssocID="{0866308F-1D0B-4EAF-8DA3-C444DB379350}" presName="composite" presStyleCnt="0"/>
      <dgm:spPr/>
    </dgm:pt>
    <dgm:pt modelId="{7D3ADBE3-5DBB-4C0B-8B0A-5A4F76960E45}" type="pres">
      <dgm:prSet presAssocID="{0866308F-1D0B-4EAF-8DA3-C444DB37935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5F2BFB-9238-42A0-B8AC-6DA96595C76C}" type="pres">
      <dgm:prSet presAssocID="{0866308F-1D0B-4EAF-8DA3-C444DB37935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430E8D-01E4-4853-85DA-341CFD0EFF3F}" type="pres">
      <dgm:prSet presAssocID="{A6F02874-4F14-4BE7-9593-9FE9E077ECDE}" presName="sp" presStyleCnt="0"/>
      <dgm:spPr/>
    </dgm:pt>
    <dgm:pt modelId="{68F6BC88-494A-4B1E-A0B1-E64D38AF8704}" type="pres">
      <dgm:prSet presAssocID="{87FD7878-1C23-46F7-8E7B-043BEF503171}" presName="composite" presStyleCnt="0"/>
      <dgm:spPr/>
    </dgm:pt>
    <dgm:pt modelId="{C1B86B07-A4A1-4C4A-B865-1842A1E1B6A4}" type="pres">
      <dgm:prSet presAssocID="{87FD7878-1C23-46F7-8E7B-043BEF50317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4FB7B4-173A-43AD-8540-1A4B45CEA250}" type="pres">
      <dgm:prSet presAssocID="{87FD7878-1C23-46F7-8E7B-043BEF50317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7061D9-FEAF-41A6-B1FF-A3756329A360}" type="pres">
      <dgm:prSet presAssocID="{D9DD15A4-1FA6-47DE-96B3-2C613DA1649D}" presName="sp" presStyleCnt="0"/>
      <dgm:spPr/>
    </dgm:pt>
    <dgm:pt modelId="{F95B928E-DADA-41B8-B166-03BBF8874823}" type="pres">
      <dgm:prSet presAssocID="{EA1652C2-11B4-4569-A4A7-5A7001769720}" presName="composite" presStyleCnt="0"/>
      <dgm:spPr/>
    </dgm:pt>
    <dgm:pt modelId="{7A36136C-6F26-47B4-BD09-C851850D6DC7}" type="pres">
      <dgm:prSet presAssocID="{EA1652C2-11B4-4569-A4A7-5A700176972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BA9C8B-920E-48A2-A5F1-7C28EFE78A7A}" type="pres">
      <dgm:prSet presAssocID="{EA1652C2-11B4-4569-A4A7-5A700176972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8AF815-6148-475D-BAF9-3E28770859BB}" type="pres">
      <dgm:prSet presAssocID="{30763FB7-7A54-4F9A-8F50-F2FA798C0B63}" presName="sp" presStyleCnt="0"/>
      <dgm:spPr/>
    </dgm:pt>
    <dgm:pt modelId="{5C25D734-331A-407C-91AB-EEFBE85DF4D6}" type="pres">
      <dgm:prSet presAssocID="{C79FF8AF-1B00-4ED2-B57C-F9D603713298}" presName="composite" presStyleCnt="0"/>
      <dgm:spPr/>
    </dgm:pt>
    <dgm:pt modelId="{E4985FDE-210A-41EC-B053-D230246A93E4}" type="pres">
      <dgm:prSet presAssocID="{C79FF8AF-1B00-4ED2-B57C-F9D60371329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E1F283-0A76-4B15-A094-6DA9C49A0504}" type="pres">
      <dgm:prSet presAssocID="{C79FF8AF-1B00-4ED2-B57C-F9D60371329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EA39DA-F526-46AA-A16E-B6C5F62F3B0D}" type="pres">
      <dgm:prSet presAssocID="{58D80385-3A16-4B10-8213-CD5FC5347818}" presName="sp" presStyleCnt="0"/>
      <dgm:spPr/>
    </dgm:pt>
    <dgm:pt modelId="{20C7F6FA-DD8B-486F-BBD7-61E51884B11C}" type="pres">
      <dgm:prSet presAssocID="{16E1CA84-E13A-4131-AAB5-3192D3A136D1}" presName="composite" presStyleCnt="0"/>
      <dgm:spPr/>
    </dgm:pt>
    <dgm:pt modelId="{BFF89F66-63B9-4EA6-99B7-21F2EFB6C5B4}" type="pres">
      <dgm:prSet presAssocID="{16E1CA84-E13A-4131-AAB5-3192D3A136D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16E5C4-6A1C-4678-B605-D75E90C8CB75}" type="pres">
      <dgm:prSet presAssocID="{16E1CA84-E13A-4131-AAB5-3192D3A136D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5DE0E7A-5FFB-44E7-879A-7716609918BD}" srcId="{C79FF8AF-1B00-4ED2-B57C-F9D603713298}" destId="{8CD8533A-BA21-4AF0-B3D2-94B2E0AB8434}" srcOrd="0" destOrd="0" parTransId="{57152F7D-669E-4307-9AB3-BDDB1E266EF5}" sibTransId="{7960AA7D-30F0-4805-AECA-CBF3F7AE613E}"/>
    <dgm:cxn modelId="{A7473FBE-EFB0-4CA5-A21A-A1D14D32B4E4}" srcId="{16E1CA84-E13A-4131-AAB5-3192D3A136D1}" destId="{6E7A3835-4127-4F88-A86B-436D937B58D4}" srcOrd="0" destOrd="0" parTransId="{540E9789-265B-4725-AF82-B27DED1E5A83}" sibTransId="{3E37DA96-695F-4D22-9AC8-E942F4D6292A}"/>
    <dgm:cxn modelId="{3E6D879F-D177-415C-875D-5436B3B49250}" type="presOf" srcId="{9C7DDF78-9354-44A5-8DB0-83BBFF158DA9}" destId="{7EA9F4E2-7560-4DC9-9251-9AC80163BEE5}" srcOrd="0" destOrd="0" presId="urn:microsoft.com/office/officeart/2005/8/layout/chevron2"/>
    <dgm:cxn modelId="{DE4975AB-4A2F-497B-AEDD-BED5D0ACB002}" srcId="{9C7DDF78-9354-44A5-8DB0-83BBFF158DA9}" destId="{16E1CA84-E13A-4131-AAB5-3192D3A136D1}" srcOrd="4" destOrd="0" parTransId="{1E003FAB-B591-40DA-A55C-1A23698B653A}" sibTransId="{CC362265-6EA2-4E05-9305-929E039FDA0F}"/>
    <dgm:cxn modelId="{B8377E57-416A-4627-A4A3-BDA88FDF3662}" type="presOf" srcId="{0866308F-1D0B-4EAF-8DA3-C444DB379350}" destId="{7D3ADBE3-5DBB-4C0B-8B0A-5A4F76960E45}" srcOrd="0" destOrd="0" presId="urn:microsoft.com/office/officeart/2005/8/layout/chevron2"/>
    <dgm:cxn modelId="{D84B2C0F-4477-46FB-B26A-C42CD25F396E}" type="presOf" srcId="{6E7A3835-4127-4F88-A86B-436D937B58D4}" destId="{8416E5C4-6A1C-4678-B605-D75E90C8CB75}" srcOrd="0" destOrd="0" presId="urn:microsoft.com/office/officeart/2005/8/layout/chevron2"/>
    <dgm:cxn modelId="{A215BFB6-0079-4ECF-831E-5200CFFD24F3}" srcId="{9C7DDF78-9354-44A5-8DB0-83BBFF158DA9}" destId="{C79FF8AF-1B00-4ED2-B57C-F9D603713298}" srcOrd="3" destOrd="0" parTransId="{36F897D9-A239-4E3F-BA9E-5287D43A6A3F}" sibTransId="{58D80385-3A16-4B10-8213-CD5FC5347818}"/>
    <dgm:cxn modelId="{7B158E4A-3158-4D5F-BF50-DDCD06732649}" srcId="{9C7DDF78-9354-44A5-8DB0-83BBFF158DA9}" destId="{87FD7878-1C23-46F7-8E7B-043BEF503171}" srcOrd="1" destOrd="0" parTransId="{9B96DC41-041B-48A5-A313-51F1A369C3DF}" sibTransId="{D9DD15A4-1FA6-47DE-96B3-2C613DA1649D}"/>
    <dgm:cxn modelId="{AA7DCB75-CDBB-41EB-8C4E-BB228E314A3F}" type="presOf" srcId="{EA1652C2-11B4-4569-A4A7-5A7001769720}" destId="{7A36136C-6F26-47B4-BD09-C851850D6DC7}" srcOrd="0" destOrd="0" presId="urn:microsoft.com/office/officeart/2005/8/layout/chevron2"/>
    <dgm:cxn modelId="{21340B33-C5E7-4848-A68D-27576C78F370}" srcId="{9C7DDF78-9354-44A5-8DB0-83BBFF158DA9}" destId="{0866308F-1D0B-4EAF-8DA3-C444DB379350}" srcOrd="0" destOrd="0" parTransId="{659CEC00-C7B7-4DE3-964C-D14D7403D045}" sibTransId="{A6F02874-4F14-4BE7-9593-9FE9E077ECDE}"/>
    <dgm:cxn modelId="{AE37B78D-A5D0-40BA-8CDD-DB1AE4844692}" type="presOf" srcId="{C597AB8D-00B3-458C-9B25-96E3680A04C2}" destId="{324FB7B4-173A-43AD-8540-1A4B45CEA250}" srcOrd="0" destOrd="0" presId="urn:microsoft.com/office/officeart/2005/8/layout/chevron2"/>
    <dgm:cxn modelId="{6641EA90-857E-48EF-B3A1-29750273F4FB}" srcId="{87FD7878-1C23-46F7-8E7B-043BEF503171}" destId="{C597AB8D-00B3-458C-9B25-96E3680A04C2}" srcOrd="0" destOrd="0" parTransId="{EE96C55E-A9C5-494F-9178-18245F23FA4F}" sibTransId="{E57979E6-E57B-4C6B-B060-66F9D4E4B616}"/>
    <dgm:cxn modelId="{6F568AC7-6F78-491E-BC19-A58BC379A17B}" srcId="{9C7DDF78-9354-44A5-8DB0-83BBFF158DA9}" destId="{EA1652C2-11B4-4569-A4A7-5A7001769720}" srcOrd="2" destOrd="0" parTransId="{F5F6E33A-103F-4F01-B8C5-1FCAF6DAE09D}" sibTransId="{30763FB7-7A54-4F9A-8F50-F2FA798C0B63}"/>
    <dgm:cxn modelId="{D073FFC1-96F4-43A3-9633-5BCA46051638}" type="presOf" srcId="{87FD7878-1C23-46F7-8E7B-043BEF503171}" destId="{C1B86B07-A4A1-4C4A-B865-1842A1E1B6A4}" srcOrd="0" destOrd="0" presId="urn:microsoft.com/office/officeart/2005/8/layout/chevron2"/>
    <dgm:cxn modelId="{4AF6F074-DD0A-42D6-BB2C-7FDA6E553695}" type="presOf" srcId="{C79FF8AF-1B00-4ED2-B57C-F9D603713298}" destId="{E4985FDE-210A-41EC-B053-D230246A93E4}" srcOrd="0" destOrd="0" presId="urn:microsoft.com/office/officeart/2005/8/layout/chevron2"/>
    <dgm:cxn modelId="{3354E4D5-4F5A-4E57-8395-D318AE6F1A42}" type="presOf" srcId="{8CD8533A-BA21-4AF0-B3D2-94B2E0AB8434}" destId="{AFE1F283-0A76-4B15-A094-6DA9C49A0504}" srcOrd="0" destOrd="0" presId="urn:microsoft.com/office/officeart/2005/8/layout/chevron2"/>
    <dgm:cxn modelId="{D7E2CC08-7632-41C7-98D7-E31870BD839E}" type="presOf" srcId="{45EBE9EC-C29E-459B-93B5-7B7688822F35}" destId="{A4BA9C8B-920E-48A2-A5F1-7C28EFE78A7A}" srcOrd="0" destOrd="0" presId="urn:microsoft.com/office/officeart/2005/8/layout/chevron2"/>
    <dgm:cxn modelId="{1CF7639A-F697-413C-9448-A507B8594E80}" type="presOf" srcId="{16E1CA84-E13A-4131-AAB5-3192D3A136D1}" destId="{BFF89F66-63B9-4EA6-99B7-21F2EFB6C5B4}" srcOrd="0" destOrd="0" presId="urn:microsoft.com/office/officeart/2005/8/layout/chevron2"/>
    <dgm:cxn modelId="{8FD38A5F-B23D-441A-A8BB-68785C118423}" srcId="{0866308F-1D0B-4EAF-8DA3-C444DB379350}" destId="{835B02D1-D4D3-4590-9DF1-D3CACD1CD03A}" srcOrd="0" destOrd="0" parTransId="{EA59F305-2538-4151-92E9-A2E8B61247B8}" sibTransId="{1F75EED7-2910-4111-A473-11004050B5E1}"/>
    <dgm:cxn modelId="{6CFED5B9-5228-43B9-AEB7-17DA9D400850}" srcId="{EA1652C2-11B4-4569-A4A7-5A7001769720}" destId="{45EBE9EC-C29E-459B-93B5-7B7688822F35}" srcOrd="0" destOrd="0" parTransId="{7B2F6DA5-F5AB-4E49-9EFA-76C293276097}" sibTransId="{62BE68E6-5A60-4964-9550-9D4995A3440E}"/>
    <dgm:cxn modelId="{4E6FFCD0-63C0-4984-BCFC-371085127032}" type="presOf" srcId="{835B02D1-D4D3-4590-9DF1-D3CACD1CD03A}" destId="{395F2BFB-9238-42A0-B8AC-6DA96595C76C}" srcOrd="0" destOrd="0" presId="urn:microsoft.com/office/officeart/2005/8/layout/chevron2"/>
    <dgm:cxn modelId="{259879E7-1287-44DA-92F6-4A268B8F4F29}" type="presParOf" srcId="{7EA9F4E2-7560-4DC9-9251-9AC80163BEE5}" destId="{F8F0D36C-364B-4FB3-A658-22552EBE9187}" srcOrd="0" destOrd="0" presId="urn:microsoft.com/office/officeart/2005/8/layout/chevron2"/>
    <dgm:cxn modelId="{CBCCB989-6C35-4381-83BB-6F044B0B7601}" type="presParOf" srcId="{F8F0D36C-364B-4FB3-A658-22552EBE9187}" destId="{7D3ADBE3-5DBB-4C0B-8B0A-5A4F76960E45}" srcOrd="0" destOrd="0" presId="urn:microsoft.com/office/officeart/2005/8/layout/chevron2"/>
    <dgm:cxn modelId="{B92F31DE-4B77-47A0-80C2-CFF7C9EA3115}" type="presParOf" srcId="{F8F0D36C-364B-4FB3-A658-22552EBE9187}" destId="{395F2BFB-9238-42A0-B8AC-6DA96595C76C}" srcOrd="1" destOrd="0" presId="urn:microsoft.com/office/officeart/2005/8/layout/chevron2"/>
    <dgm:cxn modelId="{9EBDDB29-A48E-4A3C-A135-31A116AB5259}" type="presParOf" srcId="{7EA9F4E2-7560-4DC9-9251-9AC80163BEE5}" destId="{C5430E8D-01E4-4853-85DA-341CFD0EFF3F}" srcOrd="1" destOrd="0" presId="urn:microsoft.com/office/officeart/2005/8/layout/chevron2"/>
    <dgm:cxn modelId="{C228C851-0A3B-479A-A9CB-B6D8A8E4CDC1}" type="presParOf" srcId="{7EA9F4E2-7560-4DC9-9251-9AC80163BEE5}" destId="{68F6BC88-494A-4B1E-A0B1-E64D38AF8704}" srcOrd="2" destOrd="0" presId="urn:microsoft.com/office/officeart/2005/8/layout/chevron2"/>
    <dgm:cxn modelId="{32ACEEF2-0503-4A0C-A7F7-D341C7BCC44C}" type="presParOf" srcId="{68F6BC88-494A-4B1E-A0B1-E64D38AF8704}" destId="{C1B86B07-A4A1-4C4A-B865-1842A1E1B6A4}" srcOrd="0" destOrd="0" presId="urn:microsoft.com/office/officeart/2005/8/layout/chevron2"/>
    <dgm:cxn modelId="{2AAFCE12-CD29-43FA-829C-107A81114ECF}" type="presParOf" srcId="{68F6BC88-494A-4B1E-A0B1-E64D38AF8704}" destId="{324FB7B4-173A-43AD-8540-1A4B45CEA250}" srcOrd="1" destOrd="0" presId="urn:microsoft.com/office/officeart/2005/8/layout/chevron2"/>
    <dgm:cxn modelId="{992A46E7-9318-4587-AF7C-CCBA481FEF3C}" type="presParOf" srcId="{7EA9F4E2-7560-4DC9-9251-9AC80163BEE5}" destId="{7B7061D9-FEAF-41A6-B1FF-A3756329A360}" srcOrd="3" destOrd="0" presId="urn:microsoft.com/office/officeart/2005/8/layout/chevron2"/>
    <dgm:cxn modelId="{36424F5F-D253-47A5-98B9-02257E3A4F63}" type="presParOf" srcId="{7EA9F4E2-7560-4DC9-9251-9AC80163BEE5}" destId="{F95B928E-DADA-41B8-B166-03BBF8874823}" srcOrd="4" destOrd="0" presId="urn:microsoft.com/office/officeart/2005/8/layout/chevron2"/>
    <dgm:cxn modelId="{B07AA63B-F0CB-4A54-9EB5-A547CF813991}" type="presParOf" srcId="{F95B928E-DADA-41B8-B166-03BBF8874823}" destId="{7A36136C-6F26-47B4-BD09-C851850D6DC7}" srcOrd="0" destOrd="0" presId="urn:microsoft.com/office/officeart/2005/8/layout/chevron2"/>
    <dgm:cxn modelId="{FA39728E-CCCD-4BA2-A1DA-8E90093932CB}" type="presParOf" srcId="{F95B928E-DADA-41B8-B166-03BBF8874823}" destId="{A4BA9C8B-920E-48A2-A5F1-7C28EFE78A7A}" srcOrd="1" destOrd="0" presId="urn:microsoft.com/office/officeart/2005/8/layout/chevron2"/>
    <dgm:cxn modelId="{19A6B667-44FA-4EDC-99EA-B6195FCAB6FC}" type="presParOf" srcId="{7EA9F4E2-7560-4DC9-9251-9AC80163BEE5}" destId="{9B8AF815-6148-475D-BAF9-3E28770859BB}" srcOrd="5" destOrd="0" presId="urn:microsoft.com/office/officeart/2005/8/layout/chevron2"/>
    <dgm:cxn modelId="{64F9BFC7-E537-4F2D-8EDA-21750A161BFD}" type="presParOf" srcId="{7EA9F4E2-7560-4DC9-9251-9AC80163BEE5}" destId="{5C25D734-331A-407C-91AB-EEFBE85DF4D6}" srcOrd="6" destOrd="0" presId="urn:microsoft.com/office/officeart/2005/8/layout/chevron2"/>
    <dgm:cxn modelId="{AAF14047-4226-4E11-AD1F-2E4253DAA0A3}" type="presParOf" srcId="{5C25D734-331A-407C-91AB-EEFBE85DF4D6}" destId="{E4985FDE-210A-41EC-B053-D230246A93E4}" srcOrd="0" destOrd="0" presId="urn:microsoft.com/office/officeart/2005/8/layout/chevron2"/>
    <dgm:cxn modelId="{517C141C-0BAB-4917-A05B-9046BAD53A85}" type="presParOf" srcId="{5C25D734-331A-407C-91AB-EEFBE85DF4D6}" destId="{AFE1F283-0A76-4B15-A094-6DA9C49A0504}" srcOrd="1" destOrd="0" presId="urn:microsoft.com/office/officeart/2005/8/layout/chevron2"/>
    <dgm:cxn modelId="{0ACC22A8-ADE9-406B-9002-75C5F01422C9}" type="presParOf" srcId="{7EA9F4E2-7560-4DC9-9251-9AC80163BEE5}" destId="{8BEA39DA-F526-46AA-A16E-B6C5F62F3B0D}" srcOrd="7" destOrd="0" presId="urn:microsoft.com/office/officeart/2005/8/layout/chevron2"/>
    <dgm:cxn modelId="{BE9EEFF1-9A8E-41C8-9EE9-B5A529521D61}" type="presParOf" srcId="{7EA9F4E2-7560-4DC9-9251-9AC80163BEE5}" destId="{20C7F6FA-DD8B-486F-BBD7-61E51884B11C}" srcOrd="8" destOrd="0" presId="urn:microsoft.com/office/officeart/2005/8/layout/chevron2"/>
    <dgm:cxn modelId="{5FA8B6F5-8008-4E4C-87D6-A7178F0CF3B2}" type="presParOf" srcId="{20C7F6FA-DD8B-486F-BBD7-61E51884B11C}" destId="{BFF89F66-63B9-4EA6-99B7-21F2EFB6C5B4}" srcOrd="0" destOrd="0" presId="urn:microsoft.com/office/officeart/2005/8/layout/chevron2"/>
    <dgm:cxn modelId="{625B0117-D394-4CF9-A94F-9EF152C69311}" type="presParOf" srcId="{20C7F6FA-DD8B-486F-BBD7-61E51884B11C}" destId="{8416E5C4-6A1C-4678-B605-D75E90C8CB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4D2105-D7F3-4F15-B845-66418E957B1C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85681E29-AB33-468F-9FBC-9820C9F002EA}">
      <dgm:prSet phldrT="[Text]"/>
      <dgm:spPr/>
      <dgm:t>
        <a:bodyPr/>
        <a:lstStyle/>
        <a:p>
          <a:r>
            <a:rPr lang="id-ID" dirty="0" smtClean="0"/>
            <a:t>Perkembangan Kota </a:t>
          </a:r>
          <a:endParaRPr lang="id-ID" dirty="0"/>
        </a:p>
      </dgm:t>
    </dgm:pt>
    <dgm:pt modelId="{64740F45-A98C-4FCE-BCC7-ADECC85A621E}" type="parTrans" cxnId="{89C2A2B0-5692-4A8A-9B9E-265D1E3B75D2}">
      <dgm:prSet/>
      <dgm:spPr/>
      <dgm:t>
        <a:bodyPr/>
        <a:lstStyle/>
        <a:p>
          <a:endParaRPr lang="id-ID"/>
        </a:p>
      </dgm:t>
    </dgm:pt>
    <dgm:pt modelId="{9A299F6F-D5AE-4256-B383-0DCA284DD209}" type="sibTrans" cxnId="{89C2A2B0-5692-4A8A-9B9E-265D1E3B75D2}">
      <dgm:prSet/>
      <dgm:spPr/>
      <dgm:t>
        <a:bodyPr/>
        <a:lstStyle/>
        <a:p>
          <a:endParaRPr lang="id-ID"/>
        </a:p>
      </dgm:t>
    </dgm:pt>
    <dgm:pt modelId="{86BCE64F-AC17-4093-9267-C481B1AE2D3A}">
      <dgm:prSet phldrT="[Text]"/>
      <dgm:spPr/>
      <dgm:t>
        <a:bodyPr/>
        <a:lstStyle/>
        <a:p>
          <a:r>
            <a:rPr lang="id-ID" dirty="0" smtClean="0"/>
            <a:t>Kota Tumbuh</a:t>
          </a:r>
          <a:endParaRPr lang="id-ID" dirty="0"/>
        </a:p>
      </dgm:t>
    </dgm:pt>
    <dgm:pt modelId="{925A218F-244D-47CC-8DC1-01168209D8A2}" type="parTrans" cxnId="{F31D2EDB-B69F-483B-B6B4-E2339EBDEB4E}">
      <dgm:prSet/>
      <dgm:spPr/>
      <dgm:t>
        <a:bodyPr/>
        <a:lstStyle/>
        <a:p>
          <a:endParaRPr lang="id-ID"/>
        </a:p>
      </dgm:t>
    </dgm:pt>
    <dgm:pt modelId="{46E74876-56DE-42B2-9268-DAE6B428BA1A}" type="sibTrans" cxnId="{F31D2EDB-B69F-483B-B6B4-E2339EBDEB4E}">
      <dgm:prSet/>
      <dgm:spPr/>
      <dgm:t>
        <a:bodyPr/>
        <a:lstStyle/>
        <a:p>
          <a:endParaRPr lang="id-ID"/>
        </a:p>
      </dgm:t>
    </dgm:pt>
    <dgm:pt modelId="{B3282A3C-B4DB-43A3-A422-BEB802D62ECD}">
      <dgm:prSet phldrT="[Text]"/>
      <dgm:spPr/>
      <dgm:t>
        <a:bodyPr/>
        <a:lstStyle/>
        <a:p>
          <a:r>
            <a:rPr lang="id-ID" dirty="0" smtClean="0"/>
            <a:t>Kota Terencana</a:t>
          </a:r>
          <a:endParaRPr lang="id-ID" dirty="0"/>
        </a:p>
      </dgm:t>
    </dgm:pt>
    <dgm:pt modelId="{176C116C-9A6A-414A-90CB-BEB9BB02531F}" type="parTrans" cxnId="{07D239AB-FB8D-4DEA-9524-32F6F4B28C12}">
      <dgm:prSet/>
      <dgm:spPr/>
      <dgm:t>
        <a:bodyPr/>
        <a:lstStyle/>
        <a:p>
          <a:endParaRPr lang="id-ID"/>
        </a:p>
      </dgm:t>
    </dgm:pt>
    <dgm:pt modelId="{F9943675-3F67-4195-8D3A-59EE77373456}" type="sibTrans" cxnId="{07D239AB-FB8D-4DEA-9524-32F6F4B28C12}">
      <dgm:prSet/>
      <dgm:spPr/>
      <dgm:t>
        <a:bodyPr/>
        <a:lstStyle/>
        <a:p>
          <a:endParaRPr lang="id-ID"/>
        </a:p>
      </dgm:t>
    </dgm:pt>
    <dgm:pt modelId="{28F42D00-A113-41FF-91AC-BBDB5175717F}" type="pres">
      <dgm:prSet presAssocID="{AE4D2105-D7F3-4F15-B845-66418E957B1C}" presName="linearFlow" presStyleCnt="0">
        <dgm:presLayoutVars>
          <dgm:resizeHandles val="exact"/>
        </dgm:presLayoutVars>
      </dgm:prSet>
      <dgm:spPr/>
    </dgm:pt>
    <dgm:pt modelId="{C40B43ED-C9E9-434E-A800-9AAA71A0CB4E}" type="pres">
      <dgm:prSet presAssocID="{85681E29-AB33-468F-9FBC-9820C9F002EA}" presName="node" presStyleLbl="node1" presStyleIdx="0" presStyleCnt="3" custScaleX="2578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359CF6-5F87-4C49-9D6F-52A976D23643}" type="pres">
      <dgm:prSet presAssocID="{9A299F6F-D5AE-4256-B383-0DCA284DD209}" presName="sibTrans" presStyleLbl="sibTrans2D1" presStyleIdx="0" presStyleCnt="2"/>
      <dgm:spPr/>
      <dgm:t>
        <a:bodyPr/>
        <a:lstStyle/>
        <a:p>
          <a:endParaRPr lang="id-ID"/>
        </a:p>
      </dgm:t>
    </dgm:pt>
    <dgm:pt modelId="{6C2F2148-C6F7-48BC-AA88-C2BE07EC7769}" type="pres">
      <dgm:prSet presAssocID="{9A299F6F-D5AE-4256-B383-0DCA284DD209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CE00FDBE-5D2C-4551-87DC-3D2EFB4F8CF8}" type="pres">
      <dgm:prSet presAssocID="{86BCE64F-AC17-4093-9267-C481B1AE2D3A}" presName="node" presStyleLbl="node1" presStyleIdx="1" presStyleCnt="3" custScaleX="25000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09692A-7DEB-4F90-BCEB-292161B551F6}" type="pres">
      <dgm:prSet presAssocID="{46E74876-56DE-42B2-9268-DAE6B428BA1A}" presName="sibTrans" presStyleLbl="sibTrans2D1" presStyleIdx="1" presStyleCnt="2"/>
      <dgm:spPr/>
      <dgm:t>
        <a:bodyPr/>
        <a:lstStyle/>
        <a:p>
          <a:endParaRPr lang="id-ID"/>
        </a:p>
      </dgm:t>
    </dgm:pt>
    <dgm:pt modelId="{ACD09AF2-192E-4F38-8376-A8D8DF19723E}" type="pres">
      <dgm:prSet presAssocID="{46E74876-56DE-42B2-9268-DAE6B428BA1A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39F913C9-EB82-4282-80D7-589F878F43ED}" type="pres">
      <dgm:prSet presAssocID="{B3282A3C-B4DB-43A3-A422-BEB802D62ECD}" presName="node" presStyleLbl="node1" presStyleIdx="2" presStyleCnt="3" custScaleX="2578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9C2A2B0-5692-4A8A-9B9E-265D1E3B75D2}" srcId="{AE4D2105-D7F3-4F15-B845-66418E957B1C}" destId="{85681E29-AB33-468F-9FBC-9820C9F002EA}" srcOrd="0" destOrd="0" parTransId="{64740F45-A98C-4FCE-BCC7-ADECC85A621E}" sibTransId="{9A299F6F-D5AE-4256-B383-0DCA284DD209}"/>
    <dgm:cxn modelId="{2F93C595-4AE3-4106-98D2-78B74E2E25A7}" type="presOf" srcId="{86BCE64F-AC17-4093-9267-C481B1AE2D3A}" destId="{CE00FDBE-5D2C-4551-87DC-3D2EFB4F8CF8}" srcOrd="0" destOrd="0" presId="urn:microsoft.com/office/officeart/2005/8/layout/process2"/>
    <dgm:cxn modelId="{1E310DD4-FAAD-453E-841F-DAC4440D9D60}" type="presOf" srcId="{46E74876-56DE-42B2-9268-DAE6B428BA1A}" destId="{ACD09AF2-192E-4F38-8376-A8D8DF19723E}" srcOrd="1" destOrd="0" presId="urn:microsoft.com/office/officeart/2005/8/layout/process2"/>
    <dgm:cxn modelId="{8C551873-557C-47B7-A16E-CA6BE103373C}" type="presOf" srcId="{B3282A3C-B4DB-43A3-A422-BEB802D62ECD}" destId="{39F913C9-EB82-4282-80D7-589F878F43ED}" srcOrd="0" destOrd="0" presId="urn:microsoft.com/office/officeart/2005/8/layout/process2"/>
    <dgm:cxn modelId="{F31D2EDB-B69F-483B-B6B4-E2339EBDEB4E}" srcId="{AE4D2105-D7F3-4F15-B845-66418E957B1C}" destId="{86BCE64F-AC17-4093-9267-C481B1AE2D3A}" srcOrd="1" destOrd="0" parTransId="{925A218F-244D-47CC-8DC1-01168209D8A2}" sibTransId="{46E74876-56DE-42B2-9268-DAE6B428BA1A}"/>
    <dgm:cxn modelId="{07D239AB-FB8D-4DEA-9524-32F6F4B28C12}" srcId="{AE4D2105-D7F3-4F15-B845-66418E957B1C}" destId="{B3282A3C-B4DB-43A3-A422-BEB802D62ECD}" srcOrd="2" destOrd="0" parTransId="{176C116C-9A6A-414A-90CB-BEB9BB02531F}" sibTransId="{F9943675-3F67-4195-8D3A-59EE77373456}"/>
    <dgm:cxn modelId="{E60A1E7A-AE6C-4AC9-B6E6-99F8639AD9C4}" type="presOf" srcId="{9A299F6F-D5AE-4256-B383-0DCA284DD209}" destId="{3B359CF6-5F87-4C49-9D6F-52A976D23643}" srcOrd="0" destOrd="0" presId="urn:microsoft.com/office/officeart/2005/8/layout/process2"/>
    <dgm:cxn modelId="{1698E289-DB1B-4911-A736-515F23983BA9}" type="presOf" srcId="{9A299F6F-D5AE-4256-B383-0DCA284DD209}" destId="{6C2F2148-C6F7-48BC-AA88-C2BE07EC7769}" srcOrd="1" destOrd="0" presId="urn:microsoft.com/office/officeart/2005/8/layout/process2"/>
    <dgm:cxn modelId="{E34A8BC5-C247-4AA7-A36F-ED43FE3A28A7}" type="presOf" srcId="{85681E29-AB33-468F-9FBC-9820C9F002EA}" destId="{C40B43ED-C9E9-434E-A800-9AAA71A0CB4E}" srcOrd="0" destOrd="0" presId="urn:microsoft.com/office/officeart/2005/8/layout/process2"/>
    <dgm:cxn modelId="{CB45DFEE-9F33-4F6B-AE8A-0AA6D9764FB2}" type="presOf" srcId="{AE4D2105-D7F3-4F15-B845-66418E957B1C}" destId="{28F42D00-A113-41FF-91AC-BBDB5175717F}" srcOrd="0" destOrd="0" presId="urn:microsoft.com/office/officeart/2005/8/layout/process2"/>
    <dgm:cxn modelId="{E340ED30-82DC-4A13-9853-AB41DCBD789A}" type="presOf" srcId="{46E74876-56DE-42B2-9268-DAE6B428BA1A}" destId="{5B09692A-7DEB-4F90-BCEB-292161B551F6}" srcOrd="0" destOrd="0" presId="urn:microsoft.com/office/officeart/2005/8/layout/process2"/>
    <dgm:cxn modelId="{11AA4EE2-27C6-4E15-9144-0C074B9784E0}" type="presParOf" srcId="{28F42D00-A113-41FF-91AC-BBDB5175717F}" destId="{C40B43ED-C9E9-434E-A800-9AAA71A0CB4E}" srcOrd="0" destOrd="0" presId="urn:microsoft.com/office/officeart/2005/8/layout/process2"/>
    <dgm:cxn modelId="{E7A741B0-6A29-4493-BDD2-EDEA8051B797}" type="presParOf" srcId="{28F42D00-A113-41FF-91AC-BBDB5175717F}" destId="{3B359CF6-5F87-4C49-9D6F-52A976D23643}" srcOrd="1" destOrd="0" presId="urn:microsoft.com/office/officeart/2005/8/layout/process2"/>
    <dgm:cxn modelId="{D3127F60-3F6D-4964-B684-DCB34BFC0202}" type="presParOf" srcId="{3B359CF6-5F87-4C49-9D6F-52A976D23643}" destId="{6C2F2148-C6F7-48BC-AA88-C2BE07EC7769}" srcOrd="0" destOrd="0" presId="urn:microsoft.com/office/officeart/2005/8/layout/process2"/>
    <dgm:cxn modelId="{19EEC737-4258-44AD-9646-E842F4E58E3B}" type="presParOf" srcId="{28F42D00-A113-41FF-91AC-BBDB5175717F}" destId="{CE00FDBE-5D2C-4551-87DC-3D2EFB4F8CF8}" srcOrd="2" destOrd="0" presId="urn:microsoft.com/office/officeart/2005/8/layout/process2"/>
    <dgm:cxn modelId="{804553C3-6D8F-416D-8F91-EF7FAA3202C2}" type="presParOf" srcId="{28F42D00-A113-41FF-91AC-BBDB5175717F}" destId="{5B09692A-7DEB-4F90-BCEB-292161B551F6}" srcOrd="3" destOrd="0" presId="urn:microsoft.com/office/officeart/2005/8/layout/process2"/>
    <dgm:cxn modelId="{B64D93F5-FA7E-4E74-A8EE-397D29B0068E}" type="presParOf" srcId="{5B09692A-7DEB-4F90-BCEB-292161B551F6}" destId="{ACD09AF2-192E-4F38-8376-A8D8DF19723E}" srcOrd="0" destOrd="0" presId="urn:microsoft.com/office/officeart/2005/8/layout/process2"/>
    <dgm:cxn modelId="{107BE4FE-DB91-4E80-80EE-3865347A1556}" type="presParOf" srcId="{28F42D00-A113-41FF-91AC-BBDB5175717F}" destId="{39F913C9-EB82-4282-80D7-589F878F43E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DBE3-5DBB-4C0B-8B0A-5A4F76960E45}">
      <dsp:nvSpPr>
        <dsp:cNvPr id="0" name=""/>
        <dsp:cNvSpPr/>
      </dsp:nvSpPr>
      <dsp:spPr>
        <a:xfrm rot="5400000">
          <a:off x="-148749" y="152385"/>
          <a:ext cx="991664" cy="6941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/>
        </a:p>
      </dsp:txBody>
      <dsp:txXfrm rot="-5400000">
        <a:off x="1" y="350719"/>
        <a:ext cx="694165" cy="297499"/>
      </dsp:txXfrm>
    </dsp:sp>
    <dsp:sp modelId="{395F2BFB-9238-42A0-B8AC-6DA96595C76C}">
      <dsp:nvSpPr>
        <dsp:cNvPr id="0" name=""/>
        <dsp:cNvSpPr/>
      </dsp:nvSpPr>
      <dsp:spPr>
        <a:xfrm rot="5400000">
          <a:off x="4096757" y="-3398956"/>
          <a:ext cx="644581" cy="7449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d-ID" sz="2400" kern="1200" dirty="0" smtClean="0">
              <a:latin typeface="Rockwell" pitchFamily="18" charset="0"/>
            </a:rPr>
            <a:t>Pengertian Arsitektur dan Arsitektur Kota</a:t>
          </a:r>
        </a:p>
      </dsp:txBody>
      <dsp:txXfrm rot="-5400000">
        <a:off x="694165" y="35102"/>
        <a:ext cx="7418300" cy="581649"/>
      </dsp:txXfrm>
    </dsp:sp>
    <dsp:sp modelId="{C1B86B07-A4A1-4C4A-B865-1842A1E1B6A4}">
      <dsp:nvSpPr>
        <dsp:cNvPr id="0" name=""/>
        <dsp:cNvSpPr/>
      </dsp:nvSpPr>
      <dsp:spPr>
        <a:xfrm rot="5400000">
          <a:off x="-148749" y="1025808"/>
          <a:ext cx="991664" cy="694165"/>
        </a:xfrm>
        <a:prstGeom prst="chevron">
          <a:avLst/>
        </a:prstGeom>
        <a:solidFill>
          <a:schemeClr val="accent3">
            <a:hueOff val="4398835"/>
            <a:satOff val="-10022"/>
            <a:lumOff val="4020"/>
            <a:alphaOff val="0"/>
          </a:schemeClr>
        </a:solidFill>
        <a:ln w="25400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/>
        </a:p>
      </dsp:txBody>
      <dsp:txXfrm rot="-5400000">
        <a:off x="1" y="1224142"/>
        <a:ext cx="694165" cy="297499"/>
      </dsp:txXfrm>
    </dsp:sp>
    <dsp:sp modelId="{324FB7B4-173A-43AD-8540-1A4B45CEA250}">
      <dsp:nvSpPr>
        <dsp:cNvPr id="0" name=""/>
        <dsp:cNvSpPr/>
      </dsp:nvSpPr>
      <dsp:spPr>
        <a:xfrm rot="5400000">
          <a:off x="4096757" y="-2525533"/>
          <a:ext cx="644581" cy="7449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d-ID" sz="2400" kern="1200" dirty="0" smtClean="0">
              <a:latin typeface="Rockwell" pitchFamily="18" charset="0"/>
            </a:rPr>
            <a:t>Pengertian Menurut para Ahli</a:t>
          </a:r>
        </a:p>
      </dsp:txBody>
      <dsp:txXfrm rot="-5400000">
        <a:off x="694165" y="908525"/>
        <a:ext cx="7418300" cy="581649"/>
      </dsp:txXfrm>
    </dsp:sp>
    <dsp:sp modelId="{7A36136C-6F26-47B4-BD09-C851850D6DC7}">
      <dsp:nvSpPr>
        <dsp:cNvPr id="0" name=""/>
        <dsp:cNvSpPr/>
      </dsp:nvSpPr>
      <dsp:spPr>
        <a:xfrm rot="5400000">
          <a:off x="-148749" y="1899231"/>
          <a:ext cx="991664" cy="694165"/>
        </a:xfrm>
        <a:prstGeom prst="chevron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254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 dirty="0"/>
        </a:p>
      </dsp:txBody>
      <dsp:txXfrm rot="-5400000">
        <a:off x="1" y="2097565"/>
        <a:ext cx="694165" cy="297499"/>
      </dsp:txXfrm>
    </dsp:sp>
    <dsp:sp modelId="{A4BA9C8B-920E-48A2-A5F1-7C28EFE78A7A}">
      <dsp:nvSpPr>
        <dsp:cNvPr id="0" name=""/>
        <dsp:cNvSpPr/>
      </dsp:nvSpPr>
      <dsp:spPr>
        <a:xfrm rot="5400000">
          <a:off x="4096757" y="-1652110"/>
          <a:ext cx="644581" cy="7449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Rockwell" pitchFamily="18" charset="0"/>
            </a:rPr>
            <a:t>Struktur spasial kota</a:t>
          </a:r>
          <a:endParaRPr lang="id-ID" sz="2400" kern="1200" dirty="0">
            <a:latin typeface="Rockwell" pitchFamily="18" charset="0"/>
          </a:endParaRPr>
        </a:p>
      </dsp:txBody>
      <dsp:txXfrm rot="-5400000">
        <a:off x="694165" y="1781948"/>
        <a:ext cx="7418300" cy="581649"/>
      </dsp:txXfrm>
    </dsp:sp>
    <dsp:sp modelId="{E4985FDE-210A-41EC-B053-D230246A93E4}">
      <dsp:nvSpPr>
        <dsp:cNvPr id="0" name=""/>
        <dsp:cNvSpPr/>
      </dsp:nvSpPr>
      <dsp:spPr>
        <a:xfrm rot="5400000">
          <a:off x="-148749" y="2772654"/>
          <a:ext cx="991664" cy="694165"/>
        </a:xfrm>
        <a:prstGeom prst="chevron">
          <a:avLst/>
        </a:prstGeom>
        <a:solidFill>
          <a:schemeClr val="accent3">
            <a:hueOff val="13196505"/>
            <a:satOff val="-30066"/>
            <a:lumOff val="12060"/>
            <a:alphaOff val="0"/>
          </a:schemeClr>
        </a:solidFill>
        <a:ln w="25400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0" indent="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d-ID" sz="2400" kern="1200" dirty="0"/>
        </a:p>
      </dsp:txBody>
      <dsp:txXfrm rot="-5400000">
        <a:off x="1" y="2970988"/>
        <a:ext cx="694165" cy="297499"/>
      </dsp:txXfrm>
    </dsp:sp>
    <dsp:sp modelId="{AFE1F283-0A76-4B15-A094-6DA9C49A0504}">
      <dsp:nvSpPr>
        <dsp:cNvPr id="0" name=""/>
        <dsp:cNvSpPr/>
      </dsp:nvSpPr>
      <dsp:spPr>
        <a:xfrm rot="5400000">
          <a:off x="4096757" y="-778687"/>
          <a:ext cx="644581" cy="7449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400" kern="1200" dirty="0" smtClean="0">
              <a:latin typeface="Rockwell" pitchFamily="18" charset="0"/>
            </a:rPr>
            <a:t>Morfologi Kota</a:t>
          </a:r>
          <a:endParaRPr lang="id-ID" sz="2400" kern="1200" dirty="0">
            <a:latin typeface="Rockwell" pitchFamily="18" charset="0"/>
          </a:endParaRPr>
        </a:p>
      </dsp:txBody>
      <dsp:txXfrm rot="-5400000">
        <a:off x="694165" y="2655371"/>
        <a:ext cx="7418300" cy="581649"/>
      </dsp:txXfrm>
    </dsp:sp>
    <dsp:sp modelId="{BFF89F66-63B9-4EA6-99B7-21F2EFB6C5B4}">
      <dsp:nvSpPr>
        <dsp:cNvPr id="0" name=""/>
        <dsp:cNvSpPr/>
      </dsp:nvSpPr>
      <dsp:spPr>
        <a:xfrm rot="5400000">
          <a:off x="-148749" y="3646077"/>
          <a:ext cx="991664" cy="694165"/>
        </a:xfrm>
        <a:prstGeom prst="chevron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254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0" indent="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d-ID" sz="2400" kern="1200" dirty="0"/>
        </a:p>
      </dsp:txBody>
      <dsp:txXfrm rot="-5400000">
        <a:off x="1" y="3844411"/>
        <a:ext cx="694165" cy="297499"/>
      </dsp:txXfrm>
    </dsp:sp>
    <dsp:sp modelId="{8416E5C4-6A1C-4678-B605-D75E90C8CB75}">
      <dsp:nvSpPr>
        <dsp:cNvPr id="0" name=""/>
        <dsp:cNvSpPr/>
      </dsp:nvSpPr>
      <dsp:spPr>
        <a:xfrm rot="5400000">
          <a:off x="4096757" y="94735"/>
          <a:ext cx="644581" cy="7449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id-ID" sz="2400" kern="1200" dirty="0" smtClean="0">
              <a:latin typeface="Rockwell" pitchFamily="18" charset="0"/>
            </a:rPr>
            <a:t>Pekembangan Kota</a:t>
          </a:r>
        </a:p>
      </dsp:txBody>
      <dsp:txXfrm rot="-5400000">
        <a:off x="694165" y="3528793"/>
        <a:ext cx="7418300" cy="58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B43ED-C9E9-434E-A800-9AAA71A0CB4E}">
      <dsp:nvSpPr>
        <dsp:cNvPr id="0" name=""/>
        <dsp:cNvSpPr/>
      </dsp:nvSpPr>
      <dsp:spPr>
        <a:xfrm>
          <a:off x="690548" y="0"/>
          <a:ext cx="4714902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Perkembangan Kota </a:t>
          </a:r>
          <a:endParaRPr lang="id-ID" sz="3400" kern="1200" dirty="0"/>
        </a:p>
      </dsp:txBody>
      <dsp:txXfrm>
        <a:off x="720306" y="29758"/>
        <a:ext cx="4655386" cy="956484"/>
      </dsp:txXfrm>
    </dsp:sp>
    <dsp:sp modelId="{3B359CF6-5F87-4C49-9D6F-52A976D23643}">
      <dsp:nvSpPr>
        <dsp:cNvPr id="0" name=""/>
        <dsp:cNvSpPr/>
      </dsp:nvSpPr>
      <dsp:spPr>
        <a:xfrm rot="5400000">
          <a:off x="2857500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 rot="-5400000">
        <a:off x="2910840" y="1079499"/>
        <a:ext cx="274320" cy="266699"/>
      </dsp:txXfrm>
    </dsp:sp>
    <dsp:sp modelId="{CE00FDBE-5D2C-4551-87DC-3D2EFB4F8CF8}">
      <dsp:nvSpPr>
        <dsp:cNvPr id="0" name=""/>
        <dsp:cNvSpPr/>
      </dsp:nvSpPr>
      <dsp:spPr>
        <a:xfrm>
          <a:off x="761981" y="1523999"/>
          <a:ext cx="4572036" cy="1016000"/>
        </a:xfrm>
        <a:prstGeom prst="roundRect">
          <a:avLst>
            <a:gd name="adj" fmla="val 1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Kota Tumbuh</a:t>
          </a:r>
          <a:endParaRPr lang="id-ID" sz="3300" kern="1200" dirty="0"/>
        </a:p>
      </dsp:txBody>
      <dsp:txXfrm>
        <a:off x="791739" y="1553757"/>
        <a:ext cx="4512520" cy="956484"/>
      </dsp:txXfrm>
    </dsp:sp>
    <dsp:sp modelId="{5B09692A-7DEB-4F90-BCEB-292161B551F6}">
      <dsp:nvSpPr>
        <dsp:cNvPr id="0" name=""/>
        <dsp:cNvSpPr/>
      </dsp:nvSpPr>
      <dsp:spPr>
        <a:xfrm rot="5400000">
          <a:off x="2857500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900" kern="1200"/>
        </a:p>
      </dsp:txBody>
      <dsp:txXfrm rot="-5400000">
        <a:off x="2910840" y="2603499"/>
        <a:ext cx="274320" cy="266700"/>
      </dsp:txXfrm>
    </dsp:sp>
    <dsp:sp modelId="{39F913C9-EB82-4282-80D7-589F878F43ED}">
      <dsp:nvSpPr>
        <dsp:cNvPr id="0" name=""/>
        <dsp:cNvSpPr/>
      </dsp:nvSpPr>
      <dsp:spPr>
        <a:xfrm>
          <a:off x="690548" y="3047999"/>
          <a:ext cx="4714902" cy="1016000"/>
        </a:xfrm>
        <a:prstGeom prst="roundRect">
          <a:avLst>
            <a:gd name="adj" fmla="val 1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Kota Terencana</a:t>
          </a:r>
          <a:endParaRPr lang="id-ID" sz="3200" kern="1200" dirty="0"/>
        </a:p>
      </dsp:txBody>
      <dsp:txXfrm>
        <a:off x="720306" y="3077757"/>
        <a:ext cx="4655386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4F95DE-2EB2-4EBE-896B-83CF4BA47A65}" type="datetimeFigureOut">
              <a:rPr lang="id-ID" smtClean="0"/>
              <a:pPr/>
              <a:t>09/03/2022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65996D-6CAB-410D-95D9-C8EE377DCF7D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458200" cy="969959"/>
          </a:xfrm>
        </p:spPr>
        <p:txBody>
          <a:bodyPr>
            <a:normAutofit/>
          </a:bodyPr>
          <a:lstStyle/>
          <a:p>
            <a:pPr algn="ctr"/>
            <a:r>
              <a:rPr lang="id-ID" sz="4400" b="1" dirty="0" smtClean="0"/>
              <a:t> </a:t>
            </a:r>
            <a:r>
              <a:rPr lang="id-ID" sz="4400" dirty="0" smtClean="0"/>
              <a:t>PERANCANGAN </a:t>
            </a:r>
            <a:r>
              <a:rPr lang="id-ID" sz="4400" b="1" dirty="0" smtClean="0"/>
              <a:t>ARSITEKTUR KOTA</a:t>
            </a:r>
            <a:endParaRPr lang="id-ID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60" cy="4786346"/>
          </a:xfrm>
        </p:spPr>
        <p:txBody>
          <a:bodyPr>
            <a:noAutofit/>
          </a:bodyPr>
          <a:lstStyle/>
          <a:p>
            <a:pPr algn="l"/>
            <a:r>
              <a:rPr lang="id-ID" sz="2400" b="1" u="sng" dirty="0" smtClean="0">
                <a:latin typeface="Rockwell" pitchFamily="18" charset="0"/>
              </a:rPr>
              <a:t>Referensi</a:t>
            </a:r>
            <a:r>
              <a:rPr lang="id-ID" sz="1800" dirty="0" smtClean="0">
                <a:latin typeface="Rockwell" pitchFamily="18" charset="0"/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dirty="0" smtClean="0">
                <a:latin typeface="Rockwell" pitchFamily="18" charset="0"/>
              </a:rPr>
              <a:t>Budiharjo, Eko, Arsitektur  dan kota di Indonesia, Alumni Bandung,1977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dirty="0" smtClean="0">
                <a:latin typeface="Rockwell" pitchFamily="18" charset="0"/>
              </a:rPr>
              <a:t>Alexander .c dkk, A Pattern language, Oxford University press, New York, 1977.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u="sng" dirty="0" smtClean="0">
                <a:solidFill>
                  <a:srgbClr val="FF0000"/>
                </a:solidFill>
                <a:latin typeface="Rockwell" pitchFamily="18" charset="0"/>
              </a:rPr>
              <a:t>Lynch, K. The image of the city, Cambridge: MIT Press,1960.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u="sng" dirty="0" smtClean="0">
                <a:solidFill>
                  <a:srgbClr val="FF0000"/>
                </a:solidFill>
                <a:latin typeface="Rockwell" pitchFamily="18" charset="0"/>
              </a:rPr>
              <a:t>Shirvani, Hamid. Urban design Process, van nostrand Reinhold comp.,Newyork.1985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u="sng" dirty="0" smtClean="0">
                <a:solidFill>
                  <a:srgbClr val="FF0000"/>
                </a:solidFill>
                <a:latin typeface="Rockwell" pitchFamily="18" charset="0"/>
              </a:rPr>
              <a:t>Trancik, Roger, “finding lost space”, van nostrand Reinhold comp.,Newyork.1986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dirty="0" smtClean="0">
                <a:latin typeface="Rockwell" pitchFamily="18" charset="0"/>
              </a:rPr>
              <a:t>Yunus, HS, struktur tata ruang kota, pustaka pelajar, yogyakarta 2000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dirty="0" smtClean="0">
                <a:latin typeface="Rockwell" pitchFamily="18" charset="0"/>
              </a:rPr>
              <a:t>Zahnd ,Markus, perancangan kota secara terpadu, penerbit kanisius, Yogyakarta, 1999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dirty="0" smtClean="0">
                <a:latin typeface="Rockwell" pitchFamily="18" charset="0"/>
              </a:rPr>
              <a:t> Winandari, M.I. Ririk, Karakter arsitektur kota: ,metode pencarian identitas kota, Universitas Trisakti 2010.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dirty="0" smtClean="0">
                <a:latin typeface="Rockwell" pitchFamily="18" charset="0"/>
              </a:rPr>
              <a:t>Soetomo,Soegiono,Perumahan dan permukiman di perkotaan,Unissula  Press,semarang 2011.</a:t>
            </a:r>
          </a:p>
          <a:p>
            <a:pPr algn="l">
              <a:buFont typeface="Arial" pitchFamily="34" charset="0"/>
              <a:buChar char="•"/>
            </a:pPr>
            <a:r>
              <a:rPr lang="id-ID" sz="1800" dirty="0" smtClean="0">
                <a:latin typeface="Rockwell" pitchFamily="18" charset="0"/>
              </a:rPr>
              <a:t>Budiharjo, Eko, Kota yang berkelanjutan, Dikti, 1998</a:t>
            </a:r>
          </a:p>
          <a:p>
            <a:pPr algn="l">
              <a:buFont typeface="Arial" pitchFamily="34" charset="0"/>
              <a:buChar char="•"/>
            </a:pPr>
            <a:endParaRPr lang="id-ID" sz="1800" dirty="0" smtClean="0">
              <a:latin typeface="Rockwell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id-ID" sz="1800" dirty="0" smtClean="0">
              <a:latin typeface="Rockwell" pitchFamily="18" charset="0"/>
            </a:endParaRPr>
          </a:p>
          <a:p>
            <a:endParaRPr lang="id-ID" sz="1800" dirty="0">
              <a:latin typeface="Rockwel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148803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rgbClr val="FFFF00"/>
                </a:solidFill>
                <a:latin typeface="Rockwell" pitchFamily="18" charset="0"/>
              </a:rPr>
              <a:t>Nova  P. Anggraini  B, ST.,MT.</a:t>
            </a:r>
          </a:p>
          <a:p>
            <a:pPr algn="r"/>
            <a:endParaRPr lang="id-ID" dirty="0">
              <a:solidFill>
                <a:srgbClr val="FFFF00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Rockwell" pitchFamily="18" charset="0"/>
              </a:rPr>
              <a:t>Perkembangan kota</a:t>
            </a:r>
            <a:endParaRPr lang="id-ID" sz="28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Rockwell" pitchFamily="18" charset="0"/>
              </a:rPr>
              <a:t>Kota Tumbuh;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    Organik tergantung pada kondisi lahan kehidupan masy yang dibentuk oleh tradisional dan praktis sesuai kebutuhan masy.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 </a:t>
            </a:r>
          </a:p>
          <a:p>
            <a:pPr>
              <a:buNone/>
            </a:pPr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Kota Tradisional ;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kebutuhan keamanan persatuan, bahan dan teknologi mobilitas yang terbatas dan struktur sosial yang kaku (wilayah tidak terlalu luas)</a:t>
            </a:r>
          </a:p>
          <a:p>
            <a:endParaRPr lang="id-ID" sz="2400" dirty="0">
              <a:latin typeface="Rockwell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6248" y="3286124"/>
            <a:ext cx="642942" cy="500066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2614602" cy="438896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latin typeface="Rockwell" pitchFamily="18" charset="0"/>
              </a:rPr>
              <a:t>Kota Tradisional</a:t>
            </a:r>
            <a:endParaRPr lang="id-ID" sz="2400" b="1" dirty="0">
              <a:latin typeface="Rockwell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90" y="1058498"/>
            <a:ext cx="8572528" cy="579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9" y="878205"/>
            <a:ext cx="8143899" cy="576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va Archy\Desktop\IMG_20180324_104545_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868638" y="-868639"/>
            <a:ext cx="3191915" cy="4929191"/>
          </a:xfrm>
          <a:prstGeom prst="rect">
            <a:avLst/>
          </a:prstGeom>
          <a:noFill/>
        </p:spPr>
      </p:pic>
      <p:pic>
        <p:nvPicPr>
          <p:cNvPr id="1027" name="Picture 3" descr="C:\Users\Nova Archy\Desktop\IMG_20180324_104553_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891711" y="2749080"/>
            <a:ext cx="3217209" cy="5000629"/>
          </a:xfrm>
          <a:prstGeom prst="rect">
            <a:avLst/>
          </a:prstGeom>
          <a:noFill/>
        </p:spPr>
      </p:pic>
      <p:pic>
        <p:nvPicPr>
          <p:cNvPr id="1028" name="Picture 4" descr="C:\Users\Nova Archy\Desktop\IMG_20180323_142056_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3" y="0"/>
            <a:ext cx="392905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Autofit/>
          </a:bodyPr>
          <a:lstStyle/>
          <a:p>
            <a:r>
              <a:rPr lang="id-ID" sz="2400" dirty="0" smtClean="0">
                <a:latin typeface="Rockwell" pitchFamily="18" charset="0"/>
              </a:rPr>
              <a:t>Kota Terencana :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Geometrik, teknis, teoritis, ada tujuan dan rencana yang telah ditentukan</a:t>
            </a:r>
          </a:p>
          <a:p>
            <a:pPr>
              <a:buNone/>
            </a:pPr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 Kota Modern ; 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(reduksisme dan individualisme)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 	komunikasi, teknologi, bahan mobilitas tidak terbatas – luasan berskala besar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- arsitektur reduksisme (mementingkan fungsi, menekankan minimalis), bangunan  tidak kontekstual.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    - individualisme (tiap bangunan ingin tampil unik)</a:t>
            </a:r>
            <a:endParaRPr lang="id-ID" sz="2400" dirty="0">
              <a:latin typeface="Rockwell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51033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Perkembangan kota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71934" y="2928934"/>
            <a:ext cx="714380" cy="500066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513" b="51073"/>
          <a:stretch>
            <a:fillRect/>
          </a:stretch>
        </p:blipFill>
        <p:spPr bwMode="auto">
          <a:xfrm>
            <a:off x="164187" y="1643050"/>
            <a:ext cx="883696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Rockwell" pitchFamily="18" charset="0"/>
              </a:rPr>
              <a:t>Kota Modern</a:t>
            </a:r>
            <a:endParaRPr lang="id-ID" sz="2400" b="1" dirty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14668" cy="581772"/>
          </a:xfrm>
        </p:spPr>
        <p:txBody>
          <a:bodyPr>
            <a:normAutofit/>
          </a:bodyPr>
          <a:lstStyle/>
          <a:p>
            <a:r>
              <a:rPr lang="id-ID" sz="2400" b="1" dirty="0" smtClean="0">
                <a:latin typeface="Rockwell" pitchFamily="18" charset="0"/>
              </a:rPr>
              <a:t>Kota Terencana</a:t>
            </a:r>
            <a:endParaRPr lang="id-ID" sz="2400" b="1" dirty="0">
              <a:latin typeface="Rockwell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49530" b="17865"/>
          <a:stretch>
            <a:fillRect/>
          </a:stretch>
        </p:blipFill>
        <p:spPr bwMode="auto">
          <a:xfrm>
            <a:off x="0" y="1477167"/>
            <a:ext cx="9144000" cy="530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Rockwell" pitchFamily="18" charset="0"/>
              </a:rPr>
              <a:t>Reduksisme di kota Modern</a:t>
            </a:r>
            <a:endParaRPr lang="id-ID" sz="2800" b="1" dirty="0">
              <a:latin typeface="Rockwell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1624"/>
          <a:stretch>
            <a:fillRect/>
          </a:stretch>
        </p:blipFill>
        <p:spPr bwMode="auto">
          <a:xfrm>
            <a:off x="192144" y="1285860"/>
            <a:ext cx="878989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latin typeface="Rockwell" pitchFamily="18" charset="0"/>
              </a:rPr>
              <a:t>Individualisme kota Modern</a:t>
            </a:r>
            <a:endParaRPr lang="id-ID" sz="3200" b="1" dirty="0">
              <a:latin typeface="Rockwell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2729"/>
            <a:ext cx="9144000" cy="550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latin typeface="Rockwell" pitchFamily="18" charset="0"/>
                <a:ea typeface="Gungsuh" pitchFamily="18" charset="-127"/>
              </a:rPr>
              <a:t>Outline</a:t>
            </a:r>
            <a:endParaRPr lang="id-ID" sz="3600" b="1" dirty="0">
              <a:latin typeface="Rockwell" pitchFamily="18" charset="0"/>
              <a:ea typeface="Gungsuh" pitchFamily="18" charset="-127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00034" y="1714488"/>
          <a:ext cx="8143932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358246" cy="5214950"/>
          </a:xfrm>
        </p:spPr>
        <p:txBody>
          <a:bodyPr>
            <a:normAutofit fontScale="92500" lnSpcReduction="10000"/>
          </a:bodyPr>
          <a:lstStyle/>
          <a:p>
            <a:r>
              <a:rPr lang="id-ID" sz="2400" dirty="0" smtClean="0">
                <a:latin typeface="Rockwell" pitchFamily="18" charset="0"/>
              </a:rPr>
              <a:t>3 macam Perkembangan Kota yaitu;</a:t>
            </a:r>
          </a:p>
          <a:p>
            <a:pPr marL="514350" indent="-514350">
              <a:buNone/>
            </a:pPr>
            <a:r>
              <a:rPr lang="id-ID" sz="2400" dirty="0" smtClean="0">
                <a:latin typeface="Rockwell" pitchFamily="18" charset="0"/>
              </a:rPr>
              <a:t>1.    </a:t>
            </a:r>
            <a:r>
              <a:rPr lang="id-ID" sz="2400" b="1" dirty="0" smtClean="0">
                <a:latin typeface="Rockwell" pitchFamily="18" charset="0"/>
              </a:rPr>
              <a:t>Horizontal</a:t>
            </a:r>
          </a:p>
          <a:p>
            <a:pPr marL="514350" indent="-514350">
              <a:buNone/>
            </a:pPr>
            <a:r>
              <a:rPr lang="id-ID" sz="2400" dirty="0" smtClean="0">
                <a:latin typeface="Rockwell" pitchFamily="18" charset="0"/>
              </a:rPr>
              <a:t>	perkembangan mengarah keluar/ berkembang ke pinggir kota. Luasan bertambah namun ketinggian dan kuantitas lahan terbangun relatif tetap </a:t>
            </a:r>
          </a:p>
          <a:p>
            <a:pPr marL="514350" indent="-514350">
              <a:buNone/>
            </a:pPr>
            <a:r>
              <a:rPr lang="id-ID" sz="2400" dirty="0" smtClean="0">
                <a:latin typeface="Rockwell" pitchFamily="18" charset="0"/>
              </a:rPr>
              <a:t>2</a:t>
            </a:r>
            <a:r>
              <a:rPr lang="id-ID" sz="2400" b="1" dirty="0" smtClean="0">
                <a:latin typeface="Rockwell" pitchFamily="18" charset="0"/>
              </a:rPr>
              <a:t>.    Vertikal</a:t>
            </a:r>
          </a:p>
          <a:p>
            <a:pPr marL="514350" indent="-514350">
              <a:buNone/>
            </a:pPr>
            <a:r>
              <a:rPr lang="id-ID" sz="2400" dirty="0" smtClean="0">
                <a:latin typeface="Rockwell" pitchFamily="18" charset="0"/>
              </a:rPr>
              <a:t>	perkembangan mengarah secara vertikal, kuantitas lahan terbangun relatif tetap. Ketinggian bertambah</a:t>
            </a:r>
          </a:p>
          <a:p>
            <a:pPr marL="514350" indent="-514350">
              <a:buAutoNum type="arabicPeriod" startAt="3"/>
            </a:pPr>
            <a:r>
              <a:rPr lang="id-ID" sz="2400" b="1" dirty="0" smtClean="0">
                <a:latin typeface="Rockwell" pitchFamily="18" charset="0"/>
              </a:rPr>
              <a:t>Interstisial</a:t>
            </a:r>
          </a:p>
          <a:p>
            <a:pPr marL="514350" indent="-514350">
              <a:buNone/>
            </a:pPr>
            <a:r>
              <a:rPr lang="id-ID" sz="2400" dirty="0" smtClean="0">
                <a:latin typeface="Rockwell" pitchFamily="18" charset="0"/>
              </a:rPr>
              <a:t>	perkembangan mengarah ke dalam, memadat di pusat kota atau antara pusat dengan pinggir kota. Daerah ketinggian bangunan tetap sama namun kuantitas lahan terbangun semakin bertambah.</a:t>
            </a:r>
          </a:p>
          <a:p>
            <a:pPr marL="514350" indent="-514350">
              <a:buNone/>
            </a:pPr>
            <a:r>
              <a:rPr lang="id-ID" sz="2400" dirty="0" smtClean="0">
                <a:latin typeface="Rockwell" pitchFamily="18" charset="0"/>
              </a:rPr>
              <a:t>	</a:t>
            </a:r>
            <a:endParaRPr lang="id-ID" sz="2400" dirty="0">
              <a:latin typeface="Rockwell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4088"/>
            <a:ext cx="8229600" cy="5817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Perkembangan Kota 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Rockwell" pitchFamily="18" charset="0"/>
              </a:rPr>
              <a:t>Perkembangan Kota </a:t>
            </a:r>
            <a:endParaRPr lang="id-ID" sz="2800" b="1" dirty="0">
              <a:latin typeface="Rockwell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125"/>
            <a:ext cx="9144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id-ID" sz="3200" dirty="0" smtClean="0">
                <a:solidFill>
                  <a:srgbClr val="FF0000"/>
                </a:solidFill>
                <a:latin typeface="Rockwell" pitchFamily="18" charset="0"/>
              </a:rPr>
              <a:t>TUGAS (Format PPT)</a:t>
            </a:r>
            <a:endParaRPr lang="id-ID" sz="32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id-ID" dirty="0" smtClean="0"/>
              <a:t>1.  CARI SEBUAH KOTA , KEMUDIAN ANALISIS TERMASUK DALAM KOTA TUMBUH ATAU KOTA TERENCANA?</a:t>
            </a:r>
          </a:p>
          <a:p>
            <a:r>
              <a:rPr lang="id-ID" dirty="0" smtClean="0"/>
              <a:t>2.  ANALISIS  KOTA TERSEBUT, BERKEMBANG SECARA HORIZONTAL,VERTIKAL ATAU INTERSTISIAL?</a:t>
            </a:r>
          </a:p>
          <a:p>
            <a:r>
              <a:rPr lang="id-ID" dirty="0" smtClean="0"/>
              <a:t>3. ANALISIS STRUKTUR SPASIAL KAWASAN , APAKAH TERMASUK KATAGORI CORE ACTIVITIES, CENTRAL ACTIVITIES, A CENTRAL AREA ATAU PERIPHERAL </a:t>
            </a:r>
            <a:r>
              <a:rPr lang="id-ID" dirty="0" smtClean="0"/>
              <a:t>ACTIVITIES</a:t>
            </a:r>
            <a:r>
              <a:rPr lang="en-US" smtClean="0"/>
              <a:t>, DISTRIC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 smtClean="0">
                <a:latin typeface="Rockwell" pitchFamily="18" charset="0"/>
              </a:rPr>
              <a:t>Pengertian Arsitektur dan Arsitektur Kota</a:t>
            </a:r>
            <a:endParaRPr lang="id-ID" sz="28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857784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 smtClean="0">
                <a:latin typeface="Rockwell" pitchFamily="18" charset="0"/>
              </a:rPr>
              <a:t>Arsitektur :</a:t>
            </a:r>
          </a:p>
          <a:p>
            <a:pPr>
              <a:buNone/>
            </a:pPr>
            <a:r>
              <a:rPr lang="id-ID" sz="2800" dirty="0" smtClean="0">
                <a:latin typeface="Rockwell" pitchFamily="18" charset="0"/>
              </a:rPr>
              <a:t>	 </a:t>
            </a:r>
            <a:r>
              <a:rPr lang="id-ID" sz="2400" dirty="0" smtClean="0">
                <a:latin typeface="Rockwell" pitchFamily="18" charset="0"/>
              </a:rPr>
              <a:t>lingkungan buatan, tempat beraktifitas,berteduh ataupun berlindung</a:t>
            </a:r>
            <a:endParaRPr lang="id-ID" sz="2800" dirty="0" smtClean="0">
              <a:latin typeface="Rockwell" pitchFamily="18" charset="0"/>
            </a:endParaRPr>
          </a:p>
          <a:p>
            <a:r>
              <a:rPr lang="id-ID" sz="2800" dirty="0" smtClean="0">
                <a:latin typeface="Rockwell" pitchFamily="18" charset="0"/>
              </a:rPr>
              <a:t>Arsitektur kota :</a:t>
            </a:r>
          </a:p>
          <a:p>
            <a:pPr>
              <a:buNone/>
            </a:pPr>
            <a:r>
              <a:rPr lang="id-ID" sz="2800" dirty="0" smtClean="0">
                <a:latin typeface="Rockwell" pitchFamily="18" charset="0"/>
              </a:rPr>
              <a:t>	</a:t>
            </a:r>
            <a:r>
              <a:rPr lang="id-ID" sz="2400" dirty="0" smtClean="0">
                <a:latin typeface="Rockwell" pitchFamily="18" charset="0"/>
              </a:rPr>
              <a:t>arsitektur lingkup kota  dimana lingkungan buatan (seluruh bangunan dan lingkungan dalam kota)</a:t>
            </a:r>
            <a:endParaRPr lang="id-ID" sz="2800" dirty="0" smtClean="0">
              <a:latin typeface="Rockwell" pitchFamily="18" charset="0"/>
            </a:endParaRPr>
          </a:p>
          <a:p>
            <a:r>
              <a:rPr lang="id-ID" sz="2800" dirty="0" smtClean="0">
                <a:latin typeface="Rockwell" pitchFamily="18" charset="0"/>
              </a:rPr>
              <a:t>Arsitektur kota :</a:t>
            </a:r>
          </a:p>
          <a:p>
            <a:pPr>
              <a:buNone/>
            </a:pPr>
            <a:r>
              <a:rPr lang="id-ID" sz="2800" dirty="0" smtClean="0">
                <a:latin typeface="Rockwell" pitchFamily="18" charset="0"/>
              </a:rPr>
              <a:t>	</a:t>
            </a:r>
            <a:r>
              <a:rPr lang="id-ID" sz="2600" dirty="0" smtClean="0">
                <a:latin typeface="Rockwell" pitchFamily="18" charset="0"/>
              </a:rPr>
              <a:t>jejak arsitektural sebuah kota yang mengekspresikan kehidupan dan perkembangan sosial budaya masyarakat. Yang juga dibentuk karena tradisi, nilai sosia dan etnis, iklim dan tingkat perkembangan kehidupan yang berbeda.</a:t>
            </a:r>
            <a:endParaRPr lang="id-ID" sz="2800" dirty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latin typeface="Rockwell" pitchFamily="18" charset="0"/>
              </a:rPr>
              <a:t>Pengertian Menurut Para Ahli</a:t>
            </a:r>
            <a:endParaRPr lang="id-ID" sz="32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6280"/>
          </a:xfrm>
        </p:spPr>
        <p:txBody>
          <a:bodyPr>
            <a:noAutofit/>
          </a:bodyPr>
          <a:lstStyle/>
          <a:p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Markus Zahnd (1999)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ekspresi kota (kehidupan + perkembangan masy) memperhatikan  lingkup arsitektur pada tingkat makro</a:t>
            </a:r>
          </a:p>
          <a:p>
            <a:pPr>
              <a:buNone/>
            </a:pPr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Ali Mardanipour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ruang fisik dengan dimensi sosial dan psikis, kumpulan bangunan artefak+tempat bersosialisasi.</a:t>
            </a:r>
          </a:p>
          <a:p>
            <a:pPr>
              <a:buNone/>
            </a:pPr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Kevin lynch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Konstruksi ruang skala besar dirasakan dalam jangka waktu lama tanpa hasil akhir dan terus berlanjut.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 </a:t>
            </a:r>
            <a:endParaRPr lang="id-ID" sz="2400" dirty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Rockwell" pitchFamily="18" charset="0"/>
              </a:rPr>
              <a:t>Pengertian Menurut Para Ahli</a:t>
            </a:r>
            <a:endParaRPr lang="id-ID" sz="28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6280"/>
          </a:xfrm>
        </p:spPr>
        <p:txBody>
          <a:bodyPr>
            <a:noAutofit/>
          </a:bodyPr>
          <a:lstStyle/>
          <a:p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Wyne Attoe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cermin rancangan kelompok bangunan di kota dikenali  dari ruang terbuka yang dibentuk oleh tata bangunan.</a:t>
            </a:r>
          </a:p>
          <a:p>
            <a:pPr>
              <a:buNone/>
            </a:pPr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Carmona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architecture that responds &amp; contribute positively to its context and to the definition of the public realm.</a:t>
            </a:r>
          </a:p>
          <a:p>
            <a:pPr>
              <a:buNone/>
            </a:pPr>
            <a:endParaRPr lang="id-ID" sz="2400" dirty="0" smtClean="0">
              <a:latin typeface="Rockwell" pitchFamily="18" charset="0"/>
            </a:endParaRPr>
          </a:p>
          <a:p>
            <a:r>
              <a:rPr lang="id-ID" sz="2400" dirty="0" smtClean="0">
                <a:latin typeface="Rockwell" pitchFamily="18" charset="0"/>
              </a:rPr>
              <a:t>Aldo Rossi 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	architecture is the visible image of the city . Its the construction of the city overtime.</a:t>
            </a:r>
          </a:p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 </a:t>
            </a:r>
            <a:endParaRPr lang="id-ID" sz="2400" dirty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647724"/>
            <a:ext cx="7927999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latin typeface="Rockwell" pitchFamily="18" charset="0"/>
              </a:rPr>
              <a:t>Struktur spasial kota</a:t>
            </a:r>
            <a:endParaRPr lang="id-ID" sz="3600" b="1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2400" dirty="0" smtClean="0">
                <a:latin typeface="Rockwell" pitchFamily="18" charset="0"/>
              </a:rPr>
              <a:t> Morfologi Kota dapat dilihat dari ;</a:t>
            </a:r>
          </a:p>
          <a:p>
            <a:pPr marL="514350" indent="-514350">
              <a:buAutoNum type="alphaLcPeriod"/>
            </a:pPr>
            <a:r>
              <a:rPr lang="id-ID" sz="2400" dirty="0" smtClean="0">
                <a:latin typeface="Rockwell" pitchFamily="18" charset="0"/>
              </a:rPr>
              <a:t>Guna lahan</a:t>
            </a:r>
          </a:p>
          <a:p>
            <a:pPr marL="514350" indent="-514350">
              <a:buAutoNum type="alphaLcPeriod"/>
            </a:pPr>
            <a:r>
              <a:rPr lang="id-ID" sz="2400" dirty="0" smtClean="0">
                <a:latin typeface="Rockwell" pitchFamily="18" charset="0"/>
              </a:rPr>
              <a:t>Plot pattern (bisa berubah sesuai dengan perubahan guna lahan)</a:t>
            </a:r>
          </a:p>
          <a:p>
            <a:pPr marL="514350" indent="-514350">
              <a:buAutoNum type="alphaLcPeriod"/>
            </a:pPr>
            <a:r>
              <a:rPr lang="id-ID" sz="2400" dirty="0" smtClean="0">
                <a:latin typeface="Rockwell" pitchFamily="18" charset="0"/>
              </a:rPr>
              <a:t>Struktur bangunan/ arsitektur</a:t>
            </a:r>
          </a:p>
          <a:p>
            <a:pPr marL="514350" indent="-514350">
              <a:buAutoNum type="alphaLcPeriod"/>
            </a:pPr>
            <a:r>
              <a:rPr lang="id-ID" sz="2400" dirty="0" smtClean="0">
                <a:latin typeface="Rockwell" pitchFamily="18" charset="0"/>
              </a:rPr>
              <a:t>Pola jalan (paling stabil &amp; jarang berubah)</a:t>
            </a:r>
            <a:endParaRPr lang="id-ID" sz="2400" dirty="0">
              <a:latin typeface="Rockwell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489774"/>
            <a:ext cx="8229600" cy="65321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Morfologi Kota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89774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latin typeface="Rockwell" pitchFamily="18" charset="0"/>
              </a:rPr>
              <a:t>Morfologi Kota</a:t>
            </a:r>
            <a:endParaRPr lang="id-ID" sz="3200" b="1" dirty="0">
              <a:latin typeface="Rockwell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715436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3429024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Rockwell" pitchFamily="18" charset="0"/>
              </a:rPr>
              <a:t>Konsep kota secara arsitektural menurut  </a:t>
            </a:r>
            <a:r>
              <a:rPr lang="id-ID" sz="2400" b="1" u="sng" dirty="0" smtClean="0">
                <a:latin typeface="Rockwell" pitchFamily="18" charset="0"/>
              </a:rPr>
              <a:t>Cliff Moughtin</a:t>
            </a:r>
            <a:r>
              <a:rPr lang="id-ID" sz="2400" dirty="0" smtClean="0">
                <a:latin typeface="Rockwell" pitchFamily="18" charset="0"/>
              </a:rPr>
              <a:t>, 1992:</a:t>
            </a:r>
          </a:p>
          <a:p>
            <a:pPr marL="514350" indent="-514350">
              <a:buAutoNum type="arabicPeriod"/>
            </a:pPr>
            <a:r>
              <a:rPr lang="id-ID" sz="2400" dirty="0" smtClean="0">
                <a:latin typeface="Rockwell" pitchFamily="18" charset="0"/>
              </a:rPr>
              <a:t>City is visualized as an open landscape into which building are introduce as 3-D objects, pieces of sclupture sitting whithin a parkland.</a:t>
            </a:r>
          </a:p>
          <a:p>
            <a:pPr marL="514350" indent="-514350">
              <a:buAutoNum type="arabicPeriod"/>
            </a:pPr>
            <a:r>
              <a:rPr lang="id-ID" sz="2400" dirty="0" smtClean="0">
                <a:latin typeface="Rockwell" pitchFamily="18" charset="0"/>
              </a:rPr>
              <a:t>City is where public space (streets &amp; square) appear to be carved from an original block of material.</a:t>
            </a:r>
            <a:endParaRPr lang="id-ID" sz="2400" dirty="0">
              <a:latin typeface="Rockwell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414</Words>
  <Application>Microsoft Office PowerPoint</Application>
  <PresentationFormat>On-screen Show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 PERANCANGAN ARSITEKTUR KOTA</vt:lpstr>
      <vt:lpstr>Outline</vt:lpstr>
      <vt:lpstr>Pengertian Arsitektur dan Arsitektur Kota</vt:lpstr>
      <vt:lpstr>Pengertian Menurut Para Ahli</vt:lpstr>
      <vt:lpstr>Pengertian Menurut Para Ahli</vt:lpstr>
      <vt:lpstr>Struktur spasial kota</vt:lpstr>
      <vt:lpstr>PowerPoint Presentation</vt:lpstr>
      <vt:lpstr>Morfologi Kota</vt:lpstr>
      <vt:lpstr>PowerPoint Presentation</vt:lpstr>
      <vt:lpstr>PowerPoint Presentation</vt:lpstr>
      <vt:lpstr>Perkembangan kota</vt:lpstr>
      <vt:lpstr>Kota Tradisional</vt:lpstr>
      <vt:lpstr>PowerPoint Presentation</vt:lpstr>
      <vt:lpstr>PowerPoint Presentation</vt:lpstr>
      <vt:lpstr>PowerPoint Presentation</vt:lpstr>
      <vt:lpstr>PowerPoint Presentation</vt:lpstr>
      <vt:lpstr>Kota Terencana</vt:lpstr>
      <vt:lpstr>Reduksisme di kota Modern</vt:lpstr>
      <vt:lpstr>Individualisme kota Modern</vt:lpstr>
      <vt:lpstr>PowerPoint Presentation</vt:lpstr>
      <vt:lpstr>Perkembangan Kota </vt:lpstr>
      <vt:lpstr>TUGAS (Format PPT)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ARSITEKTUR KOTA</dc:title>
  <dc:creator>Nova Archy</dc:creator>
  <cp:lastModifiedBy>Windows User</cp:lastModifiedBy>
  <cp:revision>19</cp:revision>
  <dcterms:created xsi:type="dcterms:W3CDTF">2018-03-14T23:08:55Z</dcterms:created>
  <dcterms:modified xsi:type="dcterms:W3CDTF">2022-03-09T10:39:28Z</dcterms:modified>
</cp:coreProperties>
</file>