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8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E03F-7423-4387-AD3C-1365B1408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7E756-55D6-4069-865E-6EA0018D3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661-7A5D-4C01-8605-FFBB52B2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90A7-4E0F-45AA-9331-4082CC95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7C5A1-1AB0-4DF2-A9C6-C284F25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6281-3C0D-48C0-87A9-E9B4050F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FD7B-8633-4C47-BF6F-B5C58D89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6E7A-8A43-4E47-9BC3-4CDBA117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38A79-E67E-4F9C-9F55-B2E2AB5B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2CC6-9BA7-489E-9F1D-2CE35DBE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22463-4F00-4AD5-AD24-37133CA27E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AB0DB5-D1B0-4BB6-B033-EC538A99A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18920-AC34-4BF7-8490-44CB327B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B3A-ED7C-44E3-A909-93E9D469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02FC1-F45B-4FB8-A137-8BF6AE84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C285-3634-430E-8913-4E5950A2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6A51-331E-465C-9E64-ECF968E6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AC88-C083-4754-B3CC-A5F93A28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E071-54B0-4DDA-A2F5-52C5632A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AE23A-A059-471C-BFAB-54629650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41C-C5DD-400D-95DE-EA697326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E2ABF-CF15-4D92-B1C2-B00DCA62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49F0B-7B24-41BD-9133-596297B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236D-4466-40AC-B070-1472C0C2C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2AB96-C020-4346-8A64-F71EC097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B051-622F-49B0-9A9F-A34A1CDA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EAA6-AF21-4520-ADA6-4A682090F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84E40-7F91-41C7-9DC5-A2F85D63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1940-9641-4F35-B5B1-EFC7C9F7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9100-055B-47F7-B449-72106283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C7D2-FB4C-4C52-8594-F581060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8841-53F2-461F-936E-6980FD4F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115C9-8AC6-4C27-A3B4-5428A087D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8DBF8-CF26-4E2A-B0B7-20A23173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C2452-3BC4-4088-9817-1A6A3450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F9297-75F1-4BD4-89A6-8E52CD2AB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27DE1-50D0-4A55-BE8A-2B9DACF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D4A5-645E-4A86-9871-3424D12E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52887-8891-4499-A873-91C3738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05CB-103F-4DB8-88A3-4127B116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05B7-55B1-4DD9-B487-B69F85E2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1A54-EAF0-44F6-9265-23D6ED9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CCC85-FC82-40D5-99DB-34B5C020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0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AEAE8-02D4-4B49-B9C7-EAA763DA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FF213-3FD4-430B-8F1B-8F32461C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FCFA2-F808-4D2E-881F-0378A3BA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88F-EC0C-4195-9D68-C164A12B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B981-0443-4BA3-929C-50460D6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A5519-1A4B-4E9B-90A0-CC94640AF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2A04-1413-4D59-9BCA-E0D5A57D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11C7-A8F5-421A-8854-8C694E12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A409-10A3-49B1-B6F5-1DF4BFB6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F838-C264-434A-BC86-62A80444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6DC74-0B7F-425A-9699-32E8ECE7C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87359-6372-476E-8CB8-0073A873E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BEA85-6F4B-4640-8322-907DADA4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75AD0-8DDF-40F5-AFAD-56764911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C01D-A1BF-4F08-A3EC-1F3BD629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8D7E3-B7BC-459B-8EBC-8979519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2EFA6-1DD1-4321-ACC0-EBCEAD83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C1CB1-DBFB-4B8E-8BCE-40D3A3411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24A7-CA26-43E4-A8AB-0D4BC20BA499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44F0-36D7-4197-8530-E065BFBCC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B5BC-8E05-43C5-9968-A08BE2B31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74CC-2976-4569-A226-DAF65017C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0EFB-963F-46C6-AB6E-88C3CF14C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1AB-3009-431C-94AC-01CB09208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 </a:t>
            </a:r>
          </a:p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E1A0-1BF7-4D6B-9025-A6D8C741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8A367-14EF-428A-B74B-83B87232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dan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divide and conquer.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pPr lvl="5"/>
            <a:r>
              <a:rPr lang="en-US" dirty="0" err="1"/>
              <a:t>MergeSorting</a:t>
            </a:r>
            <a:r>
              <a:rPr lang="en-US" dirty="0"/>
              <a:t>(</a:t>
            </a:r>
            <a:r>
              <a:rPr lang="en-US" dirty="0" err="1"/>
              <a:t>ar</a:t>
            </a:r>
            <a:r>
              <a:rPr lang="en-US" dirty="0"/>
              <a:t>[], l,  r)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If r &gt; l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1. Find the mid-point to divide the given array into two halves: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middle m = (</a:t>
            </a:r>
            <a:r>
              <a:rPr lang="en-US" dirty="0" err="1"/>
              <a:t>l+r</a:t>
            </a:r>
            <a:r>
              <a:rPr lang="en-US" dirty="0"/>
              <a:t>)/2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2. Call </a:t>
            </a:r>
            <a:r>
              <a:rPr lang="en-US" dirty="0" err="1"/>
              <a:t>mergeSorting</a:t>
            </a:r>
            <a:r>
              <a:rPr lang="en-US" dirty="0"/>
              <a:t> for the first half: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Call </a:t>
            </a:r>
            <a:r>
              <a:rPr lang="en-US" dirty="0" err="1"/>
              <a:t>mergeSorting</a:t>
            </a:r>
            <a:r>
              <a:rPr lang="en-US" dirty="0"/>
              <a:t>(</a:t>
            </a:r>
            <a:r>
              <a:rPr lang="en-US" dirty="0" err="1"/>
              <a:t>ar</a:t>
            </a:r>
            <a:r>
              <a:rPr lang="en-US" dirty="0"/>
              <a:t>, l, m)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3. Call </a:t>
            </a:r>
            <a:r>
              <a:rPr lang="en-US" dirty="0" err="1"/>
              <a:t>mergeSorting</a:t>
            </a:r>
            <a:r>
              <a:rPr lang="en-US" dirty="0"/>
              <a:t> for the second half: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Call </a:t>
            </a:r>
            <a:r>
              <a:rPr lang="en-US" dirty="0" err="1"/>
              <a:t>mergeSorting</a:t>
            </a:r>
            <a:r>
              <a:rPr lang="en-US" dirty="0"/>
              <a:t>(</a:t>
            </a:r>
            <a:r>
              <a:rPr lang="en-US" dirty="0" err="1"/>
              <a:t>ar</a:t>
            </a:r>
            <a:r>
              <a:rPr lang="en-US" dirty="0"/>
              <a:t>, m+1, r)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4. Merge the halves sorted in step 2 and 3:</a:t>
            </a:r>
          </a:p>
          <a:p>
            <a:pPr lvl="5"/>
            <a:endParaRPr lang="en-US" dirty="0"/>
          </a:p>
          <a:p>
            <a:pPr lvl="5"/>
            <a:r>
              <a:rPr lang="en-US" dirty="0"/>
              <a:t>Call merge(</a:t>
            </a:r>
            <a:r>
              <a:rPr lang="en-US" dirty="0" err="1"/>
              <a:t>ar</a:t>
            </a:r>
            <a:r>
              <a:rPr lang="en-US" dirty="0"/>
              <a:t>, l, m, r)</a:t>
            </a:r>
          </a:p>
        </p:txBody>
      </p:sp>
    </p:spTree>
    <p:extLst>
      <p:ext uri="{BB962C8B-B14F-4D97-AF65-F5344CB8AC3E}">
        <p14:creationId xmlns:p14="http://schemas.microsoft.com/office/powerpoint/2010/main" val="266397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18A3-F0D3-4C21-BC16-83CF18F5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8180-4743-44ED-9389-56C41AEC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Algoritma</a:t>
            </a:r>
            <a:r>
              <a:rPr lang="en-US" dirty="0"/>
              <a:t> Dynamic Programming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yang </a:t>
            </a:r>
            <a:r>
              <a:rPr lang="en-US" dirty="0" err="1"/>
              <a:t>lalu</a:t>
            </a:r>
            <a:r>
              <a:rPr lang="en-US" dirty="0"/>
              <a:t> dan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memecahnya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sub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menyimpannya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masa </a:t>
            </a:r>
            <a:r>
              <a:rPr lang="en-US" dirty="0" err="1"/>
              <a:t>mendatang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700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8E9B-4EE5-4091-BEAF-F3D444D9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346DC-053A-400D-B8EB-E5E67F8E1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Urutan</a:t>
            </a:r>
            <a:r>
              <a:rPr lang="en-US" dirty="0"/>
              <a:t> Fibonacci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semu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Fibonacci(N) = 0 (for n=0)</a:t>
            </a:r>
          </a:p>
          <a:p>
            <a:endParaRPr lang="en-US" dirty="0"/>
          </a:p>
          <a:p>
            <a:r>
              <a:rPr lang="en-US" dirty="0"/>
              <a:t>= 0 (for n=1)</a:t>
            </a:r>
          </a:p>
          <a:p>
            <a:endParaRPr lang="en-US" dirty="0"/>
          </a:p>
          <a:p>
            <a:r>
              <a:rPr lang="en-US" dirty="0"/>
              <a:t>= Fibonacci(N-1)+</a:t>
            </a:r>
            <a:r>
              <a:rPr lang="en-US" dirty="0" err="1"/>
              <a:t>Finacchi</a:t>
            </a:r>
            <a:r>
              <a:rPr lang="en-US" dirty="0"/>
              <a:t>(N-2)</a:t>
            </a:r>
          </a:p>
        </p:txBody>
      </p:sp>
    </p:spTree>
    <p:extLst>
      <p:ext uri="{BB962C8B-B14F-4D97-AF65-F5344CB8AC3E}">
        <p14:creationId xmlns:p14="http://schemas.microsoft.com/office/powerpoint/2010/main" val="3932519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97BC-CD8C-485E-B526-F297291D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0A5D-AC59-444F-A1E2-D8EE8E8F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Algoritma</a:t>
            </a:r>
            <a:r>
              <a:rPr lang="en-US" dirty="0"/>
              <a:t> Greedy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optimisasi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optimal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di masa </a:t>
            </a:r>
            <a:r>
              <a:rPr lang="en-US" dirty="0" err="1"/>
              <a:t>mendatang</a:t>
            </a:r>
            <a:r>
              <a:rPr lang="en-US" dirty="0"/>
              <a:t>) dan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optimal di </a:t>
            </a:r>
            <a:r>
              <a:rPr lang="en-US" dirty="0" err="1"/>
              <a:t>tingkat</a:t>
            </a:r>
            <a:r>
              <a:rPr lang="en-US" dirty="0"/>
              <a:t> global.</a:t>
            </a:r>
          </a:p>
          <a:p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optimal.</a:t>
            </a:r>
          </a:p>
        </p:txBody>
      </p:sp>
    </p:spTree>
    <p:extLst>
      <p:ext uri="{BB962C8B-B14F-4D97-AF65-F5344CB8AC3E}">
        <p14:creationId xmlns:p14="http://schemas.microsoft.com/office/powerpoint/2010/main" val="2235925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D38CF-52B3-44B6-BDCD-28CCD7EE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C0F08-692A-469E-956D-275F6771C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5 </a:t>
            </a:r>
            <a:r>
              <a:rPr lang="en-US" dirty="0" err="1"/>
              <a:t>komponen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Kumpulan </a:t>
            </a:r>
            <a:r>
              <a:rPr lang="en-US" dirty="0" err="1"/>
              <a:t>kandidat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pada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parsial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956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C24F-E815-449D-A704-CCDD86D8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1E718-398E-4679-BBB6-ABBFC5C3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Algoritma</a:t>
            </a:r>
            <a:r>
              <a:rPr lang="en-US" dirty="0"/>
              <a:t> Brute Force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algortima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paling </a:t>
            </a:r>
            <a:r>
              <a:rPr lang="en-US" dirty="0" err="1"/>
              <a:t>sederhana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brute force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mengiterasi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brute force:</a:t>
            </a:r>
          </a:p>
        </p:txBody>
      </p:sp>
    </p:spTree>
    <p:extLst>
      <p:ext uri="{BB962C8B-B14F-4D97-AF65-F5344CB8AC3E}">
        <p14:creationId xmlns:p14="http://schemas.microsoft.com/office/powerpoint/2010/main" val="289650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433E-F8E1-4C8B-9048-571709BD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2CA25-179E-4FE2-A7CA-F99A28D85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Algorithm </a:t>
            </a:r>
            <a:r>
              <a:rPr lang="en-US" dirty="0" err="1"/>
              <a:t>S_Search</a:t>
            </a:r>
            <a:r>
              <a:rPr lang="en-US" dirty="0"/>
              <a:t> (A[0..n], X)</a:t>
            </a:r>
          </a:p>
          <a:p>
            <a:endParaRPr lang="en-US" dirty="0"/>
          </a:p>
          <a:p>
            <a:r>
              <a:rPr lang="en-US" dirty="0"/>
              <a:t>A[n] ← X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← 0</a:t>
            </a:r>
          </a:p>
          <a:p>
            <a:endParaRPr lang="en-US" dirty="0"/>
          </a:p>
          <a:p>
            <a:r>
              <a:rPr lang="en-US" dirty="0"/>
              <a:t>While A [</a:t>
            </a:r>
            <a:r>
              <a:rPr lang="en-US" dirty="0" err="1"/>
              <a:t>i</a:t>
            </a:r>
            <a:r>
              <a:rPr lang="en-US" dirty="0"/>
              <a:t>] ≠ X do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← </a:t>
            </a:r>
            <a:r>
              <a:rPr lang="en-US" dirty="0" err="1"/>
              <a:t>i</a:t>
            </a:r>
            <a:r>
              <a:rPr lang="en-US" dirty="0"/>
              <a:t> + 1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&lt; n return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else return -1</a:t>
            </a:r>
          </a:p>
        </p:txBody>
      </p:sp>
    </p:spTree>
    <p:extLst>
      <p:ext uri="{BB962C8B-B14F-4D97-AF65-F5344CB8AC3E}">
        <p14:creationId xmlns:p14="http://schemas.microsoft.com/office/powerpoint/2010/main" val="3869274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F73D-C0B7-473A-8871-481680E1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8E47B-6B41-4AE9-9FBD-BA2CB3521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6. </a:t>
            </a:r>
            <a:r>
              <a:rPr lang="en-US" dirty="0" err="1"/>
              <a:t>Algoritma</a:t>
            </a:r>
            <a:r>
              <a:rPr lang="en-US" dirty="0"/>
              <a:t> Backtracking</a:t>
            </a:r>
          </a:p>
          <a:p>
            <a:r>
              <a:rPr lang="en-US" dirty="0" err="1"/>
              <a:t>Algoritma</a:t>
            </a:r>
            <a:r>
              <a:rPr lang="en-US" dirty="0"/>
              <a:t> Backtracking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dan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menghapusnya</a:t>
            </a:r>
            <a:r>
              <a:rPr lang="en-US" dirty="0"/>
              <a:t> dan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lain.</a:t>
            </a:r>
          </a:p>
          <a:p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algoritma</a:t>
            </a:r>
            <a:r>
              <a:rPr lang="en-US" dirty="0"/>
              <a:t> backtracking </a:t>
            </a:r>
            <a:r>
              <a:rPr lang="en-US" dirty="0" err="1"/>
              <a:t>memecahkan</a:t>
            </a:r>
            <a:r>
              <a:rPr lang="en-US" dirty="0"/>
              <a:t> sub </a:t>
            </a:r>
            <a:r>
              <a:rPr lang="en-US" dirty="0" err="1"/>
              <a:t>masalah</a:t>
            </a:r>
            <a:r>
              <a:rPr lang="en-US" dirty="0"/>
              <a:t> dan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algortima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dan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91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8460-5FB7-418A-956D-5932CB3A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AE46AF-94F3-41CA-A297-3B681C8AF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7551" y="1402187"/>
            <a:ext cx="4175948" cy="4351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7B5626-FC6E-45EA-9E48-7B3EB7B31869}"/>
              </a:ext>
            </a:extLst>
          </p:cNvPr>
          <p:cNvSpPr/>
          <p:nvPr/>
        </p:nvSpPr>
        <p:spPr>
          <a:xfrm>
            <a:off x="517452" y="250847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Masukkan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.</a:t>
            </a:r>
          </a:p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2.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(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1)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.</a:t>
            </a:r>
          </a:p>
          <a:p>
            <a:r>
              <a:rPr lang="en-US" dirty="0"/>
              <a:t>Flowchart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40112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C732-1905-4E5C-8C47-6CFE5F9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532F1-D648-44FE-A93A-41522A77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42" y="2272193"/>
            <a:ext cx="10515600" cy="4351338"/>
          </a:xfrm>
        </p:spPr>
        <p:txBody>
          <a:bodyPr/>
          <a:lstStyle/>
          <a:p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kopi dan </a:t>
            </a:r>
            <a:r>
              <a:rPr lang="en-US" dirty="0" err="1"/>
              <a:t>indomie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flowchat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3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AC93-A118-4D63-B2E0-B2333691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D145C-25DA-4D64-B632-E0DBF18C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Pemograman</a:t>
            </a:r>
            <a:endParaRPr lang="en-US" dirty="0"/>
          </a:p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15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378B6-4C2F-4021-849C-012B5E01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1269-60CE-4BF1-9236-C41CCFB6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455EC8-0AC2-4F5A-9BB4-94AF38689A65}"/>
              </a:ext>
            </a:extLst>
          </p:cNvPr>
          <p:cNvSpPr/>
          <p:nvPr/>
        </p:nvSpPr>
        <p:spPr>
          <a:xfrm>
            <a:off x="4286533" y="2967335"/>
            <a:ext cx="361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46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F2B2-135A-4B85-AD1E-E239D12B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3960-A616-45FB-B06C-DCD326E8B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(algorithm)?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dan </a:t>
            </a:r>
            <a:r>
              <a:rPr lang="en-US" dirty="0" err="1"/>
              <a:t>sistematis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Pendapat</a:t>
            </a:r>
            <a:r>
              <a:rPr lang="en-US" dirty="0"/>
              <a:t> lain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oleh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9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F8E5-1C2D-4C12-A247-FB6E3276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41FCD-4A89-476E-9E85-753B9ABDF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yang </a:t>
            </a:r>
            <a:r>
              <a:rPr lang="en-US" dirty="0" err="1"/>
              <a:t>diurutkan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sistematika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,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pada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software.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intruksi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dan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pada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56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2A4A-2197-414A-AD15-9EA37C01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7771F-7660-4C5A-A70F-CCB0446A8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 (Sequence Algorithm);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dan </a:t>
            </a:r>
            <a:r>
              <a:rPr lang="en-US" dirty="0" err="1"/>
              <a:t>berurutan</a:t>
            </a:r>
            <a:r>
              <a:rPr lang="en-US" dirty="0"/>
              <a:t>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.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(Looping Algorithm);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Bersyarat</a:t>
            </a:r>
            <a:r>
              <a:rPr lang="en-US" dirty="0"/>
              <a:t> (Conditional Algorithm);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8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53E7-28ED-4A2D-9F0C-E4C7431E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Ciri-ciri algoritma adalah sebagai berikut: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BDC7-2D85-465D-B4CD-09F39CA1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Ada Input,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dicarikan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input (</a:t>
            </a:r>
            <a:r>
              <a:rPr lang="en-US" dirty="0" err="1"/>
              <a:t>masukan</a:t>
            </a:r>
            <a:r>
              <a:rPr lang="en-US" dirty="0"/>
              <a:t>).</a:t>
            </a:r>
          </a:p>
          <a:p>
            <a:r>
              <a:rPr lang="en-US" dirty="0"/>
              <a:t>Ada Proses,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.</a:t>
            </a:r>
          </a:p>
          <a:p>
            <a:r>
              <a:rPr lang="en-US" dirty="0"/>
              <a:t>Ada Output,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minimal </a:t>
            </a:r>
            <a:r>
              <a:rPr lang="en-US" dirty="0" err="1"/>
              <a:t>satu</a:t>
            </a:r>
            <a:r>
              <a:rPr lang="en-US" dirty="0"/>
              <a:t> output.</a:t>
            </a:r>
          </a:p>
          <a:p>
            <a:r>
              <a:rPr lang="en-US" dirty="0"/>
              <a:t>Ada </a:t>
            </a:r>
            <a:r>
              <a:rPr lang="en-US" dirty="0" err="1"/>
              <a:t>intruksi-intruksi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ambigu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instrukti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output.</a:t>
            </a:r>
          </a:p>
          <a:p>
            <a:r>
              <a:rPr lang="en-US" dirty="0"/>
              <a:t>Ada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dimana</a:t>
            </a:r>
            <a:r>
              <a:rPr lang="en-US" dirty="0"/>
              <a:t> program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69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E56D-10F3-44DD-AC87-2C55D4BF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A336-F0E1-4381-B988-0A8689E4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yang </a:t>
            </a:r>
            <a:r>
              <a:rPr lang="en-US" dirty="0" err="1"/>
              <a:t>rumit</a:t>
            </a:r>
            <a:r>
              <a:rPr lang="en-US" dirty="0"/>
              <a:t> dan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berkali</a:t>
            </a:r>
            <a:r>
              <a:rPr lang="en-US" dirty="0"/>
              <a:t>-kali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.</a:t>
            </a:r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dan </a:t>
            </a:r>
            <a:r>
              <a:rPr lang="en-US" dirty="0" err="1"/>
              <a:t>sistematis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program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.</a:t>
            </a:r>
          </a:p>
          <a:p>
            <a:r>
              <a:rPr lang="en-US" dirty="0"/>
              <a:t>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top-down dan divide and conquer.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rapih</a:t>
            </a:r>
            <a:r>
              <a:rPr lang="en-US" dirty="0"/>
              <a:t> dan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dan </a:t>
            </a:r>
            <a:r>
              <a:rPr lang="en-US" dirty="0" err="1"/>
              <a:t>dikembangkan</a:t>
            </a:r>
            <a:r>
              <a:rPr lang="en-US" dirty="0"/>
              <a:t>.</a:t>
            </a:r>
          </a:p>
          <a:p>
            <a:r>
              <a:rPr lang="en-US" dirty="0" err="1"/>
              <a:t>Memudahkan</a:t>
            </a:r>
            <a:r>
              <a:rPr lang="en-US" dirty="0"/>
              <a:t> proses </a:t>
            </a:r>
            <a:r>
              <a:rPr lang="en-US" dirty="0" err="1"/>
              <a:t>modifikasi</a:t>
            </a:r>
            <a:r>
              <a:rPr lang="en-US" dirty="0"/>
              <a:t> pada program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modiul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menemukannya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</a:t>
            </a:r>
          </a:p>
          <a:p>
            <a:r>
              <a:rPr lang="en-US" dirty="0" err="1"/>
              <a:t>Memudahkan</a:t>
            </a:r>
            <a:r>
              <a:rPr lang="en-US" dirty="0"/>
              <a:t> proses </a:t>
            </a:r>
            <a:r>
              <a:rPr lang="en-US" dirty="0" err="1"/>
              <a:t>dokumentasi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29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E9C5-DA11-4A41-B630-37698524A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5B3E-8B09-4C44-85D4-07F49B41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Rekursi</a:t>
            </a: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rekursi</a:t>
            </a:r>
            <a:r>
              <a:rPr lang="en-US" dirty="0"/>
              <a:t> (Recursive Algorithm)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terpecahkan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faktorial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rekursi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Fact(y)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y is 0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return 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return (y*Fact(y-1)) /* this is where the recursion happens*/</a:t>
            </a:r>
          </a:p>
        </p:txBody>
      </p:sp>
    </p:spTree>
    <p:extLst>
      <p:ext uri="{BB962C8B-B14F-4D97-AF65-F5344CB8AC3E}">
        <p14:creationId xmlns:p14="http://schemas.microsoft.com/office/powerpoint/2010/main" val="195880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D8701-D7BF-426E-8015-0652912E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2C8EA-AE9A-4E4E-A518-3199CAA4E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Algoritma</a:t>
            </a:r>
            <a:r>
              <a:rPr lang="en-US" dirty="0"/>
              <a:t> Divide and Conquer</a:t>
            </a:r>
          </a:p>
          <a:p>
            <a:r>
              <a:rPr lang="en-US" dirty="0" err="1"/>
              <a:t>Algoritma</a:t>
            </a:r>
            <a:r>
              <a:rPr lang="en-US" dirty="0"/>
              <a:t> divide and conquer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permasalahan-permasalahan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sub-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105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1154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Algoritma Pemograman dan Struktur Data</vt:lpstr>
      <vt:lpstr>Outline</vt:lpstr>
      <vt:lpstr>PowerPoint Presentation</vt:lpstr>
      <vt:lpstr>PowerPoint Presentation</vt:lpstr>
      <vt:lpstr>Berikut ini tiga bentuk dasar algoritma: </vt:lpstr>
      <vt:lpstr>Ciri-ciri algoritma adalah sebagai berikut:</vt:lpstr>
      <vt:lpstr>fungsi dan manfaat algoritma adalah sebagai berikut:</vt:lpstr>
      <vt:lpstr>Jenis-Jenis Algoritma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Algoritma</vt:lpstr>
      <vt:lpstr>Tugas 1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Pemograman dan Struktur Data</dc:title>
  <dc:creator>User</dc:creator>
  <cp:lastModifiedBy>User</cp:lastModifiedBy>
  <cp:revision>6</cp:revision>
  <dcterms:created xsi:type="dcterms:W3CDTF">2020-10-10T02:28:34Z</dcterms:created>
  <dcterms:modified xsi:type="dcterms:W3CDTF">2020-10-10T07:58:10Z</dcterms:modified>
</cp:coreProperties>
</file>