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589C-D774-42E8-BBF6-3090F47B7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70EF6-4CA7-424D-8E89-06BF746AB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D30B6-4880-40E4-8359-9B78FB72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2C10B-8A8D-464A-A55C-1EBE907B2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9DD99-4415-45C2-B250-BC24AFD98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6B2DE-796D-4DA7-A37D-22F98AAF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807DD-3470-44E5-B8AE-75FC24E17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0FDD0-F746-4E25-B5AB-F8FAAE66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045CF-A012-4A49-8594-7717A08D3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C309E-8628-483F-8C32-1D64C9C31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96640-E567-4AC1-8536-56C43A5B1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71580-4F3A-4114-80B6-CA04E14DB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542FE-9063-4D49-92EE-85216F7C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6591-D139-44CC-830C-F1B79C4E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29625-7117-47D6-A0A2-82A9D856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5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3F707-D0C4-4F53-BCA9-B3B133E1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88CCB-2437-46E3-AE50-D2B8F2288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AEB5B-8C73-4E43-ABDC-5A3D70B1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D1654-56B9-4636-AE9B-6A2B27CA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EDF2F-26FB-4A1D-87A1-AD6BCBE2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1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7FA96-E6C9-4B3D-9946-C7095F08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794DF-729E-40C9-B8EC-EF4CFC147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6F10C-4C59-4D96-BB76-04B4E26D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6D971-66D9-492F-97AC-F7700CE2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A6BEF-A545-4625-A07B-6B9FAE7B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E9A0-B9F1-40F1-976D-25F07577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AFAE7-C262-4D44-B267-88F53206C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43BD8-2147-4C8B-94FA-42C3D2E09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CF0E1-4159-4538-ABFB-C38BC852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3A480-960A-4444-AB57-F185032C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68D77-9455-49C3-9B4E-8F584B616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28646-ADE1-4A47-B07C-92E240D2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CD857-9990-425D-9EAC-AFBC8FC20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4A9F6-DA86-4192-AA4C-C2D7D9C08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56031-BDBD-450F-80B5-83BC0E5AD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FB1735-FE0B-4D9B-8F3E-6F74F88E10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3A7FF0-4FF0-4893-A049-4EAC073D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9E8BD4-4ECB-4325-AFE1-F284700E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60039-3169-498C-9A70-E5E623BC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0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D8ED0-9547-4ECC-945B-C9D26F88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9F7C6-EE4B-4485-8CDE-C01E2E34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AA459-6DF8-4730-9E57-1E374610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45D23-6339-406D-8BA0-7955335C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4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2D615-EDD1-42E9-8FDD-517EB1EE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B2690-2961-4AF8-919D-7E2FB268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F5880-35AB-47EB-8EC9-DC8CD34D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B7061-14B8-469C-B872-B3151653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A8603-AEDF-42B3-94B4-3FD492BFA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F7E82-638B-4EE6-8C43-C1CE09EF1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78CD3-E62E-430F-9E14-9363DCA04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938DC-3091-49B4-AA9E-3F8228D3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F0D52-36E4-46D0-B91E-AD31D7B3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57F4-6333-4A33-BD9A-C42F1087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B30082-D73D-4CF4-9F78-C4F0B5B92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A8044-45EF-444C-8A87-333E3DBEF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8DA86-E7AF-45C2-8361-9B58CDC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2FB35-7E33-4C59-BD0E-47135E46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14385-3DBD-44E9-B66F-4BA86577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25B8BD-C7E5-41B2-930F-247EF680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95C40-1F1B-4817-AAB4-01CB5747D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93989-4DD0-4F29-825F-94653880D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0816D-14AA-427E-9570-3480B9A0885D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F6C8D-EA59-418D-B1B0-BEAD0193B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16882-6E65-4186-8329-4B76DEC1CA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00CEA-3AEE-4639-B5C7-712657AFB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8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0CB9-78B8-4439-862E-998568F70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FADAD-5FD7-4EFE-A4D3-5595854C8D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77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DD773-FA50-41E3-BE2C-BC87B56C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23EC4-9A7E-4CBD-A31F-83A0EC4A8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ractal</a:t>
            </a:r>
            <a:r>
              <a:rPr lang="en-US" dirty="0"/>
              <a:t> </a:t>
            </a:r>
            <a:r>
              <a:rPr lang="en-US" dirty="0" err="1"/>
              <a:t>Lindenmayer</a:t>
            </a:r>
            <a:r>
              <a:rPr lang="en-US" dirty="0"/>
              <a:t> (L System)</a:t>
            </a:r>
          </a:p>
          <a:p>
            <a:r>
              <a:rPr lang="en-US" dirty="0" err="1"/>
              <a:t>Fraktal</a:t>
            </a:r>
            <a:r>
              <a:rPr lang="en-US" dirty="0"/>
              <a:t> </a:t>
            </a:r>
            <a:r>
              <a:rPr lang="en-US" dirty="0" err="1"/>
              <a:t>Lindenmayer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.</a:t>
            </a:r>
          </a:p>
          <a:p>
            <a:r>
              <a:rPr lang="en-US" dirty="0" err="1"/>
              <a:t>Sistem</a:t>
            </a:r>
            <a:r>
              <a:rPr lang="en-US" dirty="0"/>
              <a:t> L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string yang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.</a:t>
            </a:r>
          </a:p>
          <a:p>
            <a:r>
              <a:rPr lang="en-US" dirty="0"/>
              <a:t>‘F’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selangkah</a:t>
            </a:r>
            <a:r>
              <a:rPr lang="en-US" dirty="0"/>
              <a:t>.</a:t>
            </a:r>
          </a:p>
          <a:p>
            <a:r>
              <a:rPr lang="en-US" dirty="0"/>
              <a:t>‘+’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belok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/>
              <a:t>‘-’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belok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 err="1"/>
              <a:t>Misalnya</a:t>
            </a:r>
            <a:r>
              <a:rPr lang="en-US" dirty="0"/>
              <a:t> string ‘F+F-F’,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selangkah</a:t>
            </a:r>
            <a:r>
              <a:rPr lang="en-US" dirty="0"/>
              <a:t>, </a:t>
            </a:r>
            <a:r>
              <a:rPr lang="en-US" dirty="0" err="1"/>
              <a:t>belok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,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selangkah</a:t>
            </a:r>
            <a:r>
              <a:rPr lang="en-US" dirty="0"/>
              <a:t>, </a:t>
            </a:r>
            <a:r>
              <a:rPr lang="en-US" dirty="0" err="1"/>
              <a:t>belok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dan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selangkah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607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EA84E-1519-466D-9845-87C7E993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3F78E-0E63-420E-AAC1-B7C834FB0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ractal</a:t>
            </a:r>
            <a:r>
              <a:rPr lang="en-US" dirty="0"/>
              <a:t> Set Mandelbrot</a:t>
            </a:r>
          </a:p>
          <a:p>
            <a:r>
              <a:rPr lang="en-US" dirty="0" err="1"/>
              <a:t>Fraktal</a:t>
            </a:r>
            <a:r>
              <a:rPr lang="en-US" dirty="0"/>
              <a:t> Mandelbrot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kepingan-kepingan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berketentuan</a:t>
            </a:r>
            <a:r>
              <a:rPr lang="en-US" dirty="0"/>
              <a:t>.</a:t>
            </a:r>
          </a:p>
          <a:p>
            <a:r>
              <a:rPr lang="en-US" dirty="0"/>
              <a:t>Ide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awan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bola,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pantai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tepian</a:t>
            </a:r>
            <a:r>
              <a:rPr lang="en-US" dirty="0"/>
              <a:t> </a:t>
            </a:r>
            <a:r>
              <a:rPr lang="en-US" dirty="0" err="1"/>
              <a:t>lingkaran</a:t>
            </a:r>
            <a:r>
              <a:rPr lang="en-US" dirty="0"/>
              <a:t>,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kayu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licin</a:t>
            </a:r>
            <a:r>
              <a:rPr lang="en-US" dirty="0"/>
              <a:t>, dan juga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167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A7AA-ABD5-4CBB-AB66-8971C829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B1F65-98D5-4D66-91A5-22625ACC5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Fractal Set Julia</a:t>
            </a:r>
          </a:p>
          <a:p>
            <a:r>
              <a:rPr lang="en-US" dirty="0"/>
              <a:t>Set Julia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fraktal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.</a:t>
            </a:r>
          </a:p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Mandelbrot Set </a:t>
            </a:r>
            <a:r>
              <a:rPr lang="en-US" dirty="0" err="1"/>
              <a:t>dengan</a:t>
            </a:r>
            <a:r>
              <a:rPr lang="en-US" dirty="0"/>
              <a:t> Julia Set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pada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iteratifnya</a:t>
            </a:r>
            <a:r>
              <a:rPr lang="en-US" dirty="0"/>
              <a:t> ;</a:t>
            </a:r>
          </a:p>
          <a:p>
            <a:r>
              <a:rPr lang="en-US" dirty="0" err="1"/>
              <a:t>Kalau</a:t>
            </a:r>
            <a:r>
              <a:rPr lang="en-US" dirty="0"/>
              <a:t> pada Mandelbrot set, </a:t>
            </a:r>
            <a:r>
              <a:rPr lang="en-US" dirty="0" err="1"/>
              <a:t>iterasi</a:t>
            </a:r>
            <a:r>
              <a:rPr lang="en-US" dirty="0"/>
              <a:t>,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z0 = 0 dan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konstanta</a:t>
            </a:r>
            <a:r>
              <a:rPr lang="en-US" dirty="0"/>
              <a:t> k yang </a:t>
            </a:r>
            <a:r>
              <a:rPr lang="en-US" dirty="0" err="1"/>
              <a:t>berbeda-beda</a:t>
            </a:r>
            <a:r>
              <a:rPr lang="en-US" dirty="0"/>
              <a:t>.</a:t>
            </a:r>
          </a:p>
          <a:p>
            <a:r>
              <a:rPr lang="en-US" dirty="0"/>
              <a:t>Pada Julia Set </a:t>
            </a:r>
            <a:r>
              <a:rPr lang="en-US" dirty="0" err="1"/>
              <a:t>konstanta</a:t>
            </a:r>
            <a:r>
              <a:rPr lang="en-US" dirty="0"/>
              <a:t> k </a:t>
            </a:r>
            <a:r>
              <a:rPr lang="en-US" dirty="0" err="1"/>
              <a:t>tetap</a:t>
            </a:r>
            <a:r>
              <a:rPr lang="en-US" dirty="0"/>
              <a:t> pada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dan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z0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Mandelbrot Set </a:t>
            </a:r>
            <a:r>
              <a:rPr lang="en-US" dirty="0" err="1"/>
              <a:t>berada</a:t>
            </a:r>
            <a:r>
              <a:rPr lang="en-US" dirty="0"/>
              <a:t> pada </a:t>
            </a:r>
            <a:r>
              <a:rPr lang="en-US" dirty="0" err="1"/>
              <a:t>bidang</a:t>
            </a:r>
            <a:r>
              <a:rPr lang="en-US" dirty="0"/>
              <a:t> k </a:t>
            </a:r>
            <a:r>
              <a:rPr lang="en-US" dirty="0" err="1"/>
              <a:t>sedangkan</a:t>
            </a:r>
            <a:r>
              <a:rPr lang="en-US" dirty="0"/>
              <a:t> Julia Set </a:t>
            </a:r>
            <a:r>
              <a:rPr lang="en-US" dirty="0" err="1"/>
              <a:t>berada</a:t>
            </a:r>
            <a:r>
              <a:rPr lang="en-US" dirty="0"/>
              <a:t> pada </a:t>
            </a:r>
            <a:r>
              <a:rPr lang="en-US" dirty="0" err="1"/>
              <a:t>bidang</a:t>
            </a:r>
            <a:r>
              <a:rPr lang="en-US" dirty="0"/>
              <a:t> z.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7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9A286-1196-4452-B238-43D821A70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88E95-C593-49C3-B43E-D7B7250C8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Fractal Set Julia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Iteratif</a:t>
            </a:r>
            <a:r>
              <a:rPr lang="en-US" dirty="0"/>
              <a:t> (zn+1 = zn2 + k )</a:t>
            </a:r>
          </a:p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output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mengkuadratkan</a:t>
            </a:r>
            <a:r>
              <a:rPr lang="en-US" dirty="0"/>
              <a:t> input dan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k.</a:t>
            </a:r>
          </a:p>
          <a:p>
            <a:r>
              <a:rPr lang="en-US" dirty="0"/>
              <a:t>Orbit input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. Orbit </a:t>
            </a:r>
            <a:r>
              <a:rPr lang="en-US" dirty="0" err="1"/>
              <a:t>adalah</a:t>
            </a:r>
            <a:r>
              <a:rPr lang="en-US" dirty="0"/>
              <a:t> set </a:t>
            </a:r>
            <a:r>
              <a:rPr lang="en-US" dirty="0" err="1"/>
              <a:t>nilai</a:t>
            </a:r>
            <a:r>
              <a:rPr lang="en-US" dirty="0"/>
              <a:t> output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diiterasi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: f(zn+1)= zn2 + 2 </a:t>
            </a:r>
            <a:r>
              <a:rPr lang="en-US" dirty="0" err="1"/>
              <a:t>dengan</a:t>
            </a:r>
            <a:r>
              <a:rPr lang="en-US" dirty="0"/>
              <a:t> z0=0,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outputnya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2, 6, 38, 1446, …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Set Julia :</a:t>
            </a:r>
          </a:p>
        </p:txBody>
      </p:sp>
    </p:spTree>
    <p:extLst>
      <p:ext uri="{BB962C8B-B14F-4D97-AF65-F5344CB8AC3E}">
        <p14:creationId xmlns:p14="http://schemas.microsoft.com/office/powerpoint/2010/main" val="396420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9E23B-F691-4AD0-9881-3787CC7E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Loading &amp; Curve : What’s Model Loading &amp; Curve Model Creator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D0695-4C88-4F84-A8D9-55B48FAD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OpenGL Model Loading</a:t>
            </a:r>
          </a:p>
          <a:p>
            <a:r>
              <a:rPr lang="en-US" dirty="0"/>
              <a:t>General Curve</a:t>
            </a:r>
          </a:p>
          <a:p>
            <a:r>
              <a:rPr lang="en-US" dirty="0"/>
              <a:t>Fractal Curve</a:t>
            </a:r>
          </a:p>
          <a:p>
            <a:r>
              <a:rPr lang="en-US" dirty="0"/>
              <a:t>Why Use Fractal</a:t>
            </a:r>
          </a:p>
          <a:p>
            <a:r>
              <a:rPr lang="en-US" dirty="0"/>
              <a:t>Fractal Koch Curve</a:t>
            </a:r>
          </a:p>
          <a:p>
            <a:r>
              <a:rPr lang="en-US" dirty="0"/>
              <a:t>Fractal </a:t>
            </a:r>
            <a:r>
              <a:rPr lang="en-US" dirty="0" err="1"/>
              <a:t>Lindenmayer</a:t>
            </a:r>
            <a:r>
              <a:rPr lang="en-US" dirty="0"/>
              <a:t> (L System)</a:t>
            </a:r>
          </a:p>
          <a:p>
            <a:r>
              <a:rPr lang="en-US" dirty="0"/>
              <a:t>Fractal Set Mandelbrot</a:t>
            </a:r>
          </a:p>
          <a:p>
            <a:r>
              <a:rPr lang="en-US" dirty="0"/>
              <a:t>Fractal Set Julia</a:t>
            </a:r>
          </a:p>
          <a:p>
            <a:r>
              <a:rPr lang="en-US" dirty="0"/>
              <a:t>Demos Program</a:t>
            </a:r>
          </a:p>
        </p:txBody>
      </p:sp>
    </p:spTree>
    <p:extLst>
      <p:ext uri="{BB962C8B-B14F-4D97-AF65-F5344CB8AC3E}">
        <p14:creationId xmlns:p14="http://schemas.microsoft.com/office/powerpoint/2010/main" val="346231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7617-064E-422D-A65C-65579C3B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38E70-0B2F-4022-B9C0-D6187B329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Loading : Teknik </a:t>
            </a:r>
            <a:r>
              <a:rPr lang="en-US" dirty="0" err="1"/>
              <a:t>untuk</a:t>
            </a:r>
            <a:r>
              <a:rPr lang="en-US" dirty="0"/>
              <a:t> loading/</a:t>
            </a:r>
            <a:r>
              <a:rPr lang="en-US" dirty="0" err="1"/>
              <a:t>memuat</a:t>
            </a:r>
            <a:r>
              <a:rPr lang="en-US" dirty="0"/>
              <a:t> dan </a:t>
            </a:r>
            <a:r>
              <a:rPr lang="en-US" dirty="0" err="1"/>
              <a:t>merender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format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OpenGL </a:t>
            </a:r>
            <a:r>
              <a:rPr lang="en-US" dirty="0" err="1"/>
              <a:t>tanpa</a:t>
            </a:r>
            <a:r>
              <a:rPr lang="en-US" dirty="0"/>
              <a:t> library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dan juga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loading data </a:t>
            </a:r>
            <a:r>
              <a:rPr lang="en-US" dirty="0" err="1"/>
              <a:t>mentah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.</a:t>
            </a:r>
          </a:p>
          <a:p>
            <a:r>
              <a:rPr lang="en-US" dirty="0"/>
              <a:t>Curve :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mengkombinasikan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primitif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450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9AF5-88DF-47D4-BF4B-5E854CED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Creator </a:t>
            </a:r>
            <a:r>
              <a:rPr lang="en-US" dirty="0" err="1"/>
              <a:t>Beberapa</a:t>
            </a:r>
            <a:r>
              <a:rPr lang="en-US" dirty="0"/>
              <a:t> Software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model 3D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22DF6-49DB-4A08-8A6E-10ABDDEA0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Autodesk 3ds Max, Maya</a:t>
            </a:r>
          </a:p>
          <a:p>
            <a:r>
              <a:rPr lang="en-US" dirty="0"/>
              <a:t>Blender</a:t>
            </a:r>
          </a:p>
          <a:p>
            <a:r>
              <a:rPr lang="en-US" dirty="0"/>
              <a:t>SketchUp</a:t>
            </a:r>
          </a:p>
          <a:p>
            <a:r>
              <a:rPr lang="en-US" dirty="0"/>
              <a:t>Cinema4D</a:t>
            </a:r>
          </a:p>
        </p:txBody>
      </p:sp>
    </p:spTree>
    <p:extLst>
      <p:ext uri="{BB962C8B-B14F-4D97-AF65-F5344CB8AC3E}">
        <p14:creationId xmlns:p14="http://schemas.microsoft.com/office/powerpoint/2010/main" val="231857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53D7-67F7-4E83-AE0A-76D27C8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OpenGL Model Loading 3DS Loader MD2 Loader OBJ Loader PLY Loader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39DA0-B986-4BED-BC1B-0A485FF9A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RAW Loader</a:t>
            </a:r>
          </a:p>
        </p:txBody>
      </p:sp>
    </p:spTree>
    <p:extLst>
      <p:ext uri="{BB962C8B-B14F-4D97-AF65-F5344CB8AC3E}">
        <p14:creationId xmlns:p14="http://schemas.microsoft.com/office/powerpoint/2010/main" val="342556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1D044-2188-4597-8B23-00EC5EB3F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30084-0B12-4019-9029-E0D705526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General Curve Use evaluator commands to draw basic curves.</a:t>
            </a:r>
            <a:br>
              <a:rPr lang="en-US" dirty="0"/>
            </a:br>
            <a:r>
              <a:rPr lang="en-US" dirty="0"/>
              <a:t>Use higher-level NURBS facility to draw more complex curves.</a:t>
            </a:r>
          </a:p>
        </p:txBody>
      </p:sp>
    </p:spTree>
    <p:extLst>
      <p:ext uri="{BB962C8B-B14F-4D97-AF65-F5344CB8AC3E}">
        <p14:creationId xmlns:p14="http://schemas.microsoft.com/office/powerpoint/2010/main" val="242868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A212A-3926-4411-8225-7C55EB81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Fractal Curve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07F52-4F98-4B8D-9C57-B804070F9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Fraktal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oleh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rekursif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iteratif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fraktal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menyalin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r>
              <a:rPr lang="en-US" dirty="0" err="1"/>
              <a:t>Melukis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fraktal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format bitmap.</a:t>
            </a:r>
          </a:p>
          <a:p>
            <a:r>
              <a:rPr lang="en-US" dirty="0" err="1"/>
              <a:t>Objek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cabang-cabangnya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fraktal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perpaduan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dan </a:t>
            </a:r>
            <a:r>
              <a:rPr lang="en-US" dirty="0" err="1"/>
              <a:t>matematika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0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DF48-4C6B-4474-A063-A32B3B66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Fractal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fraktal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Grafika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37FE2-CA5F-4E3A-9B47-7835C4E2F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dunia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prisma</a:t>
            </a:r>
            <a:r>
              <a:rPr lang="en-US" dirty="0"/>
              <a:t> dan </a:t>
            </a:r>
            <a:r>
              <a:rPr lang="en-US" dirty="0" err="1"/>
              <a:t>elips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(sin, cos,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komplek</a:t>
            </a:r>
            <a:r>
              <a:rPr lang="en-US" dirty="0"/>
              <a:t>.</a:t>
            </a:r>
          </a:p>
          <a:p>
            <a:r>
              <a:rPr lang="en-US" dirty="0" err="1"/>
              <a:t>Fraktal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, </a:t>
            </a:r>
            <a:r>
              <a:rPr lang="en-US" dirty="0" err="1"/>
              <a:t>gunung</a:t>
            </a:r>
            <a:r>
              <a:rPr lang="en-US" dirty="0"/>
              <a:t>, air, </a:t>
            </a:r>
            <a:r>
              <a:rPr lang="en-US" dirty="0" err="1"/>
              <a:t>lapangan</a:t>
            </a:r>
            <a:r>
              <a:rPr lang="en-US" dirty="0"/>
              <a:t>, </a:t>
            </a:r>
            <a:r>
              <a:rPr lang="en-US" dirty="0" err="1"/>
              <a:t>awan</a:t>
            </a:r>
            <a:r>
              <a:rPr lang="en-US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79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43880-B152-459B-A931-EA311ABDB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15E9C-EEF3-4A79-AB6A-6F1F3FA5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Fractal Koch Curve Steps of Koch Curve : Start with a straight line :</a:t>
            </a:r>
          </a:p>
          <a:p>
            <a:r>
              <a:rPr lang="en-US" dirty="0"/>
              <a:t>Trisect the line into three segments :</a:t>
            </a:r>
          </a:p>
          <a:p>
            <a:r>
              <a:rPr lang="en-US" dirty="0"/>
              <a:t>Form an equilateral triangle rising out of the middle segment : (Repeat, with newly formed segment)</a:t>
            </a:r>
          </a:p>
        </p:txBody>
      </p:sp>
    </p:spTree>
    <p:extLst>
      <p:ext uri="{BB962C8B-B14F-4D97-AF65-F5344CB8AC3E}">
        <p14:creationId xmlns:p14="http://schemas.microsoft.com/office/powerpoint/2010/main" val="113593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628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Pertemuan ke 13</vt:lpstr>
      <vt:lpstr>Model Loading &amp; Curve : What’s Model Loading &amp; Curve Model Creator</vt:lpstr>
      <vt:lpstr>PowerPoint Presentation</vt:lpstr>
      <vt:lpstr>Model Creator Beberapa Software untuk pembuatan model 3D :</vt:lpstr>
      <vt:lpstr>OpenGL Model Loading 3DS Loader MD2 Loader OBJ Loader PLY Loader</vt:lpstr>
      <vt:lpstr>PowerPoint Presentation</vt:lpstr>
      <vt:lpstr>Fractal Curve</vt:lpstr>
      <vt:lpstr>Why Use Fractal Mengapa fraktal digunakan di dalam Grafika Komputer 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13</dc:title>
  <dc:creator>NENY ROSMAWARNI -</dc:creator>
  <cp:lastModifiedBy>NENY ROSMAWARNI -</cp:lastModifiedBy>
  <cp:revision>3</cp:revision>
  <dcterms:created xsi:type="dcterms:W3CDTF">2020-12-17T04:52:38Z</dcterms:created>
  <dcterms:modified xsi:type="dcterms:W3CDTF">2020-12-18T12:19:51Z</dcterms:modified>
</cp:coreProperties>
</file>