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5"/>
  </p:notesMasterIdLst>
  <p:handoutMasterIdLst>
    <p:handoutMasterId r:id="rId26"/>
  </p:handoutMasterIdLst>
  <p:sldIdLst>
    <p:sldId id="353" r:id="rId2"/>
    <p:sldId id="277" r:id="rId3"/>
    <p:sldId id="346" r:id="rId4"/>
    <p:sldId id="347" r:id="rId5"/>
    <p:sldId id="348" r:id="rId6"/>
    <p:sldId id="349" r:id="rId7"/>
    <p:sldId id="332" r:id="rId8"/>
    <p:sldId id="344" r:id="rId9"/>
    <p:sldId id="345" r:id="rId10"/>
    <p:sldId id="334" r:id="rId11"/>
    <p:sldId id="336" r:id="rId12"/>
    <p:sldId id="337" r:id="rId13"/>
    <p:sldId id="338" r:id="rId14"/>
    <p:sldId id="339" r:id="rId15"/>
    <p:sldId id="340" r:id="rId16"/>
    <p:sldId id="341" r:id="rId17"/>
    <p:sldId id="342" r:id="rId18"/>
    <p:sldId id="343" r:id="rId19"/>
    <p:sldId id="335" r:id="rId20"/>
    <p:sldId id="333" r:id="rId21"/>
    <p:sldId id="350" r:id="rId22"/>
    <p:sldId id="351" r:id="rId23"/>
    <p:sldId id="352" r:id="rId24"/>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88">
          <p15:clr>
            <a:srgbClr val="A4A3A4"/>
          </p15:clr>
        </p15:guide>
        <p15:guide id="2" pos="27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CC"/>
    <a:srgbClr val="CC0000"/>
    <a:srgbClr val="B8B598"/>
    <a:srgbClr val="CCCCE6"/>
    <a:srgbClr val="0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74" autoAdjust="0"/>
    <p:restoredTop sz="96290" autoAdjust="0"/>
  </p:normalViewPr>
  <p:slideViewPr>
    <p:cSldViewPr>
      <p:cViewPr varScale="1">
        <p:scale>
          <a:sx n="86" d="100"/>
          <a:sy n="86" d="100"/>
        </p:scale>
        <p:origin x="432" y="90"/>
      </p:cViewPr>
      <p:guideLst>
        <p:guide orient="horz" pos="2688"/>
        <p:guide pos="27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굴림" pitchFamily="50" charset="-127"/>
              </a:defRPr>
            </a:lvl1pPr>
          </a:lstStyle>
          <a:p>
            <a:pPr>
              <a:defRPr/>
            </a:pPr>
            <a:endParaRPr lang="en-US" altLang="ko-KR"/>
          </a:p>
        </p:txBody>
      </p:sp>
      <p:sp>
        <p:nvSpPr>
          <p:cNvPr id="10243" name="Rectangle 3"/>
          <p:cNvSpPr>
            <a:spLocks noGrp="1" noChangeArrowheads="1"/>
          </p:cNvSpPr>
          <p:nvPr>
            <p:ph type="dt" sz="quarter"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굴림" pitchFamily="50" charset="-127"/>
              </a:defRPr>
            </a:lvl1pPr>
          </a:lstStyle>
          <a:p>
            <a:pPr>
              <a:defRPr/>
            </a:pPr>
            <a:endParaRPr lang="en-US" altLang="ko-KR"/>
          </a:p>
        </p:txBody>
      </p:sp>
      <p:sp>
        <p:nvSpPr>
          <p:cNvPr id="10244" name="Rectangle 4"/>
          <p:cNvSpPr>
            <a:spLocks noGrp="1" noChangeArrowheads="1"/>
          </p:cNvSpPr>
          <p:nvPr>
            <p:ph type="ftr" sz="quarter" idx="2"/>
          </p:nvPr>
        </p:nvSpPr>
        <p:spPr bwMode="auto">
          <a:xfrm>
            <a:off x="0" y="9429750"/>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굴림" pitchFamily="50" charset="-127"/>
              </a:defRPr>
            </a:lvl1pPr>
          </a:lstStyle>
          <a:p>
            <a:pPr>
              <a:defRPr/>
            </a:pPr>
            <a:endParaRPr lang="en-US" altLang="ko-KR"/>
          </a:p>
        </p:txBody>
      </p:sp>
      <p:sp>
        <p:nvSpPr>
          <p:cNvPr id="10245" name="Rectangle 5"/>
          <p:cNvSpPr>
            <a:spLocks noGrp="1" noChangeArrowheads="1"/>
          </p:cNvSpPr>
          <p:nvPr>
            <p:ph type="sldNum" sz="quarter" idx="3"/>
          </p:nvPr>
        </p:nvSpPr>
        <p:spPr bwMode="auto">
          <a:xfrm>
            <a:off x="3778250" y="9429750"/>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굴림" pitchFamily="50" charset="-127"/>
              </a:defRPr>
            </a:lvl1pPr>
          </a:lstStyle>
          <a:p>
            <a:pPr>
              <a:defRPr/>
            </a:pPr>
            <a:fld id="{8FD4C352-A3ED-4FB7-ADDD-A29B8CB9CD57}" type="slidenum">
              <a:rPr lang="ko-KR" altLang="en-US"/>
              <a:pPr>
                <a:defRPr/>
              </a:pPr>
              <a:t>‹#›</a:t>
            </a:fld>
            <a:endParaRPr lang="ko-KR" altLang="en-US"/>
          </a:p>
        </p:txBody>
      </p:sp>
    </p:spTree>
    <p:extLst>
      <p:ext uri="{BB962C8B-B14F-4D97-AF65-F5344CB8AC3E}">
        <p14:creationId xmlns:p14="http://schemas.microsoft.com/office/powerpoint/2010/main" val="3738728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굴림" pitchFamily="50" charset="-127"/>
              </a:defRPr>
            </a:lvl1pPr>
          </a:lstStyle>
          <a:p>
            <a:pPr>
              <a:defRPr/>
            </a:pPr>
            <a:endParaRPr lang="ko-KR" altLang="en-US"/>
          </a:p>
        </p:txBody>
      </p:sp>
      <p:sp>
        <p:nvSpPr>
          <p:cNvPr id="28675" name="Rectangle 3"/>
          <p:cNvSpPr>
            <a:spLocks noGrp="1" noChangeArrowheads="1"/>
          </p:cNvSpPr>
          <p:nvPr>
            <p:ph type="dt"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굴림" pitchFamily="50" charset="-127"/>
              </a:defRPr>
            </a:lvl1pPr>
          </a:lstStyle>
          <a:p>
            <a:pPr>
              <a:defRPr/>
            </a:pPr>
            <a:endParaRPr lang="ko-KR" altLang="en-US"/>
          </a:p>
        </p:txBody>
      </p:sp>
      <p:sp>
        <p:nvSpPr>
          <p:cNvPr id="31748" name="Rectangle 4"/>
          <p:cNvSpPr>
            <a:spLocks noGrp="1" noRot="1" noChangeAspect="1" noChangeArrowheads="1" noTextEdit="1"/>
          </p:cNvSpPr>
          <p:nvPr>
            <p:ph type="sldImg" idx="2"/>
          </p:nvPr>
        </p:nvSpPr>
        <p:spPr bwMode="auto">
          <a:xfrm>
            <a:off x="8524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889000" y="4714875"/>
            <a:ext cx="48910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ko-KR" altLang="en-US" noProof="0"/>
              <a:t>마스터 텍스트 스타일을 편집합니다</a:t>
            </a:r>
          </a:p>
          <a:p>
            <a:pPr lvl="1"/>
            <a:r>
              <a:rPr lang="ko-KR" altLang="en-US" noProof="0"/>
              <a:t>둘째 수준</a:t>
            </a:r>
          </a:p>
          <a:p>
            <a:pPr lvl="2"/>
            <a:r>
              <a:rPr lang="ko-KR" altLang="en-US" noProof="0"/>
              <a:t>셋째 수준</a:t>
            </a:r>
          </a:p>
          <a:p>
            <a:pPr lvl="3"/>
            <a:r>
              <a:rPr lang="ko-KR" altLang="en-US" noProof="0"/>
              <a:t>넷째 수준</a:t>
            </a:r>
          </a:p>
          <a:p>
            <a:pPr lvl="4"/>
            <a:r>
              <a:rPr lang="ko-KR" altLang="en-US" noProof="0"/>
              <a:t>다섯째 수준</a:t>
            </a:r>
          </a:p>
        </p:txBody>
      </p:sp>
      <p:sp>
        <p:nvSpPr>
          <p:cNvPr id="28678" name="Rectangle 6"/>
          <p:cNvSpPr>
            <a:spLocks noGrp="1" noChangeArrowheads="1"/>
          </p:cNvSpPr>
          <p:nvPr>
            <p:ph type="ftr" sz="quarter" idx="4"/>
          </p:nvPr>
        </p:nvSpPr>
        <p:spPr bwMode="auto">
          <a:xfrm>
            <a:off x="0" y="9429750"/>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굴림" pitchFamily="50" charset="-127"/>
              </a:defRPr>
            </a:lvl1pPr>
          </a:lstStyle>
          <a:p>
            <a:pPr>
              <a:defRPr/>
            </a:pPr>
            <a:endParaRPr lang="ko-KR" altLang="en-US"/>
          </a:p>
        </p:txBody>
      </p:sp>
      <p:sp>
        <p:nvSpPr>
          <p:cNvPr id="28679" name="Rectangle 7"/>
          <p:cNvSpPr>
            <a:spLocks noGrp="1" noChangeArrowheads="1"/>
          </p:cNvSpPr>
          <p:nvPr>
            <p:ph type="sldNum" sz="quarter" idx="5"/>
          </p:nvPr>
        </p:nvSpPr>
        <p:spPr bwMode="auto">
          <a:xfrm>
            <a:off x="3778250" y="9429750"/>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굴림" pitchFamily="50" charset="-127"/>
              </a:defRPr>
            </a:lvl1pPr>
          </a:lstStyle>
          <a:p>
            <a:pPr>
              <a:defRPr/>
            </a:pPr>
            <a:fld id="{F5926717-06DB-4BB2-AEA2-20827D5A5D9E}" type="slidenum">
              <a:rPr lang="ko-KR" altLang="en-US"/>
              <a:pPr>
                <a:defRPr/>
              </a:pPr>
              <a:t>‹#›</a:t>
            </a:fld>
            <a:endParaRPr lang="ko-KR" altLang="en-US"/>
          </a:p>
        </p:txBody>
      </p:sp>
    </p:spTree>
    <p:extLst>
      <p:ext uri="{BB962C8B-B14F-4D97-AF65-F5344CB8AC3E}">
        <p14:creationId xmlns:p14="http://schemas.microsoft.com/office/powerpoint/2010/main" val="18734784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4075" y="744538"/>
            <a:ext cx="4962525" cy="37226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5926717-06DB-4BB2-AEA2-20827D5A5D9E}" type="slidenum">
              <a:rPr lang="ko-KR" altLang="en-US" smtClean="0"/>
              <a:pPr>
                <a:defRPr/>
              </a:pPr>
              <a:t>2</a:t>
            </a:fld>
            <a:endParaRPr lang="ko-KR" altLang="en-US"/>
          </a:p>
        </p:txBody>
      </p:sp>
    </p:spTree>
    <p:extLst>
      <p:ext uri="{BB962C8B-B14F-4D97-AF65-F5344CB8AC3E}">
        <p14:creationId xmlns:p14="http://schemas.microsoft.com/office/powerpoint/2010/main" val="1492260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854075" y="744538"/>
            <a:ext cx="4962525" cy="3722687"/>
          </a:xfrm>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264183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854075" y="744538"/>
            <a:ext cx="4962525" cy="3722687"/>
          </a:xfrm>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350994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854075" y="744538"/>
            <a:ext cx="4962525" cy="3722687"/>
          </a:xfrm>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180073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854075" y="744538"/>
            <a:ext cx="4962525" cy="3722687"/>
          </a:xfrm>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609593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854075" y="744538"/>
            <a:ext cx="4962525" cy="3722687"/>
          </a:xfrm>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805742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854075" y="744538"/>
            <a:ext cx="4962525" cy="3722687"/>
          </a:xfrm>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722751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854075" y="744538"/>
            <a:ext cx="4962525" cy="3722687"/>
          </a:xfrm>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578702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854075" y="744538"/>
            <a:ext cx="4962525" cy="3722687"/>
          </a:xfrm>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852622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854075" y="744538"/>
            <a:ext cx="4962525" cy="3722687"/>
          </a:xfrm>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657988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854075" y="744538"/>
            <a:ext cx="4962525" cy="3722687"/>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767214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854075" y="744538"/>
            <a:ext cx="4962525" cy="3722687"/>
          </a:xfrm>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862744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9B9E2-D19B-4B94-ABF4-97E6954A032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D727716-C090-45D9-9A47-340DB699C6C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DAE567A-AD44-483D-BFD0-54768731B3D2}"/>
              </a:ext>
            </a:extLst>
          </p:cNvPr>
          <p:cNvSpPr>
            <a:spLocks noGrp="1"/>
          </p:cNvSpPr>
          <p:nvPr>
            <p:ph type="dt" sz="half" idx="10"/>
          </p:nvPr>
        </p:nvSpPr>
        <p:spPr/>
        <p:txBody>
          <a:bodyPr/>
          <a:lstStyle/>
          <a:p>
            <a:fld id="{F1649646-432B-4887-B0BA-27A970B9D4CA}" type="datetime1">
              <a:rPr lang="en-US" smtClean="0"/>
              <a:t>12/17/2020</a:t>
            </a:fld>
            <a:endParaRPr lang="en-US"/>
          </a:p>
        </p:txBody>
      </p:sp>
      <p:sp>
        <p:nvSpPr>
          <p:cNvPr id="5" name="Footer Placeholder 4">
            <a:extLst>
              <a:ext uri="{FF2B5EF4-FFF2-40B4-BE49-F238E27FC236}">
                <a16:creationId xmlns:a16="http://schemas.microsoft.com/office/drawing/2014/main" id="{8674DD17-F10F-4FAF-A2F2-78A24B90841A}"/>
              </a:ext>
            </a:extLst>
          </p:cNvPr>
          <p:cNvSpPr>
            <a:spLocks noGrp="1"/>
          </p:cNvSpPr>
          <p:nvPr>
            <p:ph type="ftr" sz="quarter" idx="11"/>
          </p:nvPr>
        </p:nvSpPr>
        <p:spPr/>
        <p:txBody>
          <a:bodyPr/>
          <a:lstStyle/>
          <a:p>
            <a:pPr>
              <a:defRPr/>
            </a:pPr>
            <a:endParaRPr lang="en-US" altLang="ko-KR"/>
          </a:p>
        </p:txBody>
      </p:sp>
      <p:sp>
        <p:nvSpPr>
          <p:cNvPr id="6" name="Slide Number Placeholder 5">
            <a:extLst>
              <a:ext uri="{FF2B5EF4-FFF2-40B4-BE49-F238E27FC236}">
                <a16:creationId xmlns:a16="http://schemas.microsoft.com/office/drawing/2014/main" id="{6ADF5F29-15D5-4E1F-8667-2D0BFCBF7583}"/>
              </a:ext>
            </a:extLst>
          </p:cNvPr>
          <p:cNvSpPr>
            <a:spLocks noGrp="1"/>
          </p:cNvSpPr>
          <p:nvPr>
            <p:ph type="sldNum" sz="quarter" idx="12"/>
          </p:nvPr>
        </p:nvSpPr>
        <p:spPr/>
        <p:txBody>
          <a:bodyPr/>
          <a:lstStyle/>
          <a:p>
            <a:pPr>
              <a:defRPr/>
            </a:pPr>
            <a:fld id="{DEAFDD91-DBD6-4796-9495-D2E4DD743D79}" type="slidenum">
              <a:rPr lang="ko-KR" altLang="en-US" smtClean="0"/>
              <a:pPr>
                <a:defRPr/>
              </a:pPr>
              <a:t>‹#›</a:t>
            </a:fld>
            <a:endParaRPr lang="ko-KR" altLang="en-US"/>
          </a:p>
        </p:txBody>
      </p:sp>
      <p:sp>
        <p:nvSpPr>
          <p:cNvPr id="7" name="Text Box 306">
            <a:extLst>
              <a:ext uri="{FF2B5EF4-FFF2-40B4-BE49-F238E27FC236}">
                <a16:creationId xmlns:a16="http://schemas.microsoft.com/office/drawing/2014/main" id="{8F29A159-B90E-4A7F-9FBE-7C18AF3A0BF6}"/>
              </a:ext>
            </a:extLst>
          </p:cNvPr>
          <p:cNvSpPr txBox="1">
            <a:spLocks noChangeArrowheads="1"/>
          </p:cNvSpPr>
          <p:nvPr userDrawn="1"/>
        </p:nvSpPr>
        <p:spPr bwMode="auto">
          <a:xfrm>
            <a:off x="6324600" y="6583363"/>
            <a:ext cx="2819400" cy="274637"/>
          </a:xfrm>
          <a:prstGeom prst="rect">
            <a:avLst/>
          </a:prstGeom>
          <a:solidFill>
            <a:schemeClr val="tx2"/>
          </a:solidFill>
          <a:ln w="9525">
            <a:noFill/>
            <a:miter lim="800000"/>
            <a:headEnd/>
            <a:tailEnd/>
          </a:ln>
          <a:effectLst/>
        </p:spPr>
        <p:txBody>
          <a:bodyPr>
            <a:spAutoFit/>
          </a:bodyPr>
          <a:lstStyle/>
          <a:p>
            <a:pPr>
              <a:spcBef>
                <a:spcPct val="50000"/>
              </a:spcBef>
              <a:defRPr/>
            </a:pPr>
            <a:r>
              <a:rPr lang="en-US" altLang="ko-KR" sz="1200">
                <a:solidFill>
                  <a:schemeClr val="hlink"/>
                </a:solidFill>
                <a:latin typeface="Microsoft Sans Serif" pitchFamily="34" charset="0"/>
                <a:ea typeface="굴림" pitchFamily="50" charset="-127"/>
              </a:rPr>
              <a:t>       </a:t>
            </a:r>
          </a:p>
        </p:txBody>
      </p:sp>
    </p:spTree>
    <p:extLst>
      <p:ext uri="{BB962C8B-B14F-4D97-AF65-F5344CB8AC3E}">
        <p14:creationId xmlns:p14="http://schemas.microsoft.com/office/powerpoint/2010/main" val="2019686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8381A-01F4-43B2-A230-F2DA343031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17FC00-0F8D-4CE2-BB85-C11D4A913A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359FB1-AE14-435D-B02D-6F90E723630E}"/>
              </a:ext>
            </a:extLst>
          </p:cNvPr>
          <p:cNvSpPr>
            <a:spLocks noGrp="1"/>
          </p:cNvSpPr>
          <p:nvPr>
            <p:ph type="dt" sz="half" idx="10"/>
          </p:nvPr>
        </p:nvSpPr>
        <p:spPr/>
        <p:txBody>
          <a:bodyPr/>
          <a:lstStyle/>
          <a:p>
            <a:fld id="{37E94F42-8B07-4CA1-992A-CBF9FED4C087}" type="datetime1">
              <a:rPr lang="en-US" smtClean="0"/>
              <a:t>12/17/2020</a:t>
            </a:fld>
            <a:endParaRPr lang="en-US"/>
          </a:p>
        </p:txBody>
      </p:sp>
      <p:sp>
        <p:nvSpPr>
          <p:cNvPr id="5" name="Footer Placeholder 4">
            <a:extLst>
              <a:ext uri="{FF2B5EF4-FFF2-40B4-BE49-F238E27FC236}">
                <a16:creationId xmlns:a16="http://schemas.microsoft.com/office/drawing/2014/main" id="{858E8C84-37A2-4B21-B880-12226AF93B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D79586-C740-4050-B306-DE2015947A65}"/>
              </a:ext>
            </a:extLst>
          </p:cNvPr>
          <p:cNvSpPr>
            <a:spLocks noGrp="1"/>
          </p:cNvSpPr>
          <p:nvPr>
            <p:ph type="sldNum" sz="quarter" idx="12"/>
          </p:nvPr>
        </p:nvSpPr>
        <p:spPr/>
        <p:txBody>
          <a:bodyPr/>
          <a:lstStyle/>
          <a:p>
            <a:fld id="{8A31C84D-BFA7-45FD-99E8-3235A3FE914D}" type="slidenum">
              <a:rPr lang="en-US" smtClean="0"/>
              <a:t>‹#›</a:t>
            </a:fld>
            <a:endParaRPr lang="en-US"/>
          </a:p>
        </p:txBody>
      </p:sp>
    </p:spTree>
    <p:extLst>
      <p:ext uri="{BB962C8B-B14F-4D97-AF65-F5344CB8AC3E}">
        <p14:creationId xmlns:p14="http://schemas.microsoft.com/office/powerpoint/2010/main" val="4228602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5ADFB6-655D-438D-BAE2-90FE0AEE9BF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E0383C-18EF-4F7C-9BFB-7275BC0D5DA6}"/>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877522-876E-4692-BDE4-3DCAC4FE47DF}"/>
              </a:ext>
            </a:extLst>
          </p:cNvPr>
          <p:cNvSpPr>
            <a:spLocks noGrp="1"/>
          </p:cNvSpPr>
          <p:nvPr>
            <p:ph type="dt" sz="half" idx="10"/>
          </p:nvPr>
        </p:nvSpPr>
        <p:spPr/>
        <p:txBody>
          <a:bodyPr/>
          <a:lstStyle/>
          <a:p>
            <a:fld id="{6FB7F5F5-2A64-4442-A220-CEB4250A5BB2}" type="datetime1">
              <a:rPr lang="en-US" smtClean="0"/>
              <a:t>12/17/2020</a:t>
            </a:fld>
            <a:endParaRPr lang="en-US"/>
          </a:p>
        </p:txBody>
      </p:sp>
      <p:sp>
        <p:nvSpPr>
          <p:cNvPr id="5" name="Footer Placeholder 4">
            <a:extLst>
              <a:ext uri="{FF2B5EF4-FFF2-40B4-BE49-F238E27FC236}">
                <a16:creationId xmlns:a16="http://schemas.microsoft.com/office/drawing/2014/main" id="{AFA4A2E5-DBBD-4B63-A308-0D020F752D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86272D-DA16-4259-8A0C-931E8A3A9B2E}"/>
              </a:ext>
            </a:extLst>
          </p:cNvPr>
          <p:cNvSpPr>
            <a:spLocks noGrp="1"/>
          </p:cNvSpPr>
          <p:nvPr>
            <p:ph type="sldNum" sz="quarter" idx="12"/>
          </p:nvPr>
        </p:nvSpPr>
        <p:spPr/>
        <p:txBody>
          <a:bodyPr/>
          <a:lstStyle/>
          <a:p>
            <a:fld id="{8A31C84D-BFA7-45FD-99E8-3235A3FE914D}" type="slidenum">
              <a:rPr lang="en-US" smtClean="0"/>
              <a:t>‹#›</a:t>
            </a:fld>
            <a:endParaRPr lang="en-US"/>
          </a:p>
        </p:txBody>
      </p:sp>
    </p:spTree>
    <p:extLst>
      <p:ext uri="{BB962C8B-B14F-4D97-AF65-F5344CB8AC3E}">
        <p14:creationId xmlns:p14="http://schemas.microsoft.com/office/powerpoint/2010/main" val="304384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5ABAE-7DDE-4332-82E1-4D0AC09559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371828-646E-46DA-BF93-B0987DF6CD5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8A21DA-CA07-4CC5-86BE-5E721D0DB318}"/>
              </a:ext>
            </a:extLst>
          </p:cNvPr>
          <p:cNvSpPr>
            <a:spLocks noGrp="1"/>
          </p:cNvSpPr>
          <p:nvPr>
            <p:ph type="dt" sz="half" idx="10"/>
          </p:nvPr>
        </p:nvSpPr>
        <p:spPr/>
        <p:txBody>
          <a:bodyPr/>
          <a:lstStyle/>
          <a:p>
            <a:fld id="{DA74F4D6-02CA-4698-BCBF-DAB6E197683C}" type="datetime1">
              <a:rPr lang="en-US" smtClean="0"/>
              <a:t>12/17/2020</a:t>
            </a:fld>
            <a:endParaRPr lang="en-US"/>
          </a:p>
        </p:txBody>
      </p:sp>
      <p:sp>
        <p:nvSpPr>
          <p:cNvPr id="5" name="Footer Placeholder 4">
            <a:extLst>
              <a:ext uri="{FF2B5EF4-FFF2-40B4-BE49-F238E27FC236}">
                <a16:creationId xmlns:a16="http://schemas.microsoft.com/office/drawing/2014/main" id="{E681E98B-FD38-45E3-A7F0-902406359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386FBE-0287-4253-A513-35F19B10E232}"/>
              </a:ext>
            </a:extLst>
          </p:cNvPr>
          <p:cNvSpPr>
            <a:spLocks noGrp="1"/>
          </p:cNvSpPr>
          <p:nvPr>
            <p:ph type="sldNum" sz="quarter" idx="12"/>
          </p:nvPr>
        </p:nvSpPr>
        <p:spPr/>
        <p:txBody>
          <a:bodyPr/>
          <a:lstStyle/>
          <a:p>
            <a:fld id="{8A31C84D-BFA7-45FD-99E8-3235A3FE914D}" type="slidenum">
              <a:rPr lang="en-US" smtClean="0"/>
              <a:t>‹#›</a:t>
            </a:fld>
            <a:endParaRPr lang="en-US"/>
          </a:p>
        </p:txBody>
      </p:sp>
    </p:spTree>
    <p:extLst>
      <p:ext uri="{BB962C8B-B14F-4D97-AF65-F5344CB8AC3E}">
        <p14:creationId xmlns:p14="http://schemas.microsoft.com/office/powerpoint/2010/main" val="2469955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19D6B-5418-47D0-AA4D-BDE6B9AA2BB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A991B79C-3A04-45D3-9E6A-CC4929382AB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85CD583-C261-4962-94AB-EE67EFA9ED51}"/>
              </a:ext>
            </a:extLst>
          </p:cNvPr>
          <p:cNvSpPr>
            <a:spLocks noGrp="1"/>
          </p:cNvSpPr>
          <p:nvPr>
            <p:ph type="dt" sz="half" idx="10"/>
          </p:nvPr>
        </p:nvSpPr>
        <p:spPr/>
        <p:txBody>
          <a:bodyPr/>
          <a:lstStyle/>
          <a:p>
            <a:fld id="{04D138D5-64A6-409C-AF41-BB175DACFE29}" type="datetime1">
              <a:rPr lang="en-US" smtClean="0"/>
              <a:t>12/17/2020</a:t>
            </a:fld>
            <a:endParaRPr lang="en-US"/>
          </a:p>
        </p:txBody>
      </p:sp>
      <p:sp>
        <p:nvSpPr>
          <p:cNvPr id="5" name="Footer Placeholder 4">
            <a:extLst>
              <a:ext uri="{FF2B5EF4-FFF2-40B4-BE49-F238E27FC236}">
                <a16:creationId xmlns:a16="http://schemas.microsoft.com/office/drawing/2014/main" id="{E7CBF0F2-1CB5-4C2F-BAF6-3F8245D43B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467083-178E-487D-B578-3A5A673EF74C}"/>
              </a:ext>
            </a:extLst>
          </p:cNvPr>
          <p:cNvSpPr>
            <a:spLocks noGrp="1"/>
          </p:cNvSpPr>
          <p:nvPr>
            <p:ph type="sldNum" sz="quarter" idx="12"/>
          </p:nvPr>
        </p:nvSpPr>
        <p:spPr/>
        <p:txBody>
          <a:bodyPr/>
          <a:lstStyle/>
          <a:p>
            <a:fld id="{8A31C84D-BFA7-45FD-99E8-3235A3FE914D}" type="slidenum">
              <a:rPr lang="en-US" smtClean="0"/>
              <a:t>‹#›</a:t>
            </a:fld>
            <a:endParaRPr lang="en-US"/>
          </a:p>
        </p:txBody>
      </p:sp>
    </p:spTree>
    <p:extLst>
      <p:ext uri="{BB962C8B-B14F-4D97-AF65-F5344CB8AC3E}">
        <p14:creationId xmlns:p14="http://schemas.microsoft.com/office/powerpoint/2010/main" val="317265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6043F-E9DF-4334-AA3B-313F057FA5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3D46BC-D0FD-4ED0-9A27-32EAB002D211}"/>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E89637-3DB0-4D65-AAE0-6A2BD5D31688}"/>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E727CD-A31F-46F4-AC51-382D16761AA6}"/>
              </a:ext>
            </a:extLst>
          </p:cNvPr>
          <p:cNvSpPr>
            <a:spLocks noGrp="1"/>
          </p:cNvSpPr>
          <p:nvPr>
            <p:ph type="dt" sz="half" idx="10"/>
          </p:nvPr>
        </p:nvSpPr>
        <p:spPr/>
        <p:txBody>
          <a:bodyPr/>
          <a:lstStyle/>
          <a:p>
            <a:fld id="{8A549F4F-A475-41E0-B4CA-D6676C5AE9F8}" type="datetime1">
              <a:rPr lang="en-US" smtClean="0"/>
              <a:t>12/17/2020</a:t>
            </a:fld>
            <a:endParaRPr lang="en-US"/>
          </a:p>
        </p:txBody>
      </p:sp>
      <p:sp>
        <p:nvSpPr>
          <p:cNvPr id="6" name="Footer Placeholder 5">
            <a:extLst>
              <a:ext uri="{FF2B5EF4-FFF2-40B4-BE49-F238E27FC236}">
                <a16:creationId xmlns:a16="http://schemas.microsoft.com/office/drawing/2014/main" id="{8F4B2664-BBBD-4CA9-BA24-D710D47AF2E2}"/>
              </a:ext>
            </a:extLst>
          </p:cNvPr>
          <p:cNvSpPr>
            <a:spLocks noGrp="1"/>
          </p:cNvSpPr>
          <p:nvPr>
            <p:ph type="ftr" sz="quarter" idx="11"/>
          </p:nvPr>
        </p:nvSpPr>
        <p:spPr/>
        <p:txBody>
          <a:bodyPr/>
          <a:lstStyle/>
          <a:p>
            <a:pPr>
              <a:defRPr/>
            </a:pPr>
            <a:endParaRPr lang="en-US" altLang="ko-KR"/>
          </a:p>
        </p:txBody>
      </p:sp>
      <p:sp>
        <p:nvSpPr>
          <p:cNvPr id="7" name="Slide Number Placeholder 6">
            <a:extLst>
              <a:ext uri="{FF2B5EF4-FFF2-40B4-BE49-F238E27FC236}">
                <a16:creationId xmlns:a16="http://schemas.microsoft.com/office/drawing/2014/main" id="{142EECAC-C6DD-42B0-986A-48BCC7962465}"/>
              </a:ext>
            </a:extLst>
          </p:cNvPr>
          <p:cNvSpPr>
            <a:spLocks noGrp="1"/>
          </p:cNvSpPr>
          <p:nvPr>
            <p:ph type="sldNum" sz="quarter" idx="12"/>
          </p:nvPr>
        </p:nvSpPr>
        <p:spPr/>
        <p:txBody>
          <a:bodyPr/>
          <a:lstStyle/>
          <a:p>
            <a:pPr>
              <a:defRPr/>
            </a:pPr>
            <a:fld id="{9C75AC32-B398-4B3A-8F2D-F6093F60A712}" type="slidenum">
              <a:rPr lang="ko-KR" altLang="en-US" smtClean="0"/>
              <a:pPr>
                <a:defRPr/>
              </a:pPr>
              <a:t>‹#›</a:t>
            </a:fld>
            <a:endParaRPr lang="ko-KR" altLang="en-US"/>
          </a:p>
        </p:txBody>
      </p:sp>
    </p:spTree>
    <p:extLst>
      <p:ext uri="{BB962C8B-B14F-4D97-AF65-F5344CB8AC3E}">
        <p14:creationId xmlns:p14="http://schemas.microsoft.com/office/powerpoint/2010/main" val="3684090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2B68A-3A4D-436E-81E2-198A03CCE942}"/>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B2BEC7-1D82-4F0C-ADA6-AE8D78686B7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7CC1616C-9540-468D-BF57-DD26FC827231}"/>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786C4E-CDB2-483E-8A0F-87DD95AB547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C9827743-3620-4BBE-972E-2A43348FC409}"/>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69D6C0-FBC9-472F-A89D-408D904B99F9}"/>
              </a:ext>
            </a:extLst>
          </p:cNvPr>
          <p:cNvSpPr>
            <a:spLocks noGrp="1"/>
          </p:cNvSpPr>
          <p:nvPr>
            <p:ph type="dt" sz="half" idx="10"/>
          </p:nvPr>
        </p:nvSpPr>
        <p:spPr/>
        <p:txBody>
          <a:bodyPr/>
          <a:lstStyle/>
          <a:p>
            <a:fld id="{50FDAD03-652B-4F15-9977-C9D3CA35FD24}" type="datetime1">
              <a:rPr lang="en-US" smtClean="0"/>
              <a:t>12/17/2020</a:t>
            </a:fld>
            <a:endParaRPr lang="en-US"/>
          </a:p>
        </p:txBody>
      </p:sp>
      <p:sp>
        <p:nvSpPr>
          <p:cNvPr id="8" name="Footer Placeholder 7">
            <a:extLst>
              <a:ext uri="{FF2B5EF4-FFF2-40B4-BE49-F238E27FC236}">
                <a16:creationId xmlns:a16="http://schemas.microsoft.com/office/drawing/2014/main" id="{68F603E2-E066-4746-BFF5-7A13CA796B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D2943A-2BD1-43B4-9891-1050B44CC68A}"/>
              </a:ext>
            </a:extLst>
          </p:cNvPr>
          <p:cNvSpPr>
            <a:spLocks noGrp="1"/>
          </p:cNvSpPr>
          <p:nvPr>
            <p:ph type="sldNum" sz="quarter" idx="12"/>
          </p:nvPr>
        </p:nvSpPr>
        <p:spPr/>
        <p:txBody>
          <a:bodyPr/>
          <a:lstStyle/>
          <a:p>
            <a:fld id="{8A31C84D-BFA7-45FD-99E8-3235A3FE914D}" type="slidenum">
              <a:rPr lang="en-US" smtClean="0"/>
              <a:t>‹#›</a:t>
            </a:fld>
            <a:endParaRPr lang="en-US"/>
          </a:p>
        </p:txBody>
      </p:sp>
    </p:spTree>
    <p:extLst>
      <p:ext uri="{BB962C8B-B14F-4D97-AF65-F5344CB8AC3E}">
        <p14:creationId xmlns:p14="http://schemas.microsoft.com/office/powerpoint/2010/main" val="3035583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69ABF-AD5F-438A-9947-23A01876C5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B490E6-7EC3-44D9-911F-BB46EC3F4637}"/>
              </a:ext>
            </a:extLst>
          </p:cNvPr>
          <p:cNvSpPr>
            <a:spLocks noGrp="1"/>
          </p:cNvSpPr>
          <p:nvPr>
            <p:ph type="dt" sz="half" idx="10"/>
          </p:nvPr>
        </p:nvSpPr>
        <p:spPr/>
        <p:txBody>
          <a:bodyPr/>
          <a:lstStyle/>
          <a:p>
            <a:fld id="{D52C04AD-25CC-4060-8959-0DB4300DAEEE}" type="datetime1">
              <a:rPr lang="en-US" smtClean="0"/>
              <a:t>12/17/2020</a:t>
            </a:fld>
            <a:endParaRPr lang="en-US"/>
          </a:p>
        </p:txBody>
      </p:sp>
      <p:sp>
        <p:nvSpPr>
          <p:cNvPr id="4" name="Footer Placeholder 3">
            <a:extLst>
              <a:ext uri="{FF2B5EF4-FFF2-40B4-BE49-F238E27FC236}">
                <a16:creationId xmlns:a16="http://schemas.microsoft.com/office/drawing/2014/main" id="{FA4B1643-3113-4FFC-98BF-7B21B8716A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3A8996-BE0A-4C85-9006-20BB957F5427}"/>
              </a:ext>
            </a:extLst>
          </p:cNvPr>
          <p:cNvSpPr>
            <a:spLocks noGrp="1"/>
          </p:cNvSpPr>
          <p:nvPr>
            <p:ph type="sldNum" sz="quarter" idx="12"/>
          </p:nvPr>
        </p:nvSpPr>
        <p:spPr/>
        <p:txBody>
          <a:bodyPr/>
          <a:lstStyle/>
          <a:p>
            <a:fld id="{8A31C84D-BFA7-45FD-99E8-3235A3FE914D}" type="slidenum">
              <a:rPr lang="en-US" smtClean="0"/>
              <a:t>‹#›</a:t>
            </a:fld>
            <a:endParaRPr lang="en-US"/>
          </a:p>
        </p:txBody>
      </p:sp>
    </p:spTree>
    <p:extLst>
      <p:ext uri="{BB962C8B-B14F-4D97-AF65-F5344CB8AC3E}">
        <p14:creationId xmlns:p14="http://schemas.microsoft.com/office/powerpoint/2010/main" val="3034455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C4C637-0774-425C-B322-27B2F8B98ACE}"/>
              </a:ext>
            </a:extLst>
          </p:cNvPr>
          <p:cNvSpPr>
            <a:spLocks noGrp="1"/>
          </p:cNvSpPr>
          <p:nvPr>
            <p:ph type="dt" sz="half" idx="10"/>
          </p:nvPr>
        </p:nvSpPr>
        <p:spPr/>
        <p:txBody>
          <a:bodyPr/>
          <a:lstStyle/>
          <a:p>
            <a:fld id="{0DAC53A8-BE44-4042-A0BC-B31B9E20897B}" type="datetime1">
              <a:rPr lang="en-US" smtClean="0"/>
              <a:t>12/17/2020</a:t>
            </a:fld>
            <a:endParaRPr lang="en-US"/>
          </a:p>
        </p:txBody>
      </p:sp>
      <p:sp>
        <p:nvSpPr>
          <p:cNvPr id="3" name="Footer Placeholder 2">
            <a:extLst>
              <a:ext uri="{FF2B5EF4-FFF2-40B4-BE49-F238E27FC236}">
                <a16:creationId xmlns:a16="http://schemas.microsoft.com/office/drawing/2014/main" id="{E02B3C6C-9668-4687-B97A-E15076781C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3546AD5-63A8-4A46-AC04-3AC0A1C03892}"/>
              </a:ext>
            </a:extLst>
          </p:cNvPr>
          <p:cNvSpPr>
            <a:spLocks noGrp="1"/>
          </p:cNvSpPr>
          <p:nvPr>
            <p:ph type="sldNum" sz="quarter" idx="12"/>
          </p:nvPr>
        </p:nvSpPr>
        <p:spPr/>
        <p:txBody>
          <a:bodyPr/>
          <a:lstStyle/>
          <a:p>
            <a:fld id="{8A31C84D-BFA7-45FD-99E8-3235A3FE914D}" type="slidenum">
              <a:rPr lang="en-US" smtClean="0"/>
              <a:t>‹#›</a:t>
            </a:fld>
            <a:endParaRPr lang="en-US"/>
          </a:p>
        </p:txBody>
      </p:sp>
    </p:spTree>
    <p:extLst>
      <p:ext uri="{BB962C8B-B14F-4D97-AF65-F5344CB8AC3E}">
        <p14:creationId xmlns:p14="http://schemas.microsoft.com/office/powerpoint/2010/main" val="3219912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384CA-EA41-4885-B8A7-028E3D6FAE8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B948A5A-7C3C-4150-A8B6-ABCA223B7E2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4A56C1-6B10-4613-8D98-FF4E7D1922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BD61A421-163D-4962-B131-1ACB50775198}"/>
              </a:ext>
            </a:extLst>
          </p:cNvPr>
          <p:cNvSpPr>
            <a:spLocks noGrp="1"/>
          </p:cNvSpPr>
          <p:nvPr>
            <p:ph type="dt" sz="half" idx="10"/>
          </p:nvPr>
        </p:nvSpPr>
        <p:spPr/>
        <p:txBody>
          <a:bodyPr/>
          <a:lstStyle/>
          <a:p>
            <a:fld id="{2764DC1E-02E6-4BF8-8130-8B8B3176D73D}" type="datetime1">
              <a:rPr lang="en-US" smtClean="0"/>
              <a:t>12/17/2020</a:t>
            </a:fld>
            <a:endParaRPr lang="en-US"/>
          </a:p>
        </p:txBody>
      </p:sp>
      <p:sp>
        <p:nvSpPr>
          <p:cNvPr id="6" name="Footer Placeholder 5">
            <a:extLst>
              <a:ext uri="{FF2B5EF4-FFF2-40B4-BE49-F238E27FC236}">
                <a16:creationId xmlns:a16="http://schemas.microsoft.com/office/drawing/2014/main" id="{2866D90C-B7B2-4F8C-ACAB-DE54C575A3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705595-1233-4F25-8E2C-E74E32FE8746}"/>
              </a:ext>
            </a:extLst>
          </p:cNvPr>
          <p:cNvSpPr>
            <a:spLocks noGrp="1"/>
          </p:cNvSpPr>
          <p:nvPr>
            <p:ph type="sldNum" sz="quarter" idx="12"/>
          </p:nvPr>
        </p:nvSpPr>
        <p:spPr/>
        <p:txBody>
          <a:bodyPr/>
          <a:lstStyle/>
          <a:p>
            <a:fld id="{8A31C84D-BFA7-45FD-99E8-3235A3FE914D}" type="slidenum">
              <a:rPr lang="en-US" smtClean="0"/>
              <a:t>‹#›</a:t>
            </a:fld>
            <a:endParaRPr lang="en-US"/>
          </a:p>
        </p:txBody>
      </p:sp>
    </p:spTree>
    <p:extLst>
      <p:ext uri="{BB962C8B-B14F-4D97-AF65-F5344CB8AC3E}">
        <p14:creationId xmlns:p14="http://schemas.microsoft.com/office/powerpoint/2010/main" val="402666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0A4F1-1ABC-42BF-8772-167D4AB08FB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79D89B5-7558-4C5E-B66B-BC60FDA4ED6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FCB7AB95-A665-4A1F-825A-633FC890464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32CD3905-598E-4CE3-889A-C3440CB325D9}"/>
              </a:ext>
            </a:extLst>
          </p:cNvPr>
          <p:cNvSpPr>
            <a:spLocks noGrp="1"/>
          </p:cNvSpPr>
          <p:nvPr>
            <p:ph type="dt" sz="half" idx="10"/>
          </p:nvPr>
        </p:nvSpPr>
        <p:spPr/>
        <p:txBody>
          <a:bodyPr/>
          <a:lstStyle/>
          <a:p>
            <a:fld id="{5A52140E-E637-4DC3-A5F8-82C23383F0EE}" type="datetime1">
              <a:rPr lang="en-US" smtClean="0"/>
              <a:t>12/17/2020</a:t>
            </a:fld>
            <a:endParaRPr lang="en-US"/>
          </a:p>
        </p:txBody>
      </p:sp>
      <p:sp>
        <p:nvSpPr>
          <p:cNvPr id="6" name="Footer Placeholder 5">
            <a:extLst>
              <a:ext uri="{FF2B5EF4-FFF2-40B4-BE49-F238E27FC236}">
                <a16:creationId xmlns:a16="http://schemas.microsoft.com/office/drawing/2014/main" id="{C4CD72BF-3A3E-41AB-8850-8D5E63361A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50F01F-155A-4BEA-969D-5D430E997661}"/>
              </a:ext>
            </a:extLst>
          </p:cNvPr>
          <p:cNvSpPr>
            <a:spLocks noGrp="1"/>
          </p:cNvSpPr>
          <p:nvPr>
            <p:ph type="sldNum" sz="quarter" idx="12"/>
          </p:nvPr>
        </p:nvSpPr>
        <p:spPr/>
        <p:txBody>
          <a:bodyPr/>
          <a:lstStyle/>
          <a:p>
            <a:fld id="{8A31C84D-BFA7-45FD-99E8-3235A3FE914D}" type="slidenum">
              <a:rPr lang="en-US" smtClean="0"/>
              <a:t>‹#›</a:t>
            </a:fld>
            <a:endParaRPr lang="en-US"/>
          </a:p>
        </p:txBody>
      </p:sp>
    </p:spTree>
    <p:extLst>
      <p:ext uri="{BB962C8B-B14F-4D97-AF65-F5344CB8AC3E}">
        <p14:creationId xmlns:p14="http://schemas.microsoft.com/office/powerpoint/2010/main" val="2470561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bright="70000" contrast="-70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C43B46-4523-446E-B675-904DD13E287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EDEFEB-417C-49DE-B932-61BCAC1686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3313C6-3E6B-4E51-B7AE-D4CFAAA1E88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1334A4A-72B7-4A60-8508-EC8A0FF78FE4}" type="datetime1">
              <a:rPr lang="en-US" smtClean="0"/>
              <a:t>12/17/2020</a:t>
            </a:fld>
            <a:endParaRPr lang="en-US"/>
          </a:p>
        </p:txBody>
      </p:sp>
      <p:sp>
        <p:nvSpPr>
          <p:cNvPr id="5" name="Footer Placeholder 4">
            <a:extLst>
              <a:ext uri="{FF2B5EF4-FFF2-40B4-BE49-F238E27FC236}">
                <a16:creationId xmlns:a16="http://schemas.microsoft.com/office/drawing/2014/main" id="{ED526564-D074-4E4F-8741-57AB195BB61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6F510B-3000-4363-8545-4476A0E9976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31C84D-BFA7-45FD-99E8-3235A3FE914D}" type="slidenum">
              <a:rPr lang="en-US" smtClean="0"/>
              <a:t>‹#›</a:t>
            </a:fld>
            <a:endParaRPr lang="en-US"/>
          </a:p>
        </p:txBody>
      </p:sp>
      <p:sp>
        <p:nvSpPr>
          <p:cNvPr id="7" name="TextBox 6">
            <a:extLst>
              <a:ext uri="{FF2B5EF4-FFF2-40B4-BE49-F238E27FC236}">
                <a16:creationId xmlns:a16="http://schemas.microsoft.com/office/drawing/2014/main" id="{173B6A10-2B98-49E5-B73A-6DF4F6BDB4BC}"/>
              </a:ext>
            </a:extLst>
          </p:cNvPr>
          <p:cNvSpPr txBox="1"/>
          <p:nvPr userDrawn="1"/>
        </p:nvSpPr>
        <p:spPr>
          <a:xfrm>
            <a:off x="0" y="6550225"/>
            <a:ext cx="9144000" cy="307777"/>
          </a:xfrm>
          <a:prstGeom prst="rect">
            <a:avLst/>
          </a:prstGeom>
          <a:solidFill>
            <a:srgbClr val="FFC000"/>
          </a:solidFill>
        </p:spPr>
        <p:txBody>
          <a:bodyPr wrap="square" rtlCol="0">
            <a:spAutoFit/>
          </a:bodyPr>
          <a:lstStyle/>
          <a:p>
            <a:pPr algn="ctr" eaLnBrk="1" fontAlgn="auto" hangingPunct="1">
              <a:spcBef>
                <a:spcPts val="0"/>
              </a:spcBef>
              <a:spcAft>
                <a:spcPts val="0"/>
              </a:spcAft>
            </a:pPr>
            <a:r>
              <a:rPr lang="en-US" sz="1400" b="1">
                <a:solidFill>
                  <a:prstClr val="black"/>
                </a:solidFill>
                <a:latin typeface="Calibri"/>
              </a:rPr>
              <a:t>Computer Graphics Teknik Informatika-Semester Ganjil 2015-2016</a:t>
            </a:r>
          </a:p>
        </p:txBody>
      </p:sp>
      <p:grpSp>
        <p:nvGrpSpPr>
          <p:cNvPr id="8" name="Group 7">
            <a:extLst>
              <a:ext uri="{FF2B5EF4-FFF2-40B4-BE49-F238E27FC236}">
                <a16:creationId xmlns:a16="http://schemas.microsoft.com/office/drawing/2014/main" id="{C7109C88-B886-4932-87FD-82DCF0019E60}"/>
              </a:ext>
            </a:extLst>
          </p:cNvPr>
          <p:cNvGrpSpPr>
            <a:grpSpLocks/>
          </p:cNvGrpSpPr>
          <p:nvPr userDrawn="1"/>
        </p:nvGrpSpPr>
        <p:grpSpPr bwMode="auto">
          <a:xfrm>
            <a:off x="-76199" y="6199102"/>
            <a:ext cx="976149" cy="702242"/>
            <a:chOff x="0" y="0"/>
            <a:chExt cx="35687" cy="30873"/>
          </a:xfrm>
        </p:grpSpPr>
        <p:sp>
          <p:nvSpPr>
            <p:cNvPr id="9" name="Regular Pentagon 10">
              <a:extLst>
                <a:ext uri="{FF2B5EF4-FFF2-40B4-BE49-F238E27FC236}">
                  <a16:creationId xmlns:a16="http://schemas.microsoft.com/office/drawing/2014/main" id="{05C57DFB-CB31-4D9F-9E4A-0DF3C72E3222}"/>
                </a:ext>
              </a:extLst>
            </p:cNvPr>
            <p:cNvSpPr>
              <a:spLocks noChangeArrowheads="1"/>
            </p:cNvSpPr>
            <p:nvPr/>
          </p:nvSpPr>
          <p:spPr bwMode="auto">
            <a:xfrm>
              <a:off x="5209" y="3189"/>
              <a:ext cx="24987" cy="24561"/>
            </a:xfrm>
            <a:prstGeom prst="pentagon">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fontAlgn="auto" hangingPunct="1">
                <a:spcBef>
                  <a:spcPts val="0"/>
                </a:spcBef>
                <a:spcAft>
                  <a:spcPts val="0"/>
                </a:spcAft>
              </a:pPr>
              <a:endParaRPr lang="en-US">
                <a:solidFill>
                  <a:prstClr val="black"/>
                </a:solidFill>
                <a:latin typeface="Calibri"/>
              </a:endParaRPr>
            </a:p>
          </p:txBody>
        </p:sp>
        <p:pic>
          <p:nvPicPr>
            <p:cNvPr id="10" name="Picture 9">
              <a:extLst>
                <a:ext uri="{FF2B5EF4-FFF2-40B4-BE49-F238E27FC236}">
                  <a16:creationId xmlns:a16="http://schemas.microsoft.com/office/drawing/2014/main" id="{BAE785BD-470D-48DF-B3F8-014F02DA5A6C}"/>
                </a:ext>
              </a:extLst>
            </p:cNvPr>
            <p:cNvPicPr>
              <a:picLocks noChangeAspect="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35687" cy="3087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369927769"/>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hyperlink" Target="file:///C:\SH-eBook\Computer%20Graphics,%20Visualization%20and%20OpenGL\EBOOK-Learn%20OpenGL%20ES.pdf" TargetMode="External"/><Relationship Id="rId1" Type="http://schemas.openxmlformats.org/officeDocument/2006/relationships/slideLayout" Target="../slideLayouts/slideLayout2.xml"/><Relationship Id="rId6" Type="http://schemas.openxmlformats.org/officeDocument/2006/relationships/hyperlink" Target="file:///C:\SH-eBook\Computer%20Graphics,%20Visualization%20and%20OpenGL\EBOOK-Interactive%20Computer%20Graphics-Angel.pdf" TargetMode="External"/><Relationship Id="rId5" Type="http://schemas.openxmlformats.org/officeDocument/2006/relationships/image" Target="../media/image5.png"/><Relationship Id="rId4" Type="http://schemas.openxmlformats.org/officeDocument/2006/relationships/hyperlink" Target="file:///C:\SH-eBook\Computer%20Graphics,%20Visualization%20and%20OpenGL\EBOOK-OpenGL%20Programming%20Guide,%208th%20Edition.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F5DAD6-06B3-46DF-B242-EF52F9369C54}"/>
              </a:ext>
            </a:extLst>
          </p:cNvPr>
          <p:cNvSpPr>
            <a:spLocks noGrp="1"/>
          </p:cNvSpPr>
          <p:nvPr>
            <p:ph type="ctrTitle"/>
          </p:nvPr>
        </p:nvSpPr>
        <p:spPr/>
        <p:txBody>
          <a:bodyPr/>
          <a:lstStyle/>
          <a:p>
            <a:r>
              <a:rPr lang="en-US" dirty="0" err="1"/>
              <a:t>Pertemuan</a:t>
            </a:r>
            <a:r>
              <a:rPr lang="en-US" dirty="0"/>
              <a:t> 14</a:t>
            </a:r>
          </a:p>
        </p:txBody>
      </p:sp>
      <p:sp>
        <p:nvSpPr>
          <p:cNvPr id="7" name="Subtitle 6">
            <a:extLst>
              <a:ext uri="{FF2B5EF4-FFF2-40B4-BE49-F238E27FC236}">
                <a16:creationId xmlns:a16="http://schemas.microsoft.com/office/drawing/2014/main" id="{C3EED285-78F9-4218-AA9A-EBE559CAEC1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36658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r>
              <a:rPr lang="en-US"/>
              <a:t>Organisasi Perangkat Lunak</a:t>
            </a:r>
          </a:p>
        </p:txBody>
      </p:sp>
      <p:sp>
        <p:nvSpPr>
          <p:cNvPr id="24581" name="Rectangle 3"/>
          <p:cNvSpPr>
            <a:spLocks noGrp="1" noChangeArrowheads="1"/>
          </p:cNvSpPr>
          <p:nvPr>
            <p:ph idx="1"/>
          </p:nvPr>
        </p:nvSpPr>
        <p:spPr/>
        <p:txBody>
          <a:bodyPr/>
          <a:lstStyle/>
          <a:p>
            <a:endParaRPr lang="en-US"/>
          </a:p>
        </p:txBody>
      </p:sp>
      <p:sp>
        <p:nvSpPr>
          <p:cNvPr id="69701" name="Rectangle 69"/>
          <p:cNvSpPr>
            <a:spLocks noChangeArrowheads="1"/>
          </p:cNvSpPr>
          <p:nvPr/>
        </p:nvSpPr>
        <p:spPr bwMode="blackWhite">
          <a:xfrm>
            <a:off x="1073150" y="2765425"/>
            <a:ext cx="6997700" cy="2044700"/>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24583" name="Rectangle 70"/>
          <p:cNvSpPr>
            <a:spLocks noChangeArrowheads="1"/>
          </p:cNvSpPr>
          <p:nvPr/>
        </p:nvSpPr>
        <p:spPr bwMode="blackWhite">
          <a:xfrm>
            <a:off x="3663950" y="2765425"/>
            <a:ext cx="1816100" cy="673100"/>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24584" name="Line 71"/>
          <p:cNvSpPr>
            <a:spLocks noChangeShapeType="1"/>
          </p:cNvSpPr>
          <p:nvPr/>
        </p:nvSpPr>
        <p:spPr bwMode="blackWhite">
          <a:xfrm>
            <a:off x="6629400" y="2759075"/>
            <a:ext cx="0" cy="137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5" name="Line 72"/>
          <p:cNvSpPr>
            <a:spLocks noChangeShapeType="1"/>
          </p:cNvSpPr>
          <p:nvPr/>
        </p:nvSpPr>
        <p:spPr bwMode="blackWhite">
          <a:xfrm flipH="1">
            <a:off x="5029200" y="4130675"/>
            <a:ext cx="1600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6" name="Line 73"/>
          <p:cNvSpPr>
            <a:spLocks noChangeShapeType="1"/>
          </p:cNvSpPr>
          <p:nvPr/>
        </p:nvSpPr>
        <p:spPr bwMode="blackWhite">
          <a:xfrm>
            <a:off x="5029200" y="3444875"/>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7" name="Line 74"/>
          <p:cNvSpPr>
            <a:spLocks noChangeShapeType="1"/>
          </p:cNvSpPr>
          <p:nvPr/>
        </p:nvSpPr>
        <p:spPr bwMode="blackWhite">
          <a:xfrm>
            <a:off x="2514600" y="3444875"/>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8" name="Line 76"/>
          <p:cNvSpPr>
            <a:spLocks noChangeShapeType="1"/>
          </p:cNvSpPr>
          <p:nvPr/>
        </p:nvSpPr>
        <p:spPr bwMode="blackWhite">
          <a:xfrm>
            <a:off x="4114800" y="3444875"/>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9" name="Line 77"/>
          <p:cNvSpPr>
            <a:spLocks noChangeShapeType="1"/>
          </p:cNvSpPr>
          <p:nvPr/>
        </p:nvSpPr>
        <p:spPr bwMode="blackWhite">
          <a:xfrm>
            <a:off x="4572000" y="3444875"/>
            <a:ext cx="0" cy="137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90" name="Rectangle 78"/>
          <p:cNvSpPr>
            <a:spLocks noChangeArrowheads="1"/>
          </p:cNvSpPr>
          <p:nvPr/>
        </p:nvSpPr>
        <p:spPr bwMode="blackWhite">
          <a:xfrm>
            <a:off x="4098925" y="2895600"/>
            <a:ext cx="1022350" cy="4667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b="1">
                <a:latin typeface="Arial" charset="0"/>
              </a:rPr>
              <a:t>GLUT</a:t>
            </a:r>
          </a:p>
        </p:txBody>
      </p:sp>
      <p:sp>
        <p:nvSpPr>
          <p:cNvPr id="24591" name="Rectangle 79"/>
          <p:cNvSpPr>
            <a:spLocks noChangeArrowheads="1"/>
          </p:cNvSpPr>
          <p:nvPr/>
        </p:nvSpPr>
        <p:spPr bwMode="blackWhite">
          <a:xfrm>
            <a:off x="5622925" y="3581400"/>
            <a:ext cx="836613" cy="4667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b="1">
                <a:latin typeface="Arial" charset="0"/>
              </a:rPr>
              <a:t>GLU</a:t>
            </a:r>
          </a:p>
        </p:txBody>
      </p:sp>
      <p:sp>
        <p:nvSpPr>
          <p:cNvPr id="24592" name="Rectangle 80"/>
          <p:cNvSpPr>
            <a:spLocks noChangeArrowheads="1"/>
          </p:cNvSpPr>
          <p:nvPr/>
        </p:nvSpPr>
        <p:spPr bwMode="blackWhite">
          <a:xfrm>
            <a:off x="6156325" y="4191000"/>
            <a:ext cx="615950" cy="4667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b="1">
                <a:latin typeface="Arial" charset="0"/>
              </a:rPr>
              <a:t>GL</a:t>
            </a:r>
          </a:p>
        </p:txBody>
      </p:sp>
      <p:sp>
        <p:nvSpPr>
          <p:cNvPr id="24593" name="Rectangle 81"/>
          <p:cNvSpPr>
            <a:spLocks noChangeArrowheads="1"/>
          </p:cNvSpPr>
          <p:nvPr/>
        </p:nvSpPr>
        <p:spPr bwMode="blackWhite">
          <a:xfrm>
            <a:off x="2619375" y="3413125"/>
            <a:ext cx="1392238" cy="7112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pPr algn="ctr"/>
            <a:r>
              <a:rPr lang="en-US" sz="2000" b="1">
                <a:latin typeface="Arial" charset="0"/>
              </a:rPr>
              <a:t>GLX, AGL</a:t>
            </a:r>
            <a:br>
              <a:rPr lang="en-US" sz="2000" b="1">
                <a:latin typeface="Arial" charset="0"/>
              </a:rPr>
            </a:br>
            <a:r>
              <a:rPr lang="en-US" sz="2000" b="1">
                <a:latin typeface="Arial" charset="0"/>
              </a:rPr>
              <a:t>or WGL</a:t>
            </a:r>
          </a:p>
        </p:txBody>
      </p:sp>
      <p:sp>
        <p:nvSpPr>
          <p:cNvPr id="24594" name="Rectangle 82"/>
          <p:cNvSpPr>
            <a:spLocks noChangeArrowheads="1"/>
          </p:cNvSpPr>
          <p:nvPr/>
        </p:nvSpPr>
        <p:spPr bwMode="blackWhite">
          <a:xfrm>
            <a:off x="1412875" y="4267200"/>
            <a:ext cx="2832100" cy="4667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b="1">
                <a:latin typeface="Arial" charset="0"/>
              </a:rPr>
              <a:t>X, Win32, Mac O/S</a:t>
            </a:r>
          </a:p>
        </p:txBody>
      </p:sp>
      <p:sp>
        <p:nvSpPr>
          <p:cNvPr id="69715" name="Rectangle 83"/>
          <p:cNvSpPr>
            <a:spLocks noChangeArrowheads="1"/>
          </p:cNvSpPr>
          <p:nvPr/>
        </p:nvSpPr>
        <p:spPr bwMode="blackWhite">
          <a:xfrm>
            <a:off x="1073150" y="5127625"/>
            <a:ext cx="6997700" cy="368300"/>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24596" name="Rectangle 84"/>
          <p:cNvSpPr>
            <a:spLocks noChangeArrowheads="1"/>
          </p:cNvSpPr>
          <p:nvPr/>
        </p:nvSpPr>
        <p:spPr bwMode="blackWhite">
          <a:xfrm>
            <a:off x="2625725" y="5089525"/>
            <a:ext cx="3902075" cy="4667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b="1">
                <a:latin typeface="Arial" charset="0"/>
              </a:rPr>
              <a:t>software and/or hardware</a:t>
            </a:r>
          </a:p>
        </p:txBody>
      </p:sp>
      <p:sp>
        <p:nvSpPr>
          <p:cNvPr id="69717" name="Rectangle 85"/>
          <p:cNvSpPr>
            <a:spLocks noChangeArrowheads="1"/>
          </p:cNvSpPr>
          <p:nvPr/>
        </p:nvSpPr>
        <p:spPr bwMode="blackWhite">
          <a:xfrm>
            <a:off x="1073150" y="2057400"/>
            <a:ext cx="6997700" cy="368300"/>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24598" name="Rectangle 86"/>
          <p:cNvSpPr>
            <a:spLocks noChangeArrowheads="1"/>
          </p:cNvSpPr>
          <p:nvPr/>
        </p:nvSpPr>
        <p:spPr bwMode="blackWhite">
          <a:xfrm>
            <a:off x="3014663" y="1973263"/>
            <a:ext cx="3121025" cy="4667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b="1">
                <a:latin typeface="Arial" charset="0"/>
              </a:rPr>
              <a:t>application program</a:t>
            </a:r>
          </a:p>
        </p:txBody>
      </p:sp>
      <p:sp>
        <p:nvSpPr>
          <p:cNvPr id="24599" name="Line 87"/>
          <p:cNvSpPr>
            <a:spLocks noChangeShapeType="1"/>
          </p:cNvSpPr>
          <p:nvPr/>
        </p:nvSpPr>
        <p:spPr bwMode="blackWhite">
          <a:xfrm flipH="1">
            <a:off x="2514600" y="3444875"/>
            <a:ext cx="76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00" name="Line 88"/>
          <p:cNvSpPr>
            <a:spLocks noChangeShapeType="1"/>
          </p:cNvSpPr>
          <p:nvPr/>
        </p:nvSpPr>
        <p:spPr bwMode="blackWhite">
          <a:xfrm flipH="1">
            <a:off x="1524000" y="3444875"/>
            <a:ext cx="990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01" name="Rectangle 89"/>
          <p:cNvSpPr>
            <a:spLocks noChangeArrowheads="1"/>
          </p:cNvSpPr>
          <p:nvPr/>
        </p:nvSpPr>
        <p:spPr bwMode="blackWhite">
          <a:xfrm>
            <a:off x="1497013" y="2833688"/>
            <a:ext cx="1812925" cy="59055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pPr algn="ctr"/>
            <a:r>
              <a:rPr lang="en-US" sz="1600" b="1">
                <a:latin typeface="Arial" charset="0"/>
              </a:rPr>
              <a:t>OpenGL Motif</a:t>
            </a:r>
          </a:p>
          <a:p>
            <a:pPr algn="ctr"/>
            <a:r>
              <a:rPr lang="en-US" sz="1600" b="1">
                <a:latin typeface="Arial" charset="0"/>
              </a:rPr>
              <a:t>widget or similar</a:t>
            </a:r>
          </a:p>
        </p:txBody>
      </p:sp>
      <p:sp>
        <p:nvSpPr>
          <p:cNvPr id="24602" name="Line 90"/>
          <p:cNvSpPr>
            <a:spLocks noChangeShapeType="1"/>
          </p:cNvSpPr>
          <p:nvPr/>
        </p:nvSpPr>
        <p:spPr bwMode="blackWhite">
          <a:xfrm>
            <a:off x="2438400" y="2454275"/>
            <a:ext cx="0" cy="3048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603" name="Line 91"/>
          <p:cNvSpPr>
            <a:spLocks noChangeShapeType="1"/>
          </p:cNvSpPr>
          <p:nvPr/>
        </p:nvSpPr>
        <p:spPr bwMode="blackWhite">
          <a:xfrm>
            <a:off x="3276600" y="2759075"/>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04" name="Line 92"/>
          <p:cNvSpPr>
            <a:spLocks noChangeShapeType="1"/>
          </p:cNvSpPr>
          <p:nvPr/>
        </p:nvSpPr>
        <p:spPr bwMode="blackWhite">
          <a:xfrm>
            <a:off x="1524000" y="2759075"/>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605" name="Line 93"/>
          <p:cNvSpPr>
            <a:spLocks noChangeShapeType="1"/>
          </p:cNvSpPr>
          <p:nvPr/>
        </p:nvSpPr>
        <p:spPr bwMode="blackWhite">
          <a:xfrm>
            <a:off x="1295400" y="2454275"/>
            <a:ext cx="0" cy="3048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606" name="Line 94"/>
          <p:cNvSpPr>
            <a:spLocks noChangeShapeType="1"/>
          </p:cNvSpPr>
          <p:nvPr/>
        </p:nvSpPr>
        <p:spPr bwMode="blackWhite">
          <a:xfrm>
            <a:off x="3429000" y="2454275"/>
            <a:ext cx="0" cy="3048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607" name="Line 95"/>
          <p:cNvSpPr>
            <a:spLocks noChangeShapeType="1"/>
          </p:cNvSpPr>
          <p:nvPr/>
        </p:nvSpPr>
        <p:spPr bwMode="blackWhite">
          <a:xfrm>
            <a:off x="4572000" y="2454275"/>
            <a:ext cx="0" cy="3048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608" name="Line 96"/>
          <p:cNvSpPr>
            <a:spLocks noChangeShapeType="1"/>
          </p:cNvSpPr>
          <p:nvPr/>
        </p:nvSpPr>
        <p:spPr bwMode="blackWhite">
          <a:xfrm>
            <a:off x="6019800" y="2454275"/>
            <a:ext cx="0" cy="3048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609" name="Line 97"/>
          <p:cNvSpPr>
            <a:spLocks noChangeShapeType="1"/>
          </p:cNvSpPr>
          <p:nvPr/>
        </p:nvSpPr>
        <p:spPr bwMode="blackWhite">
          <a:xfrm>
            <a:off x="7239000" y="2454275"/>
            <a:ext cx="0" cy="3048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610" name="Line 98"/>
          <p:cNvSpPr>
            <a:spLocks noChangeShapeType="1"/>
          </p:cNvSpPr>
          <p:nvPr/>
        </p:nvSpPr>
        <p:spPr bwMode="blackWhite">
          <a:xfrm>
            <a:off x="6400800" y="4816475"/>
            <a:ext cx="0" cy="3048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611" name="Line 99"/>
          <p:cNvSpPr>
            <a:spLocks noChangeShapeType="1"/>
          </p:cNvSpPr>
          <p:nvPr/>
        </p:nvSpPr>
        <p:spPr bwMode="blackWhite">
          <a:xfrm>
            <a:off x="2667000" y="4816475"/>
            <a:ext cx="0" cy="3048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612" name="Line 75"/>
          <p:cNvSpPr>
            <a:spLocks noChangeShapeType="1"/>
          </p:cNvSpPr>
          <p:nvPr/>
        </p:nvSpPr>
        <p:spPr bwMode="blackWhite">
          <a:xfrm flipH="1">
            <a:off x="2514600" y="4130675"/>
            <a:ext cx="1600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713285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r>
              <a:rPr lang="en-US"/>
              <a:t>Arsitektur OpenGL</a:t>
            </a:r>
          </a:p>
        </p:txBody>
      </p:sp>
      <p:sp>
        <p:nvSpPr>
          <p:cNvPr id="25605" name="Rectangle 3"/>
          <p:cNvSpPr>
            <a:spLocks noGrp="1" noChangeArrowheads="1"/>
          </p:cNvSpPr>
          <p:nvPr>
            <p:ph idx="1"/>
          </p:nvPr>
        </p:nvSpPr>
        <p:spPr>
          <a:xfrm>
            <a:off x="536575" y="1289050"/>
            <a:ext cx="8153400" cy="4724400"/>
          </a:xfrm>
        </p:spPr>
        <p:txBody>
          <a:bodyPr/>
          <a:lstStyle/>
          <a:p>
            <a:pPr>
              <a:buFontTx/>
              <a:buNone/>
            </a:pPr>
            <a:endParaRPr lang="en-US"/>
          </a:p>
        </p:txBody>
      </p:sp>
      <p:sp>
        <p:nvSpPr>
          <p:cNvPr id="25606" name="Text Box 4"/>
          <p:cNvSpPr txBox="1">
            <a:spLocks noChangeArrowheads="1"/>
          </p:cNvSpPr>
          <p:nvPr/>
        </p:nvSpPr>
        <p:spPr bwMode="blackWhite">
          <a:xfrm>
            <a:off x="1854200" y="1720850"/>
            <a:ext cx="2759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Courier New" charset="0"/>
                <a:ea typeface="ＭＳ Ｐゴシック" charset="-128"/>
              </a:defRPr>
            </a:lvl1pPr>
            <a:lvl2pPr marL="37931725" indent="-37474525">
              <a:defRPr sz="2400">
                <a:solidFill>
                  <a:schemeClr val="tx1"/>
                </a:solidFill>
                <a:latin typeface="Courier New" charset="0"/>
                <a:ea typeface="ＭＳ Ｐゴシック" charset="-128"/>
              </a:defRPr>
            </a:lvl2pPr>
            <a:lvl3pPr>
              <a:defRPr sz="2400">
                <a:solidFill>
                  <a:schemeClr val="tx1"/>
                </a:solidFill>
                <a:latin typeface="Courier New" charset="0"/>
                <a:ea typeface="ＭＳ Ｐゴシック" charset="-128"/>
              </a:defRPr>
            </a:lvl3pPr>
            <a:lvl4pPr>
              <a:defRPr sz="2400">
                <a:solidFill>
                  <a:schemeClr val="tx1"/>
                </a:solidFill>
                <a:latin typeface="Courier New" charset="0"/>
                <a:ea typeface="ＭＳ Ｐゴシック" charset="-128"/>
              </a:defRPr>
            </a:lvl4pPr>
            <a:lvl5pPr>
              <a:defRPr sz="2400">
                <a:solidFill>
                  <a:schemeClr val="tx1"/>
                </a:solidFill>
                <a:latin typeface="Courier New" charset="0"/>
                <a:ea typeface="ＭＳ Ｐゴシック" charset="-128"/>
              </a:defRPr>
            </a:lvl5pPr>
            <a:lvl6pPr marL="457200" eaLnBrk="0" fontAlgn="base" hangingPunct="0">
              <a:spcBef>
                <a:spcPct val="0"/>
              </a:spcBef>
              <a:spcAft>
                <a:spcPct val="0"/>
              </a:spcAft>
              <a:defRPr sz="2400">
                <a:solidFill>
                  <a:schemeClr val="tx1"/>
                </a:solidFill>
                <a:latin typeface="Courier New" charset="0"/>
                <a:ea typeface="ＭＳ Ｐゴシック" charset="-128"/>
              </a:defRPr>
            </a:lvl6pPr>
            <a:lvl7pPr marL="914400" eaLnBrk="0" fontAlgn="base" hangingPunct="0">
              <a:spcBef>
                <a:spcPct val="0"/>
              </a:spcBef>
              <a:spcAft>
                <a:spcPct val="0"/>
              </a:spcAft>
              <a:defRPr sz="2400">
                <a:solidFill>
                  <a:schemeClr val="tx1"/>
                </a:solidFill>
                <a:latin typeface="Courier New" charset="0"/>
                <a:ea typeface="ＭＳ Ｐゴシック" charset="-128"/>
              </a:defRPr>
            </a:lvl7pPr>
            <a:lvl8pPr marL="1371600" eaLnBrk="0" fontAlgn="base" hangingPunct="0">
              <a:spcBef>
                <a:spcPct val="0"/>
              </a:spcBef>
              <a:spcAft>
                <a:spcPct val="0"/>
              </a:spcAft>
              <a:defRPr sz="2400">
                <a:solidFill>
                  <a:schemeClr val="tx1"/>
                </a:solidFill>
                <a:latin typeface="Courier New" charset="0"/>
                <a:ea typeface="ＭＳ Ｐゴシック" charset="-128"/>
              </a:defRPr>
            </a:lvl8pPr>
            <a:lvl9pPr marL="1828800" eaLnBrk="0" fontAlgn="base" hangingPunct="0">
              <a:spcBef>
                <a:spcPct val="0"/>
              </a:spcBef>
              <a:spcAft>
                <a:spcPct val="0"/>
              </a:spcAft>
              <a:defRPr sz="2400">
                <a:solidFill>
                  <a:schemeClr val="tx1"/>
                </a:solidFill>
                <a:latin typeface="Courier New" charset="0"/>
                <a:ea typeface="ＭＳ Ｐゴシック" charset="-128"/>
              </a:defRPr>
            </a:lvl9pPr>
          </a:lstStyle>
          <a:p>
            <a:r>
              <a:rPr lang="en-US" sz="1600">
                <a:latin typeface="Arial" charset="0"/>
              </a:rPr>
              <a:t>Immediate Mode</a:t>
            </a:r>
            <a:endParaRPr lang="en-US">
              <a:latin typeface="Arial" charset="0"/>
            </a:endParaRPr>
          </a:p>
        </p:txBody>
      </p:sp>
      <p:sp>
        <p:nvSpPr>
          <p:cNvPr id="68614" name="Rectangle 6"/>
          <p:cNvSpPr>
            <a:spLocks noChangeArrowheads="1"/>
          </p:cNvSpPr>
          <p:nvPr/>
        </p:nvSpPr>
        <p:spPr bwMode="black">
          <a:xfrm>
            <a:off x="1530350" y="4044950"/>
            <a:ext cx="1054100" cy="749300"/>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25608" name="Rectangle 7"/>
          <p:cNvSpPr>
            <a:spLocks noChangeArrowheads="1"/>
          </p:cNvSpPr>
          <p:nvPr/>
        </p:nvSpPr>
        <p:spPr bwMode="white">
          <a:xfrm>
            <a:off x="1603375" y="4114800"/>
            <a:ext cx="9064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sz="1600" b="1">
                <a:latin typeface="Arial" charset="0"/>
              </a:rPr>
              <a:t>Display</a:t>
            </a:r>
            <a:br>
              <a:rPr lang="en-US" sz="1600" b="1">
                <a:latin typeface="Arial" charset="0"/>
              </a:rPr>
            </a:br>
            <a:r>
              <a:rPr lang="en-US" sz="1600" b="1">
                <a:latin typeface="Arial" charset="0"/>
              </a:rPr>
              <a:t>List</a:t>
            </a:r>
          </a:p>
        </p:txBody>
      </p:sp>
      <p:sp>
        <p:nvSpPr>
          <p:cNvPr id="68616" name="Rectangle 8"/>
          <p:cNvSpPr>
            <a:spLocks noChangeArrowheads="1"/>
          </p:cNvSpPr>
          <p:nvPr/>
        </p:nvSpPr>
        <p:spPr bwMode="blackWhite">
          <a:xfrm>
            <a:off x="6026150" y="4044950"/>
            <a:ext cx="1511300" cy="749300"/>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68617" name="Rectangle 9"/>
          <p:cNvSpPr>
            <a:spLocks noChangeArrowheads="1"/>
          </p:cNvSpPr>
          <p:nvPr/>
        </p:nvSpPr>
        <p:spPr bwMode="blackWhite">
          <a:xfrm>
            <a:off x="4121150" y="4044950"/>
            <a:ext cx="1511300" cy="749300"/>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68618" name="Rectangle 10"/>
          <p:cNvSpPr>
            <a:spLocks noChangeArrowheads="1"/>
          </p:cNvSpPr>
          <p:nvPr/>
        </p:nvSpPr>
        <p:spPr bwMode="blackWhite">
          <a:xfrm>
            <a:off x="3892550" y="5187950"/>
            <a:ext cx="1282700" cy="749300"/>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68619" name="Rectangle 11"/>
          <p:cNvSpPr>
            <a:spLocks noChangeArrowheads="1"/>
          </p:cNvSpPr>
          <p:nvPr/>
        </p:nvSpPr>
        <p:spPr bwMode="blackWhite">
          <a:xfrm>
            <a:off x="3511550" y="2444750"/>
            <a:ext cx="1663700" cy="1206500"/>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68620" name="Rectangle 12"/>
          <p:cNvSpPr>
            <a:spLocks noChangeArrowheads="1"/>
          </p:cNvSpPr>
          <p:nvPr/>
        </p:nvSpPr>
        <p:spPr bwMode="blackWhite">
          <a:xfrm>
            <a:off x="1846263" y="2597150"/>
            <a:ext cx="1282700" cy="825500"/>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25614" name="Rectangle 13"/>
          <p:cNvSpPr>
            <a:spLocks noChangeArrowheads="1"/>
          </p:cNvSpPr>
          <p:nvPr/>
        </p:nvSpPr>
        <p:spPr bwMode="blackWhite">
          <a:xfrm>
            <a:off x="1854200" y="2749550"/>
            <a:ext cx="126841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sz="1600" b="1">
                <a:latin typeface="Arial" charset="0"/>
              </a:rPr>
              <a:t>Polynomial</a:t>
            </a:r>
          </a:p>
          <a:p>
            <a:pPr algn="ctr"/>
            <a:r>
              <a:rPr lang="en-US" sz="1600" b="1">
                <a:latin typeface="Arial" charset="0"/>
              </a:rPr>
              <a:t>Evaluator</a:t>
            </a:r>
          </a:p>
        </p:txBody>
      </p:sp>
      <p:sp>
        <p:nvSpPr>
          <p:cNvPr id="25615" name="Rectangle 14"/>
          <p:cNvSpPr>
            <a:spLocks noChangeArrowheads="1"/>
          </p:cNvSpPr>
          <p:nvPr/>
        </p:nvSpPr>
        <p:spPr bwMode="blackWhite">
          <a:xfrm>
            <a:off x="3521075" y="2514600"/>
            <a:ext cx="166052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a:r>
              <a:rPr lang="en-US" sz="1600" b="1">
                <a:latin typeface="Arial" charset="0"/>
              </a:rPr>
              <a:t>Per Vertex</a:t>
            </a:r>
          </a:p>
          <a:p>
            <a:pPr algn="ctr"/>
            <a:r>
              <a:rPr lang="en-US" sz="1600" b="1">
                <a:latin typeface="Arial" charset="0"/>
              </a:rPr>
              <a:t>Operations &amp;</a:t>
            </a:r>
          </a:p>
          <a:p>
            <a:pPr algn="ctr"/>
            <a:r>
              <a:rPr lang="en-US" sz="1600" b="1">
                <a:latin typeface="Arial" charset="0"/>
              </a:rPr>
              <a:t>Primitive</a:t>
            </a:r>
          </a:p>
          <a:p>
            <a:pPr algn="ctr"/>
            <a:r>
              <a:rPr lang="en-US" sz="1600" b="1">
                <a:latin typeface="Arial" charset="0"/>
              </a:rPr>
              <a:t>Assembly</a:t>
            </a:r>
          </a:p>
        </p:txBody>
      </p:sp>
      <p:sp>
        <p:nvSpPr>
          <p:cNvPr id="25616" name="Rectangle 15"/>
          <p:cNvSpPr>
            <a:spLocks noChangeArrowheads="1"/>
          </p:cNvSpPr>
          <p:nvPr/>
        </p:nvSpPr>
        <p:spPr bwMode="blackWhite">
          <a:xfrm>
            <a:off x="4146550" y="4251325"/>
            <a:ext cx="1460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sz="1600" b="1">
                <a:latin typeface="Arial" charset="0"/>
              </a:rPr>
              <a:t>Rasterization</a:t>
            </a:r>
          </a:p>
        </p:txBody>
      </p:sp>
      <p:sp>
        <p:nvSpPr>
          <p:cNvPr id="25617" name="Rectangle 16"/>
          <p:cNvSpPr>
            <a:spLocks noChangeArrowheads="1"/>
          </p:cNvSpPr>
          <p:nvPr/>
        </p:nvSpPr>
        <p:spPr bwMode="blackWhite">
          <a:xfrm>
            <a:off x="6038850" y="4129088"/>
            <a:ext cx="14938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sz="1600" b="1">
                <a:latin typeface="Arial" charset="0"/>
              </a:rPr>
              <a:t>Per Fragment</a:t>
            </a:r>
          </a:p>
          <a:p>
            <a:pPr algn="ctr"/>
            <a:r>
              <a:rPr lang="en-US" sz="1600" b="1">
                <a:latin typeface="Arial" charset="0"/>
              </a:rPr>
              <a:t>Operations</a:t>
            </a:r>
          </a:p>
        </p:txBody>
      </p:sp>
      <p:sp>
        <p:nvSpPr>
          <p:cNvPr id="25618" name="Rectangle 17"/>
          <p:cNvSpPr>
            <a:spLocks noChangeArrowheads="1"/>
          </p:cNvSpPr>
          <p:nvPr/>
        </p:nvSpPr>
        <p:spPr bwMode="blackWhite">
          <a:xfrm>
            <a:off x="4052888" y="5272088"/>
            <a:ext cx="96361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a:r>
              <a:rPr lang="en-US" sz="1600" b="1">
                <a:latin typeface="Arial" charset="0"/>
              </a:rPr>
              <a:t>Texture</a:t>
            </a:r>
          </a:p>
          <a:p>
            <a:pPr algn="ctr"/>
            <a:r>
              <a:rPr lang="en-US" sz="1600" b="1">
                <a:latin typeface="Arial" charset="0"/>
              </a:rPr>
              <a:t>Memory</a:t>
            </a:r>
          </a:p>
        </p:txBody>
      </p:sp>
      <p:sp>
        <p:nvSpPr>
          <p:cNvPr id="25619" name="Line 18"/>
          <p:cNvSpPr>
            <a:spLocks noChangeShapeType="1"/>
          </p:cNvSpPr>
          <p:nvPr/>
        </p:nvSpPr>
        <p:spPr bwMode="blackWhite">
          <a:xfrm>
            <a:off x="7543800" y="4419600"/>
            <a:ext cx="381000" cy="0"/>
          </a:xfrm>
          <a:prstGeom prst="line">
            <a:avLst/>
          </a:prstGeom>
          <a:noFill/>
          <a:ln w="12700">
            <a:solidFill>
              <a:srgbClr val="FF0000"/>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0" name="Line 19"/>
          <p:cNvSpPr>
            <a:spLocks noChangeShapeType="1"/>
          </p:cNvSpPr>
          <p:nvPr/>
        </p:nvSpPr>
        <p:spPr bwMode="blackWhite">
          <a:xfrm>
            <a:off x="5638800" y="4419600"/>
            <a:ext cx="381000" cy="0"/>
          </a:xfrm>
          <a:prstGeom prst="line">
            <a:avLst/>
          </a:prstGeom>
          <a:noFill/>
          <a:ln w="12700">
            <a:solidFill>
              <a:srgbClr val="FF0000"/>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1" name="Line 20"/>
          <p:cNvSpPr>
            <a:spLocks noChangeShapeType="1"/>
          </p:cNvSpPr>
          <p:nvPr/>
        </p:nvSpPr>
        <p:spPr bwMode="blackWhite">
          <a:xfrm>
            <a:off x="4876800" y="3657600"/>
            <a:ext cx="0" cy="381000"/>
          </a:xfrm>
          <a:prstGeom prst="line">
            <a:avLst/>
          </a:prstGeom>
          <a:noFill/>
          <a:ln w="12700">
            <a:solidFill>
              <a:srgbClr val="FF0000"/>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2" name="Line 21"/>
          <p:cNvSpPr>
            <a:spLocks noChangeShapeType="1"/>
          </p:cNvSpPr>
          <p:nvPr/>
        </p:nvSpPr>
        <p:spPr bwMode="blackWhite">
          <a:xfrm>
            <a:off x="3124200" y="3048000"/>
            <a:ext cx="3810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3" name="Line 22"/>
          <p:cNvSpPr>
            <a:spLocks noChangeShapeType="1"/>
          </p:cNvSpPr>
          <p:nvPr/>
        </p:nvSpPr>
        <p:spPr bwMode="blackWhite">
          <a:xfrm>
            <a:off x="4876800" y="4800600"/>
            <a:ext cx="0" cy="381000"/>
          </a:xfrm>
          <a:prstGeom prst="line">
            <a:avLst/>
          </a:prstGeom>
          <a:noFill/>
          <a:ln w="12700">
            <a:solidFill>
              <a:schemeClr val="tx1"/>
            </a:solidFill>
            <a:round/>
            <a:headEnd type="stealth"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4" name="Line 23"/>
          <p:cNvSpPr>
            <a:spLocks noChangeShapeType="1"/>
          </p:cNvSpPr>
          <p:nvPr/>
        </p:nvSpPr>
        <p:spPr bwMode="blackWhite">
          <a:xfrm>
            <a:off x="1143000" y="4419600"/>
            <a:ext cx="3810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5" name="Line 24"/>
          <p:cNvSpPr>
            <a:spLocks noChangeShapeType="1"/>
          </p:cNvSpPr>
          <p:nvPr/>
        </p:nvSpPr>
        <p:spPr bwMode="blackWhite">
          <a:xfrm flipV="1">
            <a:off x="1371600" y="3048000"/>
            <a:ext cx="0" cy="13716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6" name="Line 25"/>
          <p:cNvSpPr>
            <a:spLocks noChangeShapeType="1"/>
          </p:cNvSpPr>
          <p:nvPr/>
        </p:nvSpPr>
        <p:spPr bwMode="blackWhite">
          <a:xfrm>
            <a:off x="1371600" y="3048000"/>
            <a:ext cx="4572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7" name="Line 26"/>
          <p:cNvSpPr>
            <a:spLocks noChangeShapeType="1"/>
          </p:cNvSpPr>
          <p:nvPr/>
        </p:nvSpPr>
        <p:spPr bwMode="blackWhite">
          <a:xfrm>
            <a:off x="1295400" y="4419600"/>
            <a:ext cx="0" cy="1676400"/>
          </a:xfrm>
          <a:prstGeom prst="line">
            <a:avLst/>
          </a:prstGeom>
          <a:noFill/>
          <a:ln w="12700">
            <a:solidFill>
              <a:schemeClr val="tx1"/>
            </a:solidFill>
            <a:round/>
            <a:headEnd type="stealth"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8" name="Line 27"/>
          <p:cNvSpPr>
            <a:spLocks noChangeShapeType="1"/>
          </p:cNvSpPr>
          <p:nvPr/>
        </p:nvSpPr>
        <p:spPr bwMode="blackWhite">
          <a:xfrm>
            <a:off x="1295400" y="6096000"/>
            <a:ext cx="10668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9" name="Line 28"/>
          <p:cNvSpPr>
            <a:spLocks noChangeShapeType="1"/>
          </p:cNvSpPr>
          <p:nvPr/>
        </p:nvSpPr>
        <p:spPr bwMode="blackWhite">
          <a:xfrm>
            <a:off x="8382000" y="4800600"/>
            <a:ext cx="0" cy="12954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0" name="Line 29"/>
          <p:cNvSpPr>
            <a:spLocks noChangeShapeType="1"/>
          </p:cNvSpPr>
          <p:nvPr/>
        </p:nvSpPr>
        <p:spPr bwMode="blackWhite">
          <a:xfrm>
            <a:off x="2209800" y="3429000"/>
            <a:ext cx="0" cy="609600"/>
          </a:xfrm>
          <a:prstGeom prst="line">
            <a:avLst/>
          </a:prstGeom>
          <a:noFill/>
          <a:ln w="12700">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31" name="Line 30"/>
          <p:cNvSpPr>
            <a:spLocks noChangeShapeType="1"/>
          </p:cNvSpPr>
          <p:nvPr/>
        </p:nvSpPr>
        <p:spPr bwMode="blackWhite">
          <a:xfrm>
            <a:off x="2209800" y="4800600"/>
            <a:ext cx="0" cy="12954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32" name="Line 31"/>
          <p:cNvSpPr>
            <a:spLocks noChangeShapeType="1"/>
          </p:cNvSpPr>
          <p:nvPr/>
        </p:nvSpPr>
        <p:spPr bwMode="blackWhite">
          <a:xfrm>
            <a:off x="3581400" y="5867400"/>
            <a:ext cx="3048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33" name="Line 32"/>
          <p:cNvSpPr>
            <a:spLocks noChangeShapeType="1"/>
          </p:cNvSpPr>
          <p:nvPr/>
        </p:nvSpPr>
        <p:spPr bwMode="blackWhite">
          <a:xfrm flipV="1">
            <a:off x="3733800" y="4419600"/>
            <a:ext cx="0" cy="1447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4" name="Line 33"/>
          <p:cNvSpPr>
            <a:spLocks noChangeShapeType="1"/>
          </p:cNvSpPr>
          <p:nvPr/>
        </p:nvSpPr>
        <p:spPr bwMode="blackWhite">
          <a:xfrm>
            <a:off x="3733800" y="4419600"/>
            <a:ext cx="3810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35" name="Line 34"/>
          <p:cNvSpPr>
            <a:spLocks noChangeShapeType="1"/>
          </p:cNvSpPr>
          <p:nvPr/>
        </p:nvSpPr>
        <p:spPr bwMode="blackWhite">
          <a:xfrm>
            <a:off x="4419600" y="2057400"/>
            <a:ext cx="0" cy="381000"/>
          </a:xfrm>
          <a:prstGeom prst="line">
            <a:avLst/>
          </a:prstGeom>
          <a:noFill/>
          <a:ln w="12700">
            <a:solidFill>
              <a:srgbClr val="FF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5636" name="Line 35"/>
          <p:cNvSpPr>
            <a:spLocks noChangeShapeType="1"/>
          </p:cNvSpPr>
          <p:nvPr/>
        </p:nvSpPr>
        <p:spPr bwMode="blackWhite">
          <a:xfrm flipH="1">
            <a:off x="838200" y="2057400"/>
            <a:ext cx="3581400" cy="0"/>
          </a:xfrm>
          <a:prstGeom prst="line">
            <a:avLst/>
          </a:prstGeom>
          <a:noFill/>
          <a:ln w="127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37" name="Rectangle 36"/>
          <p:cNvSpPr>
            <a:spLocks noChangeArrowheads="1"/>
          </p:cNvSpPr>
          <p:nvPr/>
        </p:nvSpPr>
        <p:spPr bwMode="blackWhite">
          <a:xfrm>
            <a:off x="504825" y="4243388"/>
            <a:ext cx="666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sz="1800" b="1">
                <a:latin typeface="Arial" charset="0"/>
              </a:rPr>
              <a:t>CPU</a:t>
            </a:r>
          </a:p>
        </p:txBody>
      </p:sp>
      <p:sp>
        <p:nvSpPr>
          <p:cNvPr id="25638" name="Line 37"/>
          <p:cNvSpPr>
            <a:spLocks noChangeShapeType="1"/>
          </p:cNvSpPr>
          <p:nvPr/>
        </p:nvSpPr>
        <p:spPr bwMode="blackWhite">
          <a:xfrm>
            <a:off x="838200" y="2057400"/>
            <a:ext cx="0" cy="2209800"/>
          </a:xfrm>
          <a:prstGeom prst="line">
            <a:avLst/>
          </a:prstGeom>
          <a:noFill/>
          <a:ln w="12700">
            <a:solidFill>
              <a:srgbClr val="FF0000"/>
            </a:solidFill>
            <a:round/>
            <a:headEnd type="none" w="sm" len="sm"/>
            <a:tailEnd/>
          </a:ln>
          <a:extLst>
            <a:ext uri="{909E8E84-426E-40DD-AFC4-6F175D3DCCD1}">
              <a14:hiddenFill xmlns:a14="http://schemas.microsoft.com/office/drawing/2010/main">
                <a:noFill/>
              </a14:hiddenFill>
            </a:ext>
          </a:extLst>
        </p:spPr>
        <p:txBody>
          <a:bodyPr wrap="none" anchor="ctr"/>
          <a:lstStyle/>
          <a:p>
            <a:endParaRPr lang="en-US"/>
          </a:p>
        </p:txBody>
      </p:sp>
      <p:sp>
        <p:nvSpPr>
          <p:cNvPr id="25639" name="Rectangle 38"/>
          <p:cNvSpPr>
            <a:spLocks noChangeArrowheads="1"/>
          </p:cNvSpPr>
          <p:nvPr/>
        </p:nvSpPr>
        <p:spPr bwMode="blackWhite">
          <a:xfrm>
            <a:off x="2344738" y="5805488"/>
            <a:ext cx="1266825" cy="5905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pPr algn="ctr"/>
            <a:r>
              <a:rPr lang="en-US" sz="1600" b="1">
                <a:latin typeface="Arial" charset="0"/>
              </a:rPr>
              <a:t>Pixel</a:t>
            </a:r>
          </a:p>
          <a:p>
            <a:pPr algn="ctr"/>
            <a:r>
              <a:rPr lang="en-US" sz="1600" b="1">
                <a:latin typeface="Arial" charset="0"/>
              </a:rPr>
              <a:t>Operations</a:t>
            </a:r>
          </a:p>
        </p:txBody>
      </p:sp>
      <p:sp>
        <p:nvSpPr>
          <p:cNvPr id="25640" name="Line 39"/>
          <p:cNvSpPr>
            <a:spLocks noChangeShapeType="1"/>
          </p:cNvSpPr>
          <p:nvPr/>
        </p:nvSpPr>
        <p:spPr bwMode="blackWhite">
          <a:xfrm>
            <a:off x="3581400" y="6096000"/>
            <a:ext cx="4800600" cy="0"/>
          </a:xfrm>
          <a:prstGeom prst="line">
            <a:avLst/>
          </a:prstGeom>
          <a:noFill/>
          <a:ln w="12700">
            <a:solidFill>
              <a:schemeClr val="tx1"/>
            </a:solidFill>
            <a:round/>
            <a:headEnd type="stealth" w="med" len="med"/>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8648" name="Rectangle 40"/>
          <p:cNvSpPr>
            <a:spLocks noChangeArrowheads="1"/>
          </p:cNvSpPr>
          <p:nvPr/>
        </p:nvSpPr>
        <p:spPr bwMode="blackWhite">
          <a:xfrm>
            <a:off x="7939088" y="4044950"/>
            <a:ext cx="825500" cy="749300"/>
          </a:xfrm>
          <a:prstGeom prst="rect">
            <a:avLst/>
          </a:prstGeom>
          <a:solidFill>
            <a:schemeClr val="bg1"/>
          </a:solid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25642" name="Rectangle 41"/>
          <p:cNvSpPr>
            <a:spLocks noChangeArrowheads="1"/>
          </p:cNvSpPr>
          <p:nvPr/>
        </p:nvSpPr>
        <p:spPr bwMode="blackWhite">
          <a:xfrm>
            <a:off x="7954963" y="4129088"/>
            <a:ext cx="7937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sz="1600" b="1">
                <a:latin typeface="Arial" charset="0"/>
              </a:rPr>
              <a:t>Frame</a:t>
            </a:r>
          </a:p>
          <a:p>
            <a:pPr algn="ctr"/>
            <a:r>
              <a:rPr lang="en-US" sz="1600" b="1">
                <a:latin typeface="Arial" charset="0"/>
              </a:rPr>
              <a:t>Buffer</a:t>
            </a:r>
          </a:p>
        </p:txBody>
      </p:sp>
      <p:sp>
        <p:nvSpPr>
          <p:cNvPr id="25643" name="Line 42"/>
          <p:cNvSpPr>
            <a:spLocks noChangeShapeType="1"/>
          </p:cNvSpPr>
          <p:nvPr/>
        </p:nvSpPr>
        <p:spPr bwMode="auto">
          <a:xfrm flipH="1">
            <a:off x="4648200" y="1905000"/>
            <a:ext cx="990600" cy="228600"/>
          </a:xfrm>
          <a:prstGeom prst="line">
            <a:avLst/>
          </a:prstGeom>
          <a:noFill/>
          <a:ln w="12700">
            <a:solidFill>
              <a:schemeClr val="accent2"/>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en-US"/>
          </a:p>
        </p:txBody>
      </p:sp>
      <p:sp>
        <p:nvSpPr>
          <p:cNvPr id="25644" name="Text Box 43"/>
          <p:cNvSpPr txBox="1">
            <a:spLocks noChangeArrowheads="1"/>
          </p:cNvSpPr>
          <p:nvPr/>
        </p:nvSpPr>
        <p:spPr bwMode="auto">
          <a:xfrm>
            <a:off x="5734050" y="1565275"/>
            <a:ext cx="13335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a:defRPr sz="2400">
                <a:solidFill>
                  <a:schemeClr val="tx1"/>
                </a:solidFill>
                <a:latin typeface="Courier New" charset="0"/>
                <a:ea typeface="ＭＳ Ｐゴシック" charset="-128"/>
              </a:defRPr>
            </a:lvl1pPr>
            <a:lvl2pPr marL="37931725" indent="-37474525">
              <a:defRPr sz="2400">
                <a:solidFill>
                  <a:schemeClr val="tx1"/>
                </a:solidFill>
                <a:latin typeface="Courier New" charset="0"/>
                <a:ea typeface="ＭＳ Ｐゴシック" charset="-128"/>
              </a:defRPr>
            </a:lvl2pPr>
            <a:lvl3pPr>
              <a:defRPr sz="2400">
                <a:solidFill>
                  <a:schemeClr val="tx1"/>
                </a:solidFill>
                <a:latin typeface="Courier New" charset="0"/>
                <a:ea typeface="ＭＳ Ｐゴシック" charset="-128"/>
              </a:defRPr>
            </a:lvl3pPr>
            <a:lvl4pPr>
              <a:defRPr sz="2400">
                <a:solidFill>
                  <a:schemeClr val="tx1"/>
                </a:solidFill>
                <a:latin typeface="Courier New" charset="0"/>
                <a:ea typeface="ＭＳ Ｐゴシック" charset="-128"/>
              </a:defRPr>
            </a:lvl4pPr>
            <a:lvl5pPr>
              <a:defRPr sz="2400">
                <a:solidFill>
                  <a:schemeClr val="tx1"/>
                </a:solidFill>
                <a:latin typeface="Courier New" charset="0"/>
                <a:ea typeface="ＭＳ Ｐゴシック" charset="-128"/>
              </a:defRPr>
            </a:lvl5pPr>
            <a:lvl6pPr marL="457200" eaLnBrk="0" fontAlgn="base" hangingPunct="0">
              <a:spcBef>
                <a:spcPct val="0"/>
              </a:spcBef>
              <a:spcAft>
                <a:spcPct val="0"/>
              </a:spcAft>
              <a:defRPr sz="2400">
                <a:solidFill>
                  <a:schemeClr val="tx1"/>
                </a:solidFill>
                <a:latin typeface="Courier New" charset="0"/>
                <a:ea typeface="ＭＳ Ｐゴシック" charset="-128"/>
              </a:defRPr>
            </a:lvl6pPr>
            <a:lvl7pPr marL="914400" eaLnBrk="0" fontAlgn="base" hangingPunct="0">
              <a:spcBef>
                <a:spcPct val="0"/>
              </a:spcBef>
              <a:spcAft>
                <a:spcPct val="0"/>
              </a:spcAft>
              <a:defRPr sz="2400">
                <a:solidFill>
                  <a:schemeClr val="tx1"/>
                </a:solidFill>
                <a:latin typeface="Courier New" charset="0"/>
                <a:ea typeface="ＭＳ Ｐゴシック" charset="-128"/>
              </a:defRPr>
            </a:lvl7pPr>
            <a:lvl8pPr marL="1371600" eaLnBrk="0" fontAlgn="base" hangingPunct="0">
              <a:spcBef>
                <a:spcPct val="0"/>
              </a:spcBef>
              <a:spcAft>
                <a:spcPct val="0"/>
              </a:spcAft>
              <a:defRPr sz="2400">
                <a:solidFill>
                  <a:schemeClr val="tx1"/>
                </a:solidFill>
                <a:latin typeface="Courier New" charset="0"/>
                <a:ea typeface="ＭＳ Ｐゴシック" charset="-128"/>
              </a:defRPr>
            </a:lvl8pPr>
            <a:lvl9pPr marL="1828800" eaLnBrk="0" fontAlgn="base" hangingPunct="0">
              <a:spcBef>
                <a:spcPct val="0"/>
              </a:spcBef>
              <a:spcAft>
                <a:spcPct val="0"/>
              </a:spcAft>
              <a:defRPr sz="2400">
                <a:solidFill>
                  <a:schemeClr val="tx1"/>
                </a:solidFill>
                <a:latin typeface="Courier New" charset="0"/>
                <a:ea typeface="ＭＳ Ｐゴシック" charset="-128"/>
              </a:defRPr>
            </a:lvl9pPr>
          </a:lstStyle>
          <a:p>
            <a:r>
              <a:rPr lang="en-US">
                <a:solidFill>
                  <a:schemeClr val="accent2"/>
                </a:solidFill>
                <a:latin typeface="Times New Roman" charset="0"/>
              </a:rPr>
              <a:t>geometry</a:t>
            </a:r>
          </a:p>
          <a:p>
            <a:r>
              <a:rPr lang="en-US">
                <a:solidFill>
                  <a:schemeClr val="accent2"/>
                </a:solidFill>
                <a:latin typeface="Times New Roman" charset="0"/>
              </a:rPr>
              <a:t> pipeline</a:t>
            </a:r>
          </a:p>
        </p:txBody>
      </p:sp>
    </p:spTree>
    <p:extLst>
      <p:ext uri="{BB962C8B-B14F-4D97-AF65-F5344CB8AC3E}">
        <p14:creationId xmlns:p14="http://schemas.microsoft.com/office/powerpoint/2010/main" val="2400853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lstStyle/>
          <a:p>
            <a:r>
              <a:rPr lang="en-US"/>
              <a:t>Fungsi-fungsi OpenGL</a:t>
            </a:r>
          </a:p>
        </p:txBody>
      </p:sp>
      <p:sp>
        <p:nvSpPr>
          <p:cNvPr id="26629" name="Rectangle 3"/>
          <p:cNvSpPr>
            <a:spLocks noGrp="1" noChangeArrowheads="1"/>
          </p:cNvSpPr>
          <p:nvPr>
            <p:ph idx="1"/>
          </p:nvPr>
        </p:nvSpPr>
        <p:spPr/>
        <p:txBody>
          <a:bodyPr>
            <a:normAutofit lnSpcReduction="10000"/>
          </a:bodyPr>
          <a:lstStyle/>
          <a:p>
            <a:pPr>
              <a:lnSpc>
                <a:spcPct val="90000"/>
              </a:lnSpc>
            </a:pPr>
            <a:r>
              <a:rPr lang="en-US" sz="2800"/>
              <a:t>Primitives</a:t>
            </a:r>
          </a:p>
          <a:p>
            <a:pPr lvl="1">
              <a:lnSpc>
                <a:spcPct val="90000"/>
              </a:lnSpc>
            </a:pPr>
            <a:r>
              <a:rPr lang="en-US" sz="2200"/>
              <a:t>Points</a:t>
            </a:r>
          </a:p>
          <a:p>
            <a:pPr lvl="1">
              <a:lnSpc>
                <a:spcPct val="90000"/>
              </a:lnSpc>
            </a:pPr>
            <a:r>
              <a:rPr lang="en-US" sz="2200"/>
              <a:t>Line Segments</a:t>
            </a:r>
          </a:p>
          <a:p>
            <a:pPr lvl="1">
              <a:lnSpc>
                <a:spcPct val="90000"/>
              </a:lnSpc>
            </a:pPr>
            <a:r>
              <a:rPr lang="en-US" sz="2200"/>
              <a:t>Polygons</a:t>
            </a:r>
          </a:p>
          <a:p>
            <a:pPr>
              <a:lnSpc>
                <a:spcPct val="90000"/>
              </a:lnSpc>
            </a:pPr>
            <a:r>
              <a:rPr lang="en-US" sz="2800"/>
              <a:t>Attributes</a:t>
            </a:r>
          </a:p>
          <a:p>
            <a:pPr>
              <a:lnSpc>
                <a:spcPct val="90000"/>
              </a:lnSpc>
            </a:pPr>
            <a:r>
              <a:rPr lang="en-US" sz="2800"/>
              <a:t>Transformations</a:t>
            </a:r>
          </a:p>
          <a:p>
            <a:pPr lvl="1">
              <a:lnSpc>
                <a:spcPct val="90000"/>
              </a:lnSpc>
            </a:pPr>
            <a:r>
              <a:rPr lang="en-US" sz="2200"/>
              <a:t>Viewing</a:t>
            </a:r>
          </a:p>
          <a:p>
            <a:pPr lvl="1">
              <a:lnSpc>
                <a:spcPct val="90000"/>
              </a:lnSpc>
            </a:pPr>
            <a:r>
              <a:rPr lang="en-US" sz="2200"/>
              <a:t>Modeling</a:t>
            </a:r>
          </a:p>
          <a:p>
            <a:pPr>
              <a:lnSpc>
                <a:spcPct val="90000"/>
              </a:lnSpc>
            </a:pPr>
            <a:r>
              <a:rPr lang="en-US" sz="2800"/>
              <a:t>Control (GLUT)</a:t>
            </a:r>
          </a:p>
          <a:p>
            <a:pPr>
              <a:lnSpc>
                <a:spcPct val="90000"/>
              </a:lnSpc>
            </a:pPr>
            <a:r>
              <a:rPr lang="en-US" sz="2800"/>
              <a:t>Input (GLUT)</a:t>
            </a:r>
          </a:p>
          <a:p>
            <a:pPr>
              <a:lnSpc>
                <a:spcPct val="90000"/>
              </a:lnSpc>
            </a:pPr>
            <a:r>
              <a:rPr lang="en-US" sz="2800"/>
              <a:t>Query</a:t>
            </a:r>
          </a:p>
        </p:txBody>
      </p:sp>
    </p:spTree>
    <p:extLst>
      <p:ext uri="{BB962C8B-B14F-4D97-AF65-F5344CB8AC3E}">
        <p14:creationId xmlns:p14="http://schemas.microsoft.com/office/powerpoint/2010/main" val="2688600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r>
              <a:rPr lang="en-US"/>
              <a:t>Format Fungsi OpenGL</a:t>
            </a:r>
          </a:p>
        </p:txBody>
      </p:sp>
      <p:sp>
        <p:nvSpPr>
          <p:cNvPr id="29701" name="Text Box 4"/>
          <p:cNvSpPr txBox="1">
            <a:spLocks noChangeArrowheads="1"/>
          </p:cNvSpPr>
          <p:nvPr/>
        </p:nvSpPr>
        <p:spPr bwMode="auto">
          <a:xfrm>
            <a:off x="2667000" y="2743200"/>
            <a:ext cx="3287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a:defRPr sz="2400">
                <a:solidFill>
                  <a:schemeClr val="tx1"/>
                </a:solidFill>
                <a:latin typeface="Courier New" charset="0"/>
                <a:ea typeface="ＭＳ Ｐゴシック" charset="-128"/>
              </a:defRPr>
            </a:lvl1pPr>
            <a:lvl2pPr marL="37931725" indent="-37474525">
              <a:defRPr sz="2400">
                <a:solidFill>
                  <a:schemeClr val="tx1"/>
                </a:solidFill>
                <a:latin typeface="Courier New" charset="0"/>
                <a:ea typeface="ＭＳ Ｐゴシック" charset="-128"/>
              </a:defRPr>
            </a:lvl2pPr>
            <a:lvl3pPr>
              <a:defRPr sz="2400">
                <a:solidFill>
                  <a:schemeClr val="tx1"/>
                </a:solidFill>
                <a:latin typeface="Courier New" charset="0"/>
                <a:ea typeface="ＭＳ Ｐゴシック" charset="-128"/>
              </a:defRPr>
            </a:lvl3pPr>
            <a:lvl4pPr>
              <a:defRPr sz="2400">
                <a:solidFill>
                  <a:schemeClr val="tx1"/>
                </a:solidFill>
                <a:latin typeface="Courier New" charset="0"/>
                <a:ea typeface="ＭＳ Ｐゴシック" charset="-128"/>
              </a:defRPr>
            </a:lvl4pPr>
            <a:lvl5pPr>
              <a:defRPr sz="2400">
                <a:solidFill>
                  <a:schemeClr val="tx1"/>
                </a:solidFill>
                <a:latin typeface="Courier New" charset="0"/>
                <a:ea typeface="ＭＳ Ｐゴシック" charset="-128"/>
              </a:defRPr>
            </a:lvl5pPr>
            <a:lvl6pPr marL="457200" eaLnBrk="0" fontAlgn="base" hangingPunct="0">
              <a:spcBef>
                <a:spcPct val="0"/>
              </a:spcBef>
              <a:spcAft>
                <a:spcPct val="0"/>
              </a:spcAft>
              <a:defRPr sz="2400">
                <a:solidFill>
                  <a:schemeClr val="tx1"/>
                </a:solidFill>
                <a:latin typeface="Courier New" charset="0"/>
                <a:ea typeface="ＭＳ Ｐゴシック" charset="-128"/>
              </a:defRPr>
            </a:lvl6pPr>
            <a:lvl7pPr marL="914400" eaLnBrk="0" fontAlgn="base" hangingPunct="0">
              <a:spcBef>
                <a:spcPct val="0"/>
              </a:spcBef>
              <a:spcAft>
                <a:spcPct val="0"/>
              </a:spcAft>
              <a:defRPr sz="2400">
                <a:solidFill>
                  <a:schemeClr val="tx1"/>
                </a:solidFill>
                <a:latin typeface="Courier New" charset="0"/>
                <a:ea typeface="ＭＳ Ｐゴシック" charset="-128"/>
              </a:defRPr>
            </a:lvl7pPr>
            <a:lvl8pPr marL="1371600" eaLnBrk="0" fontAlgn="base" hangingPunct="0">
              <a:spcBef>
                <a:spcPct val="0"/>
              </a:spcBef>
              <a:spcAft>
                <a:spcPct val="0"/>
              </a:spcAft>
              <a:defRPr sz="2400">
                <a:solidFill>
                  <a:schemeClr val="tx1"/>
                </a:solidFill>
                <a:latin typeface="Courier New" charset="0"/>
                <a:ea typeface="ＭＳ Ｐゴシック" charset="-128"/>
              </a:defRPr>
            </a:lvl8pPr>
            <a:lvl9pPr marL="1828800" eaLnBrk="0" fontAlgn="base" hangingPunct="0">
              <a:spcBef>
                <a:spcPct val="0"/>
              </a:spcBef>
              <a:spcAft>
                <a:spcPct val="0"/>
              </a:spcAft>
              <a:defRPr sz="2400">
                <a:solidFill>
                  <a:schemeClr val="tx1"/>
                </a:solidFill>
                <a:latin typeface="Courier New" charset="0"/>
                <a:ea typeface="ＭＳ Ｐゴシック" charset="-128"/>
              </a:defRPr>
            </a:lvl9pPr>
          </a:lstStyle>
          <a:p>
            <a:r>
              <a:rPr lang="en-US" b="1">
                <a:solidFill>
                  <a:schemeClr val="accent2"/>
                </a:solidFill>
              </a:rPr>
              <a:t>gl</a:t>
            </a:r>
            <a:r>
              <a:rPr lang="en-US" b="1"/>
              <a:t>Vertex</a:t>
            </a:r>
            <a:r>
              <a:rPr lang="en-US" b="1">
                <a:solidFill>
                  <a:srgbClr val="FF0000"/>
                </a:solidFill>
              </a:rPr>
              <a:t>3</a:t>
            </a:r>
            <a:r>
              <a:rPr lang="en-US" b="1">
                <a:solidFill>
                  <a:schemeClr val="accent1"/>
                </a:solidFill>
              </a:rPr>
              <a:t>f</a:t>
            </a:r>
            <a:r>
              <a:rPr lang="en-US" b="1"/>
              <a:t>(x,y,z)</a:t>
            </a:r>
          </a:p>
        </p:txBody>
      </p:sp>
      <p:sp>
        <p:nvSpPr>
          <p:cNvPr id="29702" name="Line 5"/>
          <p:cNvSpPr>
            <a:spLocks noChangeShapeType="1"/>
          </p:cNvSpPr>
          <p:nvPr/>
        </p:nvSpPr>
        <p:spPr bwMode="auto">
          <a:xfrm flipV="1">
            <a:off x="2133600" y="3200400"/>
            <a:ext cx="685800" cy="457200"/>
          </a:xfrm>
          <a:prstGeom prst="line">
            <a:avLst/>
          </a:prstGeom>
          <a:noFill/>
          <a:ln w="12700">
            <a:solidFill>
              <a:schemeClr val="accent2"/>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en-US"/>
          </a:p>
        </p:txBody>
      </p:sp>
      <p:sp>
        <p:nvSpPr>
          <p:cNvPr id="29703" name="Text Box 6"/>
          <p:cNvSpPr txBox="1">
            <a:spLocks noChangeArrowheads="1"/>
          </p:cNvSpPr>
          <p:nvPr/>
        </p:nvSpPr>
        <p:spPr bwMode="auto">
          <a:xfrm>
            <a:off x="609600" y="3810000"/>
            <a:ext cx="2814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a:defRPr sz="2400">
                <a:solidFill>
                  <a:schemeClr val="tx1"/>
                </a:solidFill>
                <a:latin typeface="Courier New" charset="0"/>
                <a:ea typeface="ＭＳ Ｐゴシック" charset="-128"/>
              </a:defRPr>
            </a:lvl1pPr>
            <a:lvl2pPr marL="37931725" indent="-37474525">
              <a:defRPr sz="2400">
                <a:solidFill>
                  <a:schemeClr val="tx1"/>
                </a:solidFill>
                <a:latin typeface="Courier New" charset="0"/>
                <a:ea typeface="ＭＳ Ｐゴシック" charset="-128"/>
              </a:defRPr>
            </a:lvl2pPr>
            <a:lvl3pPr>
              <a:defRPr sz="2400">
                <a:solidFill>
                  <a:schemeClr val="tx1"/>
                </a:solidFill>
                <a:latin typeface="Courier New" charset="0"/>
                <a:ea typeface="ＭＳ Ｐゴシック" charset="-128"/>
              </a:defRPr>
            </a:lvl3pPr>
            <a:lvl4pPr>
              <a:defRPr sz="2400">
                <a:solidFill>
                  <a:schemeClr val="tx1"/>
                </a:solidFill>
                <a:latin typeface="Courier New" charset="0"/>
                <a:ea typeface="ＭＳ Ｐゴシック" charset="-128"/>
              </a:defRPr>
            </a:lvl4pPr>
            <a:lvl5pPr>
              <a:defRPr sz="2400">
                <a:solidFill>
                  <a:schemeClr val="tx1"/>
                </a:solidFill>
                <a:latin typeface="Courier New" charset="0"/>
                <a:ea typeface="ＭＳ Ｐゴシック" charset="-128"/>
              </a:defRPr>
            </a:lvl5pPr>
            <a:lvl6pPr marL="457200" eaLnBrk="0" fontAlgn="base" hangingPunct="0">
              <a:spcBef>
                <a:spcPct val="0"/>
              </a:spcBef>
              <a:spcAft>
                <a:spcPct val="0"/>
              </a:spcAft>
              <a:defRPr sz="2400">
                <a:solidFill>
                  <a:schemeClr val="tx1"/>
                </a:solidFill>
                <a:latin typeface="Courier New" charset="0"/>
                <a:ea typeface="ＭＳ Ｐゴシック" charset="-128"/>
              </a:defRPr>
            </a:lvl6pPr>
            <a:lvl7pPr marL="914400" eaLnBrk="0" fontAlgn="base" hangingPunct="0">
              <a:spcBef>
                <a:spcPct val="0"/>
              </a:spcBef>
              <a:spcAft>
                <a:spcPct val="0"/>
              </a:spcAft>
              <a:defRPr sz="2400">
                <a:solidFill>
                  <a:schemeClr val="tx1"/>
                </a:solidFill>
                <a:latin typeface="Courier New" charset="0"/>
                <a:ea typeface="ＭＳ Ｐゴシック" charset="-128"/>
              </a:defRPr>
            </a:lvl7pPr>
            <a:lvl8pPr marL="1371600" eaLnBrk="0" fontAlgn="base" hangingPunct="0">
              <a:spcBef>
                <a:spcPct val="0"/>
              </a:spcBef>
              <a:spcAft>
                <a:spcPct val="0"/>
              </a:spcAft>
              <a:defRPr sz="2400">
                <a:solidFill>
                  <a:schemeClr val="tx1"/>
                </a:solidFill>
                <a:latin typeface="Courier New" charset="0"/>
                <a:ea typeface="ＭＳ Ｐゴシック" charset="-128"/>
              </a:defRPr>
            </a:lvl8pPr>
            <a:lvl9pPr marL="1828800" eaLnBrk="0" fontAlgn="base" hangingPunct="0">
              <a:spcBef>
                <a:spcPct val="0"/>
              </a:spcBef>
              <a:spcAft>
                <a:spcPct val="0"/>
              </a:spcAft>
              <a:defRPr sz="2400">
                <a:solidFill>
                  <a:schemeClr val="tx1"/>
                </a:solidFill>
                <a:latin typeface="Courier New" charset="0"/>
                <a:ea typeface="ＭＳ Ｐゴシック" charset="-128"/>
              </a:defRPr>
            </a:lvl9pPr>
          </a:lstStyle>
          <a:p>
            <a:r>
              <a:rPr lang="en-US">
                <a:latin typeface="Times New Roman" charset="0"/>
              </a:rPr>
              <a:t>belongs to GL library</a:t>
            </a:r>
          </a:p>
        </p:txBody>
      </p:sp>
      <p:sp>
        <p:nvSpPr>
          <p:cNvPr id="29704" name="Line 8"/>
          <p:cNvSpPr>
            <a:spLocks noChangeShapeType="1"/>
          </p:cNvSpPr>
          <p:nvPr/>
        </p:nvSpPr>
        <p:spPr bwMode="auto">
          <a:xfrm flipH="1">
            <a:off x="3733800" y="2133600"/>
            <a:ext cx="609600" cy="68580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en-US"/>
          </a:p>
        </p:txBody>
      </p:sp>
      <p:sp>
        <p:nvSpPr>
          <p:cNvPr id="29705" name="Text Box 9"/>
          <p:cNvSpPr txBox="1">
            <a:spLocks noChangeArrowheads="1"/>
          </p:cNvSpPr>
          <p:nvPr/>
        </p:nvSpPr>
        <p:spPr bwMode="auto">
          <a:xfrm>
            <a:off x="3681413" y="1793875"/>
            <a:ext cx="1933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a:defRPr sz="2400">
                <a:solidFill>
                  <a:schemeClr val="tx1"/>
                </a:solidFill>
                <a:latin typeface="Courier New" charset="0"/>
                <a:ea typeface="ＭＳ Ｐゴシック" charset="-128"/>
              </a:defRPr>
            </a:lvl1pPr>
            <a:lvl2pPr marL="37931725" indent="-37474525">
              <a:defRPr sz="2400">
                <a:solidFill>
                  <a:schemeClr val="tx1"/>
                </a:solidFill>
                <a:latin typeface="Courier New" charset="0"/>
                <a:ea typeface="ＭＳ Ｐゴシック" charset="-128"/>
              </a:defRPr>
            </a:lvl2pPr>
            <a:lvl3pPr>
              <a:defRPr sz="2400">
                <a:solidFill>
                  <a:schemeClr val="tx1"/>
                </a:solidFill>
                <a:latin typeface="Courier New" charset="0"/>
                <a:ea typeface="ＭＳ Ｐゴシック" charset="-128"/>
              </a:defRPr>
            </a:lvl3pPr>
            <a:lvl4pPr>
              <a:defRPr sz="2400">
                <a:solidFill>
                  <a:schemeClr val="tx1"/>
                </a:solidFill>
                <a:latin typeface="Courier New" charset="0"/>
                <a:ea typeface="ＭＳ Ｐゴシック" charset="-128"/>
              </a:defRPr>
            </a:lvl4pPr>
            <a:lvl5pPr>
              <a:defRPr sz="2400">
                <a:solidFill>
                  <a:schemeClr val="tx1"/>
                </a:solidFill>
                <a:latin typeface="Courier New" charset="0"/>
                <a:ea typeface="ＭＳ Ｐゴシック" charset="-128"/>
              </a:defRPr>
            </a:lvl5pPr>
            <a:lvl6pPr marL="457200" eaLnBrk="0" fontAlgn="base" hangingPunct="0">
              <a:spcBef>
                <a:spcPct val="0"/>
              </a:spcBef>
              <a:spcAft>
                <a:spcPct val="0"/>
              </a:spcAft>
              <a:defRPr sz="2400">
                <a:solidFill>
                  <a:schemeClr val="tx1"/>
                </a:solidFill>
                <a:latin typeface="Courier New" charset="0"/>
                <a:ea typeface="ＭＳ Ｐゴシック" charset="-128"/>
              </a:defRPr>
            </a:lvl6pPr>
            <a:lvl7pPr marL="914400" eaLnBrk="0" fontAlgn="base" hangingPunct="0">
              <a:spcBef>
                <a:spcPct val="0"/>
              </a:spcBef>
              <a:spcAft>
                <a:spcPct val="0"/>
              </a:spcAft>
              <a:defRPr sz="2400">
                <a:solidFill>
                  <a:schemeClr val="tx1"/>
                </a:solidFill>
                <a:latin typeface="Courier New" charset="0"/>
                <a:ea typeface="ＭＳ Ｐゴシック" charset="-128"/>
              </a:defRPr>
            </a:lvl7pPr>
            <a:lvl8pPr marL="1371600" eaLnBrk="0" fontAlgn="base" hangingPunct="0">
              <a:spcBef>
                <a:spcPct val="0"/>
              </a:spcBef>
              <a:spcAft>
                <a:spcPct val="0"/>
              </a:spcAft>
              <a:defRPr sz="2400">
                <a:solidFill>
                  <a:schemeClr val="tx1"/>
                </a:solidFill>
                <a:latin typeface="Courier New" charset="0"/>
                <a:ea typeface="ＭＳ Ｐゴシック" charset="-128"/>
              </a:defRPr>
            </a:lvl8pPr>
            <a:lvl9pPr marL="1828800" eaLnBrk="0" fontAlgn="base" hangingPunct="0">
              <a:spcBef>
                <a:spcPct val="0"/>
              </a:spcBef>
              <a:spcAft>
                <a:spcPct val="0"/>
              </a:spcAft>
              <a:defRPr sz="2400">
                <a:solidFill>
                  <a:schemeClr val="tx1"/>
                </a:solidFill>
                <a:latin typeface="Courier New" charset="0"/>
                <a:ea typeface="ＭＳ Ｐゴシック" charset="-128"/>
              </a:defRPr>
            </a:lvl9pPr>
          </a:lstStyle>
          <a:p>
            <a:r>
              <a:rPr lang="en-US">
                <a:latin typeface="Times New Roman" charset="0"/>
              </a:rPr>
              <a:t>function name</a:t>
            </a:r>
          </a:p>
        </p:txBody>
      </p:sp>
      <p:sp>
        <p:nvSpPr>
          <p:cNvPr id="29706" name="Line 10"/>
          <p:cNvSpPr>
            <a:spLocks noChangeShapeType="1"/>
          </p:cNvSpPr>
          <p:nvPr/>
        </p:nvSpPr>
        <p:spPr bwMode="auto">
          <a:xfrm flipH="1" flipV="1">
            <a:off x="4572000" y="3124200"/>
            <a:ext cx="457200" cy="4572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en-US"/>
          </a:p>
        </p:txBody>
      </p:sp>
      <p:sp>
        <p:nvSpPr>
          <p:cNvPr id="29707" name="Text Box 11"/>
          <p:cNvSpPr txBox="1">
            <a:spLocks noChangeArrowheads="1"/>
          </p:cNvSpPr>
          <p:nvPr/>
        </p:nvSpPr>
        <p:spPr bwMode="auto">
          <a:xfrm>
            <a:off x="4572000" y="3657600"/>
            <a:ext cx="2928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a:defRPr sz="2400">
                <a:solidFill>
                  <a:schemeClr val="tx1"/>
                </a:solidFill>
                <a:latin typeface="Courier New" charset="0"/>
                <a:ea typeface="ＭＳ Ｐゴシック" charset="-128"/>
              </a:defRPr>
            </a:lvl1pPr>
            <a:lvl2pPr marL="37931725" indent="-37474525">
              <a:defRPr sz="2400">
                <a:solidFill>
                  <a:schemeClr val="tx1"/>
                </a:solidFill>
                <a:latin typeface="Courier New" charset="0"/>
                <a:ea typeface="ＭＳ Ｐゴシック" charset="-128"/>
              </a:defRPr>
            </a:lvl2pPr>
            <a:lvl3pPr>
              <a:defRPr sz="2400">
                <a:solidFill>
                  <a:schemeClr val="tx1"/>
                </a:solidFill>
                <a:latin typeface="Courier New" charset="0"/>
                <a:ea typeface="ＭＳ Ｐゴシック" charset="-128"/>
              </a:defRPr>
            </a:lvl3pPr>
            <a:lvl4pPr>
              <a:defRPr sz="2400">
                <a:solidFill>
                  <a:schemeClr val="tx1"/>
                </a:solidFill>
                <a:latin typeface="Courier New" charset="0"/>
                <a:ea typeface="ＭＳ Ｐゴシック" charset="-128"/>
              </a:defRPr>
            </a:lvl4pPr>
            <a:lvl5pPr>
              <a:defRPr sz="2400">
                <a:solidFill>
                  <a:schemeClr val="tx1"/>
                </a:solidFill>
                <a:latin typeface="Courier New" charset="0"/>
                <a:ea typeface="ＭＳ Ｐゴシック" charset="-128"/>
              </a:defRPr>
            </a:lvl5pPr>
            <a:lvl6pPr marL="457200" eaLnBrk="0" fontAlgn="base" hangingPunct="0">
              <a:spcBef>
                <a:spcPct val="0"/>
              </a:spcBef>
              <a:spcAft>
                <a:spcPct val="0"/>
              </a:spcAft>
              <a:defRPr sz="2400">
                <a:solidFill>
                  <a:schemeClr val="tx1"/>
                </a:solidFill>
                <a:latin typeface="Courier New" charset="0"/>
                <a:ea typeface="ＭＳ Ｐゴシック" charset="-128"/>
              </a:defRPr>
            </a:lvl6pPr>
            <a:lvl7pPr marL="914400" eaLnBrk="0" fontAlgn="base" hangingPunct="0">
              <a:spcBef>
                <a:spcPct val="0"/>
              </a:spcBef>
              <a:spcAft>
                <a:spcPct val="0"/>
              </a:spcAft>
              <a:defRPr sz="2400">
                <a:solidFill>
                  <a:schemeClr val="tx1"/>
                </a:solidFill>
                <a:latin typeface="Courier New" charset="0"/>
                <a:ea typeface="ＭＳ Ｐゴシック" charset="-128"/>
              </a:defRPr>
            </a:lvl7pPr>
            <a:lvl8pPr marL="1371600" eaLnBrk="0" fontAlgn="base" hangingPunct="0">
              <a:spcBef>
                <a:spcPct val="0"/>
              </a:spcBef>
              <a:spcAft>
                <a:spcPct val="0"/>
              </a:spcAft>
              <a:defRPr sz="2400">
                <a:solidFill>
                  <a:schemeClr val="tx1"/>
                </a:solidFill>
                <a:latin typeface="Courier New" charset="0"/>
                <a:ea typeface="ＭＳ Ｐゴシック" charset="-128"/>
              </a:defRPr>
            </a:lvl8pPr>
            <a:lvl9pPr marL="1828800" eaLnBrk="0" fontAlgn="base" hangingPunct="0">
              <a:spcBef>
                <a:spcPct val="0"/>
              </a:spcBef>
              <a:spcAft>
                <a:spcPct val="0"/>
              </a:spcAft>
              <a:defRPr sz="2400">
                <a:solidFill>
                  <a:schemeClr val="tx1"/>
                </a:solidFill>
                <a:latin typeface="Courier New" charset="0"/>
                <a:ea typeface="ＭＳ Ｐゴシック" charset="-128"/>
              </a:defRPr>
            </a:lvl9pPr>
          </a:lstStyle>
          <a:p>
            <a:r>
              <a:rPr lang="en-US" b="1"/>
              <a:t>x,y,z</a:t>
            </a:r>
            <a:r>
              <a:rPr lang="en-US"/>
              <a:t> </a:t>
            </a:r>
            <a:r>
              <a:rPr lang="en-US">
                <a:latin typeface="Times New Roman" charset="0"/>
              </a:rPr>
              <a:t>are</a:t>
            </a:r>
            <a:r>
              <a:rPr lang="en-US"/>
              <a:t> floats</a:t>
            </a:r>
          </a:p>
        </p:txBody>
      </p:sp>
      <p:sp>
        <p:nvSpPr>
          <p:cNvPr id="29708" name="Text Box 12"/>
          <p:cNvSpPr txBox="1">
            <a:spLocks noChangeArrowheads="1"/>
          </p:cNvSpPr>
          <p:nvPr/>
        </p:nvSpPr>
        <p:spPr bwMode="blackWhite">
          <a:xfrm>
            <a:off x="3048000" y="48768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Courier New" charset="0"/>
                <a:ea typeface="ＭＳ Ｐゴシック" charset="-128"/>
              </a:defRPr>
            </a:lvl1pPr>
            <a:lvl2pPr marL="37931725" indent="-37474525">
              <a:defRPr sz="2400">
                <a:solidFill>
                  <a:schemeClr val="tx1"/>
                </a:solidFill>
                <a:latin typeface="Courier New" charset="0"/>
                <a:ea typeface="ＭＳ Ｐゴシック" charset="-128"/>
              </a:defRPr>
            </a:lvl2pPr>
            <a:lvl3pPr>
              <a:defRPr sz="2400">
                <a:solidFill>
                  <a:schemeClr val="tx1"/>
                </a:solidFill>
                <a:latin typeface="Courier New" charset="0"/>
                <a:ea typeface="ＭＳ Ｐゴシック" charset="-128"/>
              </a:defRPr>
            </a:lvl3pPr>
            <a:lvl4pPr>
              <a:defRPr sz="2400">
                <a:solidFill>
                  <a:schemeClr val="tx1"/>
                </a:solidFill>
                <a:latin typeface="Courier New" charset="0"/>
                <a:ea typeface="ＭＳ Ｐゴシック" charset="-128"/>
              </a:defRPr>
            </a:lvl4pPr>
            <a:lvl5pPr>
              <a:defRPr sz="2400">
                <a:solidFill>
                  <a:schemeClr val="tx1"/>
                </a:solidFill>
                <a:latin typeface="Courier New" charset="0"/>
                <a:ea typeface="ＭＳ Ｐゴシック" charset="-128"/>
              </a:defRPr>
            </a:lvl5pPr>
            <a:lvl6pPr marL="457200" eaLnBrk="0" fontAlgn="base" hangingPunct="0">
              <a:spcBef>
                <a:spcPct val="0"/>
              </a:spcBef>
              <a:spcAft>
                <a:spcPct val="0"/>
              </a:spcAft>
              <a:defRPr sz="2400">
                <a:solidFill>
                  <a:schemeClr val="tx1"/>
                </a:solidFill>
                <a:latin typeface="Courier New" charset="0"/>
                <a:ea typeface="ＭＳ Ｐゴシック" charset="-128"/>
              </a:defRPr>
            </a:lvl6pPr>
            <a:lvl7pPr marL="914400" eaLnBrk="0" fontAlgn="base" hangingPunct="0">
              <a:spcBef>
                <a:spcPct val="0"/>
              </a:spcBef>
              <a:spcAft>
                <a:spcPct val="0"/>
              </a:spcAft>
              <a:defRPr sz="2400">
                <a:solidFill>
                  <a:schemeClr val="tx1"/>
                </a:solidFill>
                <a:latin typeface="Courier New" charset="0"/>
                <a:ea typeface="ＭＳ Ｐゴシック" charset="-128"/>
              </a:defRPr>
            </a:lvl7pPr>
            <a:lvl8pPr marL="1371600" eaLnBrk="0" fontAlgn="base" hangingPunct="0">
              <a:spcBef>
                <a:spcPct val="0"/>
              </a:spcBef>
              <a:spcAft>
                <a:spcPct val="0"/>
              </a:spcAft>
              <a:defRPr sz="2400">
                <a:solidFill>
                  <a:schemeClr val="tx1"/>
                </a:solidFill>
                <a:latin typeface="Courier New" charset="0"/>
                <a:ea typeface="ＭＳ Ｐゴシック" charset="-128"/>
              </a:defRPr>
            </a:lvl8pPr>
            <a:lvl9pPr marL="1828800" eaLnBrk="0" fontAlgn="base" hangingPunct="0">
              <a:spcBef>
                <a:spcPct val="0"/>
              </a:spcBef>
              <a:spcAft>
                <a:spcPct val="0"/>
              </a:spcAft>
              <a:defRPr sz="2400">
                <a:solidFill>
                  <a:schemeClr val="tx1"/>
                </a:solidFill>
                <a:latin typeface="Courier New" charset="0"/>
                <a:ea typeface="ＭＳ Ｐゴシック" charset="-128"/>
              </a:defRPr>
            </a:lvl9pPr>
          </a:lstStyle>
          <a:p>
            <a:endParaRPr lang="en-US">
              <a:latin typeface="Arial" charset="0"/>
            </a:endParaRPr>
          </a:p>
        </p:txBody>
      </p:sp>
      <p:sp>
        <p:nvSpPr>
          <p:cNvPr id="29709" name="Text Box 13"/>
          <p:cNvSpPr txBox="1">
            <a:spLocks noChangeArrowheads="1"/>
          </p:cNvSpPr>
          <p:nvPr/>
        </p:nvSpPr>
        <p:spPr bwMode="auto">
          <a:xfrm>
            <a:off x="1754188" y="5019675"/>
            <a:ext cx="2740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a:defRPr sz="2400">
                <a:solidFill>
                  <a:schemeClr val="tx1"/>
                </a:solidFill>
                <a:latin typeface="Courier New" charset="0"/>
                <a:ea typeface="ＭＳ Ｐゴシック" charset="-128"/>
              </a:defRPr>
            </a:lvl1pPr>
            <a:lvl2pPr marL="37931725" indent="-37474525">
              <a:defRPr sz="2400">
                <a:solidFill>
                  <a:schemeClr val="tx1"/>
                </a:solidFill>
                <a:latin typeface="Courier New" charset="0"/>
                <a:ea typeface="ＭＳ Ｐゴシック" charset="-128"/>
              </a:defRPr>
            </a:lvl2pPr>
            <a:lvl3pPr>
              <a:defRPr sz="2400">
                <a:solidFill>
                  <a:schemeClr val="tx1"/>
                </a:solidFill>
                <a:latin typeface="Courier New" charset="0"/>
                <a:ea typeface="ＭＳ Ｐゴシック" charset="-128"/>
              </a:defRPr>
            </a:lvl3pPr>
            <a:lvl4pPr>
              <a:defRPr sz="2400">
                <a:solidFill>
                  <a:schemeClr val="tx1"/>
                </a:solidFill>
                <a:latin typeface="Courier New" charset="0"/>
                <a:ea typeface="ＭＳ Ｐゴシック" charset="-128"/>
              </a:defRPr>
            </a:lvl4pPr>
            <a:lvl5pPr>
              <a:defRPr sz="2400">
                <a:solidFill>
                  <a:schemeClr val="tx1"/>
                </a:solidFill>
                <a:latin typeface="Courier New" charset="0"/>
                <a:ea typeface="ＭＳ Ｐゴシック" charset="-128"/>
              </a:defRPr>
            </a:lvl5pPr>
            <a:lvl6pPr marL="457200" eaLnBrk="0" fontAlgn="base" hangingPunct="0">
              <a:spcBef>
                <a:spcPct val="0"/>
              </a:spcBef>
              <a:spcAft>
                <a:spcPct val="0"/>
              </a:spcAft>
              <a:defRPr sz="2400">
                <a:solidFill>
                  <a:schemeClr val="tx1"/>
                </a:solidFill>
                <a:latin typeface="Courier New" charset="0"/>
                <a:ea typeface="ＭＳ Ｐゴシック" charset="-128"/>
              </a:defRPr>
            </a:lvl6pPr>
            <a:lvl7pPr marL="914400" eaLnBrk="0" fontAlgn="base" hangingPunct="0">
              <a:spcBef>
                <a:spcPct val="0"/>
              </a:spcBef>
              <a:spcAft>
                <a:spcPct val="0"/>
              </a:spcAft>
              <a:defRPr sz="2400">
                <a:solidFill>
                  <a:schemeClr val="tx1"/>
                </a:solidFill>
                <a:latin typeface="Courier New" charset="0"/>
                <a:ea typeface="ＭＳ Ｐゴシック" charset="-128"/>
              </a:defRPr>
            </a:lvl7pPr>
            <a:lvl8pPr marL="1371600" eaLnBrk="0" fontAlgn="base" hangingPunct="0">
              <a:spcBef>
                <a:spcPct val="0"/>
              </a:spcBef>
              <a:spcAft>
                <a:spcPct val="0"/>
              </a:spcAft>
              <a:defRPr sz="2400">
                <a:solidFill>
                  <a:schemeClr val="tx1"/>
                </a:solidFill>
                <a:latin typeface="Courier New" charset="0"/>
                <a:ea typeface="ＭＳ Ｐゴシック" charset="-128"/>
              </a:defRPr>
            </a:lvl8pPr>
            <a:lvl9pPr marL="1828800" eaLnBrk="0" fontAlgn="base" hangingPunct="0">
              <a:spcBef>
                <a:spcPct val="0"/>
              </a:spcBef>
              <a:spcAft>
                <a:spcPct val="0"/>
              </a:spcAft>
              <a:defRPr sz="2400">
                <a:solidFill>
                  <a:schemeClr val="tx1"/>
                </a:solidFill>
                <a:latin typeface="Courier New" charset="0"/>
                <a:ea typeface="ＭＳ Ｐゴシック" charset="-128"/>
              </a:defRPr>
            </a:lvl9pPr>
          </a:lstStyle>
          <a:p>
            <a:r>
              <a:rPr lang="en-US" b="1"/>
              <a:t>glVertex3f</a:t>
            </a:r>
            <a:r>
              <a:rPr lang="en-US" b="1">
                <a:solidFill>
                  <a:schemeClr val="accent1"/>
                </a:solidFill>
              </a:rPr>
              <a:t>v</a:t>
            </a:r>
            <a:r>
              <a:rPr lang="en-US" b="1"/>
              <a:t>(p)</a:t>
            </a:r>
            <a:endParaRPr lang="en-US"/>
          </a:p>
        </p:txBody>
      </p:sp>
      <p:sp>
        <p:nvSpPr>
          <p:cNvPr id="29710" name="Line 14"/>
          <p:cNvSpPr>
            <a:spLocks noChangeShapeType="1"/>
          </p:cNvSpPr>
          <p:nvPr/>
        </p:nvSpPr>
        <p:spPr bwMode="auto">
          <a:xfrm flipH="1" flipV="1">
            <a:off x="3810000" y="5410200"/>
            <a:ext cx="609600" cy="5334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en-US"/>
          </a:p>
        </p:txBody>
      </p:sp>
      <p:sp>
        <p:nvSpPr>
          <p:cNvPr id="29711" name="Text Box 15"/>
          <p:cNvSpPr txBox="1">
            <a:spLocks noChangeArrowheads="1"/>
          </p:cNvSpPr>
          <p:nvPr/>
        </p:nvSpPr>
        <p:spPr bwMode="auto">
          <a:xfrm>
            <a:off x="4572000" y="5638800"/>
            <a:ext cx="327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a:defRPr sz="2400">
                <a:solidFill>
                  <a:schemeClr val="tx1"/>
                </a:solidFill>
                <a:latin typeface="Courier New" charset="0"/>
                <a:ea typeface="ＭＳ Ｐゴシック" charset="-128"/>
              </a:defRPr>
            </a:lvl1pPr>
            <a:lvl2pPr marL="37931725" indent="-37474525">
              <a:defRPr sz="2400">
                <a:solidFill>
                  <a:schemeClr val="tx1"/>
                </a:solidFill>
                <a:latin typeface="Courier New" charset="0"/>
                <a:ea typeface="ＭＳ Ｐゴシック" charset="-128"/>
              </a:defRPr>
            </a:lvl2pPr>
            <a:lvl3pPr>
              <a:defRPr sz="2400">
                <a:solidFill>
                  <a:schemeClr val="tx1"/>
                </a:solidFill>
                <a:latin typeface="Courier New" charset="0"/>
                <a:ea typeface="ＭＳ Ｐゴシック" charset="-128"/>
              </a:defRPr>
            </a:lvl3pPr>
            <a:lvl4pPr>
              <a:defRPr sz="2400">
                <a:solidFill>
                  <a:schemeClr val="tx1"/>
                </a:solidFill>
                <a:latin typeface="Courier New" charset="0"/>
                <a:ea typeface="ＭＳ Ｐゴシック" charset="-128"/>
              </a:defRPr>
            </a:lvl4pPr>
            <a:lvl5pPr>
              <a:defRPr sz="2400">
                <a:solidFill>
                  <a:schemeClr val="tx1"/>
                </a:solidFill>
                <a:latin typeface="Courier New" charset="0"/>
                <a:ea typeface="ＭＳ Ｐゴシック" charset="-128"/>
              </a:defRPr>
            </a:lvl5pPr>
            <a:lvl6pPr marL="457200" eaLnBrk="0" fontAlgn="base" hangingPunct="0">
              <a:spcBef>
                <a:spcPct val="0"/>
              </a:spcBef>
              <a:spcAft>
                <a:spcPct val="0"/>
              </a:spcAft>
              <a:defRPr sz="2400">
                <a:solidFill>
                  <a:schemeClr val="tx1"/>
                </a:solidFill>
                <a:latin typeface="Courier New" charset="0"/>
                <a:ea typeface="ＭＳ Ｐゴシック" charset="-128"/>
              </a:defRPr>
            </a:lvl6pPr>
            <a:lvl7pPr marL="914400" eaLnBrk="0" fontAlgn="base" hangingPunct="0">
              <a:spcBef>
                <a:spcPct val="0"/>
              </a:spcBef>
              <a:spcAft>
                <a:spcPct val="0"/>
              </a:spcAft>
              <a:defRPr sz="2400">
                <a:solidFill>
                  <a:schemeClr val="tx1"/>
                </a:solidFill>
                <a:latin typeface="Courier New" charset="0"/>
                <a:ea typeface="ＭＳ Ｐゴシック" charset="-128"/>
              </a:defRPr>
            </a:lvl7pPr>
            <a:lvl8pPr marL="1371600" eaLnBrk="0" fontAlgn="base" hangingPunct="0">
              <a:spcBef>
                <a:spcPct val="0"/>
              </a:spcBef>
              <a:spcAft>
                <a:spcPct val="0"/>
              </a:spcAft>
              <a:defRPr sz="2400">
                <a:solidFill>
                  <a:schemeClr val="tx1"/>
                </a:solidFill>
                <a:latin typeface="Courier New" charset="0"/>
                <a:ea typeface="ＭＳ Ｐゴシック" charset="-128"/>
              </a:defRPr>
            </a:lvl8pPr>
            <a:lvl9pPr marL="1828800" eaLnBrk="0" fontAlgn="base" hangingPunct="0">
              <a:spcBef>
                <a:spcPct val="0"/>
              </a:spcBef>
              <a:spcAft>
                <a:spcPct val="0"/>
              </a:spcAft>
              <a:defRPr sz="2400">
                <a:solidFill>
                  <a:schemeClr val="tx1"/>
                </a:solidFill>
                <a:latin typeface="Courier New" charset="0"/>
                <a:ea typeface="ＭＳ Ｐゴシック" charset="-128"/>
              </a:defRPr>
            </a:lvl9pPr>
          </a:lstStyle>
          <a:p>
            <a:r>
              <a:rPr lang="en-US" b="1"/>
              <a:t>p</a:t>
            </a:r>
            <a:r>
              <a:rPr lang="en-US"/>
              <a:t> </a:t>
            </a:r>
            <a:r>
              <a:rPr lang="en-US">
                <a:latin typeface="Times New Roman" charset="0"/>
              </a:rPr>
              <a:t>is a pointer to an array</a:t>
            </a:r>
          </a:p>
        </p:txBody>
      </p:sp>
      <p:sp>
        <p:nvSpPr>
          <p:cNvPr id="29712" name="Line 16"/>
          <p:cNvSpPr>
            <a:spLocks noChangeShapeType="1"/>
          </p:cNvSpPr>
          <p:nvPr/>
        </p:nvSpPr>
        <p:spPr bwMode="auto">
          <a:xfrm flipH="1">
            <a:off x="4343400" y="2286000"/>
            <a:ext cx="1524000" cy="533400"/>
          </a:xfrm>
          <a:prstGeom prst="line">
            <a:avLst/>
          </a:prstGeom>
          <a:noFill/>
          <a:ln w="12700">
            <a:solidFill>
              <a:srgbClr val="FF0000"/>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en-US"/>
          </a:p>
        </p:txBody>
      </p:sp>
      <p:sp>
        <p:nvSpPr>
          <p:cNvPr id="29713" name="Text Box 17"/>
          <p:cNvSpPr txBox="1">
            <a:spLocks noChangeArrowheads="1"/>
          </p:cNvSpPr>
          <p:nvPr/>
        </p:nvSpPr>
        <p:spPr bwMode="auto">
          <a:xfrm>
            <a:off x="6048375" y="1981200"/>
            <a:ext cx="1571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a:defRPr sz="2400">
                <a:solidFill>
                  <a:schemeClr val="tx1"/>
                </a:solidFill>
                <a:latin typeface="Courier New" charset="0"/>
                <a:ea typeface="ＭＳ Ｐゴシック" charset="-128"/>
              </a:defRPr>
            </a:lvl1pPr>
            <a:lvl2pPr marL="37931725" indent="-37474525">
              <a:defRPr sz="2400">
                <a:solidFill>
                  <a:schemeClr val="tx1"/>
                </a:solidFill>
                <a:latin typeface="Courier New" charset="0"/>
                <a:ea typeface="ＭＳ Ｐゴシック" charset="-128"/>
              </a:defRPr>
            </a:lvl2pPr>
            <a:lvl3pPr>
              <a:defRPr sz="2400">
                <a:solidFill>
                  <a:schemeClr val="tx1"/>
                </a:solidFill>
                <a:latin typeface="Courier New" charset="0"/>
                <a:ea typeface="ＭＳ Ｐゴシック" charset="-128"/>
              </a:defRPr>
            </a:lvl3pPr>
            <a:lvl4pPr>
              <a:defRPr sz="2400">
                <a:solidFill>
                  <a:schemeClr val="tx1"/>
                </a:solidFill>
                <a:latin typeface="Courier New" charset="0"/>
                <a:ea typeface="ＭＳ Ｐゴシック" charset="-128"/>
              </a:defRPr>
            </a:lvl4pPr>
            <a:lvl5pPr>
              <a:defRPr sz="2400">
                <a:solidFill>
                  <a:schemeClr val="tx1"/>
                </a:solidFill>
                <a:latin typeface="Courier New" charset="0"/>
                <a:ea typeface="ＭＳ Ｐゴシック" charset="-128"/>
              </a:defRPr>
            </a:lvl5pPr>
            <a:lvl6pPr marL="457200" eaLnBrk="0" fontAlgn="base" hangingPunct="0">
              <a:spcBef>
                <a:spcPct val="0"/>
              </a:spcBef>
              <a:spcAft>
                <a:spcPct val="0"/>
              </a:spcAft>
              <a:defRPr sz="2400">
                <a:solidFill>
                  <a:schemeClr val="tx1"/>
                </a:solidFill>
                <a:latin typeface="Courier New" charset="0"/>
                <a:ea typeface="ＭＳ Ｐゴシック" charset="-128"/>
              </a:defRPr>
            </a:lvl6pPr>
            <a:lvl7pPr marL="914400" eaLnBrk="0" fontAlgn="base" hangingPunct="0">
              <a:spcBef>
                <a:spcPct val="0"/>
              </a:spcBef>
              <a:spcAft>
                <a:spcPct val="0"/>
              </a:spcAft>
              <a:defRPr sz="2400">
                <a:solidFill>
                  <a:schemeClr val="tx1"/>
                </a:solidFill>
                <a:latin typeface="Courier New" charset="0"/>
                <a:ea typeface="ＭＳ Ｐゴシック" charset="-128"/>
              </a:defRPr>
            </a:lvl7pPr>
            <a:lvl8pPr marL="1371600" eaLnBrk="0" fontAlgn="base" hangingPunct="0">
              <a:spcBef>
                <a:spcPct val="0"/>
              </a:spcBef>
              <a:spcAft>
                <a:spcPct val="0"/>
              </a:spcAft>
              <a:defRPr sz="2400">
                <a:solidFill>
                  <a:schemeClr val="tx1"/>
                </a:solidFill>
                <a:latin typeface="Courier New" charset="0"/>
                <a:ea typeface="ＭＳ Ｐゴシック" charset="-128"/>
              </a:defRPr>
            </a:lvl8pPr>
            <a:lvl9pPr marL="1828800" eaLnBrk="0" fontAlgn="base" hangingPunct="0">
              <a:spcBef>
                <a:spcPct val="0"/>
              </a:spcBef>
              <a:spcAft>
                <a:spcPct val="0"/>
              </a:spcAft>
              <a:defRPr sz="2400">
                <a:solidFill>
                  <a:schemeClr val="tx1"/>
                </a:solidFill>
                <a:latin typeface="Courier New" charset="0"/>
                <a:ea typeface="ＭＳ Ｐゴシック" charset="-128"/>
              </a:defRPr>
            </a:lvl9pPr>
          </a:lstStyle>
          <a:p>
            <a:r>
              <a:rPr lang="en-US">
                <a:latin typeface="Times New Roman" charset="0"/>
              </a:rPr>
              <a:t>dimensions</a:t>
            </a:r>
          </a:p>
        </p:txBody>
      </p:sp>
    </p:spTree>
    <p:extLst>
      <p:ext uri="{BB962C8B-B14F-4D97-AF65-F5344CB8AC3E}">
        <p14:creationId xmlns:p14="http://schemas.microsoft.com/office/powerpoint/2010/main" val="2220536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r>
              <a:rPr lang="en-US"/>
              <a:t>OpenGL #defines</a:t>
            </a:r>
          </a:p>
        </p:txBody>
      </p:sp>
      <p:sp>
        <p:nvSpPr>
          <p:cNvPr id="30725" name="Rectangle 3"/>
          <p:cNvSpPr>
            <a:spLocks noGrp="1" noChangeArrowheads="1"/>
          </p:cNvSpPr>
          <p:nvPr>
            <p:ph idx="1"/>
          </p:nvPr>
        </p:nvSpPr>
        <p:spPr/>
        <p:txBody>
          <a:bodyPr/>
          <a:lstStyle/>
          <a:p>
            <a:r>
              <a:rPr lang="en-US"/>
              <a:t>Most constants are defined in the include files </a:t>
            </a:r>
            <a:r>
              <a:rPr lang="en-US" b="1">
                <a:latin typeface="Courier New" charset="0"/>
              </a:rPr>
              <a:t>gl.h</a:t>
            </a:r>
            <a:r>
              <a:rPr lang="en-US"/>
              <a:t>, </a:t>
            </a:r>
            <a:r>
              <a:rPr lang="en-US" b="1">
                <a:latin typeface="Courier New" charset="0"/>
              </a:rPr>
              <a:t>glu.h</a:t>
            </a:r>
            <a:r>
              <a:rPr lang="en-US"/>
              <a:t> and </a:t>
            </a:r>
            <a:r>
              <a:rPr lang="en-US" b="1">
                <a:latin typeface="Courier New" charset="0"/>
              </a:rPr>
              <a:t>glut.h</a:t>
            </a:r>
          </a:p>
          <a:p>
            <a:pPr lvl="1"/>
            <a:r>
              <a:rPr lang="en-US"/>
              <a:t>Note </a:t>
            </a:r>
            <a:r>
              <a:rPr lang="en-US" b="1">
                <a:latin typeface="Courier New" charset="0"/>
              </a:rPr>
              <a:t>#include &lt;GL/glut.h&gt;</a:t>
            </a:r>
            <a:r>
              <a:rPr lang="en-US"/>
              <a:t> should automatically include the others</a:t>
            </a:r>
          </a:p>
          <a:p>
            <a:pPr lvl="1"/>
            <a:r>
              <a:rPr lang="en-US"/>
              <a:t>Examples</a:t>
            </a:r>
          </a:p>
          <a:p>
            <a:pPr lvl="1"/>
            <a:r>
              <a:rPr lang="en-US" b="1">
                <a:latin typeface="Courier New" charset="0"/>
              </a:rPr>
              <a:t>glBegin(GL_POLYGON)</a:t>
            </a:r>
          </a:p>
          <a:p>
            <a:pPr lvl="1"/>
            <a:r>
              <a:rPr lang="en-US" b="1">
                <a:latin typeface="Courier New" charset="0"/>
              </a:rPr>
              <a:t>glClear(GL_COLOR_BUFFER_BIT)</a:t>
            </a:r>
          </a:p>
          <a:p>
            <a:r>
              <a:rPr lang="en-US"/>
              <a:t>include files also define OpenGL data types: </a:t>
            </a:r>
            <a:r>
              <a:rPr lang="en-US" b="1">
                <a:latin typeface="Courier New" charset="0"/>
              </a:rPr>
              <a:t>GLfloat</a:t>
            </a:r>
            <a:r>
              <a:rPr lang="en-US"/>
              <a:t>, </a:t>
            </a:r>
            <a:r>
              <a:rPr lang="en-US" b="1">
                <a:latin typeface="Courier New" charset="0"/>
              </a:rPr>
              <a:t>GLdouble</a:t>
            </a:r>
            <a:r>
              <a:rPr lang="en-US"/>
              <a:t>,….</a:t>
            </a:r>
          </a:p>
        </p:txBody>
      </p:sp>
    </p:spTree>
    <p:extLst>
      <p:ext uri="{BB962C8B-B14F-4D97-AF65-F5344CB8AC3E}">
        <p14:creationId xmlns:p14="http://schemas.microsoft.com/office/powerpoint/2010/main" val="3665165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r>
              <a:rPr lang="en-US"/>
              <a:t>Program Sederhana</a:t>
            </a:r>
          </a:p>
        </p:txBody>
      </p:sp>
      <p:sp>
        <p:nvSpPr>
          <p:cNvPr id="31749" name="Rectangle 3"/>
          <p:cNvSpPr>
            <a:spLocks noGrp="1" noChangeArrowheads="1"/>
          </p:cNvSpPr>
          <p:nvPr>
            <p:ph idx="1"/>
          </p:nvPr>
        </p:nvSpPr>
        <p:spPr/>
        <p:txBody>
          <a:bodyPr/>
          <a:lstStyle/>
          <a:p>
            <a:pPr>
              <a:buFontTx/>
              <a:buNone/>
            </a:pPr>
            <a:r>
              <a:rPr lang="en-US"/>
              <a:t>Generate a square on a solid background</a:t>
            </a:r>
          </a:p>
        </p:txBody>
      </p:sp>
      <p:pic>
        <p:nvPicPr>
          <p:cNvPr id="3175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2286000"/>
            <a:ext cx="3363913"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4159916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p:txBody>
          <a:bodyPr/>
          <a:lstStyle/>
          <a:p>
            <a:r>
              <a:rPr lang="en-US"/>
              <a:t>simple.c</a:t>
            </a:r>
          </a:p>
        </p:txBody>
      </p:sp>
      <p:sp>
        <p:nvSpPr>
          <p:cNvPr id="32773" name="Text Box 4"/>
          <p:cNvSpPr txBox="1">
            <a:spLocks noChangeArrowheads="1"/>
          </p:cNvSpPr>
          <p:nvPr/>
        </p:nvSpPr>
        <p:spPr bwMode="auto">
          <a:xfrm>
            <a:off x="1219200" y="1524000"/>
            <a:ext cx="67373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a:defRPr sz="2400">
                <a:solidFill>
                  <a:schemeClr val="tx1"/>
                </a:solidFill>
                <a:latin typeface="Courier New" charset="0"/>
                <a:ea typeface="ＭＳ Ｐゴシック" charset="-128"/>
              </a:defRPr>
            </a:lvl1pPr>
            <a:lvl2pPr marL="37931725" indent="-37474525">
              <a:defRPr sz="2400">
                <a:solidFill>
                  <a:schemeClr val="tx1"/>
                </a:solidFill>
                <a:latin typeface="Courier New" charset="0"/>
                <a:ea typeface="ＭＳ Ｐゴシック" charset="-128"/>
              </a:defRPr>
            </a:lvl2pPr>
            <a:lvl3pPr>
              <a:defRPr sz="2400">
                <a:solidFill>
                  <a:schemeClr val="tx1"/>
                </a:solidFill>
                <a:latin typeface="Courier New" charset="0"/>
                <a:ea typeface="ＭＳ Ｐゴシック" charset="-128"/>
              </a:defRPr>
            </a:lvl3pPr>
            <a:lvl4pPr>
              <a:defRPr sz="2400">
                <a:solidFill>
                  <a:schemeClr val="tx1"/>
                </a:solidFill>
                <a:latin typeface="Courier New" charset="0"/>
                <a:ea typeface="ＭＳ Ｐゴシック" charset="-128"/>
              </a:defRPr>
            </a:lvl4pPr>
            <a:lvl5pPr>
              <a:defRPr sz="2400">
                <a:solidFill>
                  <a:schemeClr val="tx1"/>
                </a:solidFill>
                <a:latin typeface="Courier New" charset="0"/>
                <a:ea typeface="ＭＳ Ｐゴシック" charset="-128"/>
              </a:defRPr>
            </a:lvl5pPr>
            <a:lvl6pPr marL="457200" eaLnBrk="0" fontAlgn="base" hangingPunct="0">
              <a:spcBef>
                <a:spcPct val="0"/>
              </a:spcBef>
              <a:spcAft>
                <a:spcPct val="0"/>
              </a:spcAft>
              <a:defRPr sz="2400">
                <a:solidFill>
                  <a:schemeClr val="tx1"/>
                </a:solidFill>
                <a:latin typeface="Courier New" charset="0"/>
                <a:ea typeface="ＭＳ Ｐゴシック" charset="-128"/>
              </a:defRPr>
            </a:lvl6pPr>
            <a:lvl7pPr marL="914400" eaLnBrk="0" fontAlgn="base" hangingPunct="0">
              <a:spcBef>
                <a:spcPct val="0"/>
              </a:spcBef>
              <a:spcAft>
                <a:spcPct val="0"/>
              </a:spcAft>
              <a:defRPr sz="2400">
                <a:solidFill>
                  <a:schemeClr val="tx1"/>
                </a:solidFill>
                <a:latin typeface="Courier New" charset="0"/>
                <a:ea typeface="ＭＳ Ｐゴシック" charset="-128"/>
              </a:defRPr>
            </a:lvl7pPr>
            <a:lvl8pPr marL="1371600" eaLnBrk="0" fontAlgn="base" hangingPunct="0">
              <a:spcBef>
                <a:spcPct val="0"/>
              </a:spcBef>
              <a:spcAft>
                <a:spcPct val="0"/>
              </a:spcAft>
              <a:defRPr sz="2400">
                <a:solidFill>
                  <a:schemeClr val="tx1"/>
                </a:solidFill>
                <a:latin typeface="Courier New" charset="0"/>
                <a:ea typeface="ＭＳ Ｐゴシック" charset="-128"/>
              </a:defRPr>
            </a:lvl8pPr>
            <a:lvl9pPr marL="1828800" eaLnBrk="0" fontAlgn="base" hangingPunct="0">
              <a:spcBef>
                <a:spcPct val="0"/>
              </a:spcBef>
              <a:spcAft>
                <a:spcPct val="0"/>
              </a:spcAft>
              <a:defRPr sz="2400">
                <a:solidFill>
                  <a:schemeClr val="tx1"/>
                </a:solidFill>
                <a:latin typeface="Courier New" charset="0"/>
                <a:ea typeface="ＭＳ Ｐゴシック" charset="-128"/>
              </a:defRPr>
            </a:lvl9pPr>
          </a:lstStyle>
          <a:p>
            <a:r>
              <a:rPr lang="en-US" sz="2000" b="1"/>
              <a:t>#include &lt;GL/glut.h&gt;</a:t>
            </a:r>
          </a:p>
          <a:p>
            <a:r>
              <a:rPr lang="en-US" sz="2000" b="1"/>
              <a:t>void mydisplay(){</a:t>
            </a:r>
          </a:p>
          <a:p>
            <a:r>
              <a:rPr lang="en-US" sz="2000" b="1"/>
              <a:t>      glClear(GL_COLOR_BUFFER_BIT); </a:t>
            </a:r>
          </a:p>
          <a:p>
            <a:r>
              <a:rPr lang="en-US" sz="2000" b="1"/>
              <a:t>	glBegin(GL_POLYGON);        </a:t>
            </a:r>
          </a:p>
          <a:p>
            <a:r>
              <a:rPr lang="en-US" sz="2000" b="1"/>
              <a:t>		glVertex2f(-0.5, -0.5);        </a:t>
            </a:r>
          </a:p>
          <a:p>
            <a:r>
              <a:rPr lang="en-US" sz="2000" b="1"/>
              <a:t>		glVertex2f(-0.5, 0.5);        </a:t>
            </a:r>
          </a:p>
          <a:p>
            <a:r>
              <a:rPr lang="en-US" sz="2000" b="1"/>
              <a:t>		glVertex2f(0.5, 0.5);        </a:t>
            </a:r>
          </a:p>
          <a:p>
            <a:r>
              <a:rPr lang="en-US" sz="2000" b="1"/>
              <a:t>		glVertex2f(0.5, -0.5);    </a:t>
            </a:r>
          </a:p>
          <a:p>
            <a:r>
              <a:rPr lang="en-US" sz="2000" b="1"/>
              <a:t>	glEnd();</a:t>
            </a:r>
          </a:p>
          <a:p>
            <a:r>
              <a:rPr lang="en-US" sz="2000" b="1"/>
              <a:t>	glFlush(); </a:t>
            </a:r>
          </a:p>
          <a:p>
            <a:r>
              <a:rPr lang="en-US" sz="2000" b="1"/>
              <a:t>}</a:t>
            </a:r>
          </a:p>
          <a:p>
            <a:r>
              <a:rPr lang="en-US" sz="2000" b="1"/>
              <a:t>int main(int argc, char** argv){</a:t>
            </a:r>
          </a:p>
          <a:p>
            <a:r>
              <a:rPr lang="en-US" sz="2000" b="1"/>
              <a:t>	glutCreateWindow("simple");     </a:t>
            </a:r>
          </a:p>
          <a:p>
            <a:r>
              <a:rPr lang="en-US" sz="2000" b="1"/>
              <a:t>	glutDisplayFunc(mydisplay);    </a:t>
            </a:r>
          </a:p>
          <a:p>
            <a:r>
              <a:rPr lang="en-US" sz="2000" b="1"/>
              <a:t>	glutMainLoop();</a:t>
            </a:r>
          </a:p>
          <a:p>
            <a:r>
              <a:rPr lang="en-US" sz="2000" b="1"/>
              <a:t>}</a:t>
            </a:r>
          </a:p>
        </p:txBody>
      </p:sp>
    </p:spTree>
    <p:extLst>
      <p:ext uri="{BB962C8B-B14F-4D97-AF65-F5344CB8AC3E}">
        <p14:creationId xmlns:p14="http://schemas.microsoft.com/office/powerpoint/2010/main" val="3413297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r>
              <a:rPr lang="en-US"/>
              <a:t>Event Loop</a:t>
            </a:r>
          </a:p>
        </p:txBody>
      </p:sp>
      <p:sp>
        <p:nvSpPr>
          <p:cNvPr id="33797" name="Rectangle 3"/>
          <p:cNvSpPr>
            <a:spLocks noGrp="1" noChangeArrowheads="1"/>
          </p:cNvSpPr>
          <p:nvPr>
            <p:ph idx="1"/>
          </p:nvPr>
        </p:nvSpPr>
        <p:spPr/>
        <p:txBody>
          <a:bodyPr/>
          <a:lstStyle/>
          <a:p>
            <a:r>
              <a:rPr lang="en-US"/>
              <a:t>Note that the program defines a </a:t>
            </a:r>
            <a:r>
              <a:rPr lang="en-US" i="1"/>
              <a:t>display callback</a:t>
            </a:r>
            <a:r>
              <a:rPr lang="en-US"/>
              <a:t> function named </a:t>
            </a:r>
            <a:r>
              <a:rPr lang="en-US" b="1">
                <a:latin typeface="Courier New" charset="0"/>
              </a:rPr>
              <a:t>mydisplay</a:t>
            </a:r>
          </a:p>
          <a:p>
            <a:pPr lvl="1"/>
            <a:r>
              <a:rPr lang="en-US"/>
              <a:t>Every glut program must have a display callback</a:t>
            </a:r>
          </a:p>
          <a:p>
            <a:pPr lvl="1"/>
            <a:r>
              <a:rPr lang="en-US"/>
              <a:t>The display callback is executed whenever OpenGL decides the display must be refreshed, for example when the window is opened</a:t>
            </a:r>
          </a:p>
          <a:p>
            <a:pPr lvl="1"/>
            <a:r>
              <a:rPr lang="en-US"/>
              <a:t>The </a:t>
            </a:r>
            <a:r>
              <a:rPr lang="en-US" b="1">
                <a:latin typeface="Courier New" charset="0"/>
              </a:rPr>
              <a:t>main</a:t>
            </a:r>
            <a:r>
              <a:rPr lang="en-US"/>
              <a:t> function ends with the program entering an event loop</a:t>
            </a:r>
          </a:p>
        </p:txBody>
      </p:sp>
    </p:spTree>
    <p:extLst>
      <p:ext uri="{BB962C8B-B14F-4D97-AF65-F5344CB8AC3E}">
        <p14:creationId xmlns:p14="http://schemas.microsoft.com/office/powerpoint/2010/main" val="4268508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p:txBody>
          <a:bodyPr/>
          <a:lstStyle/>
          <a:p>
            <a:r>
              <a:rPr lang="en-US"/>
              <a:t>Defaults</a:t>
            </a:r>
          </a:p>
        </p:txBody>
      </p:sp>
      <p:sp>
        <p:nvSpPr>
          <p:cNvPr id="34821" name="Rectangle 3"/>
          <p:cNvSpPr>
            <a:spLocks noGrp="1" noChangeArrowheads="1"/>
          </p:cNvSpPr>
          <p:nvPr>
            <p:ph idx="1"/>
          </p:nvPr>
        </p:nvSpPr>
        <p:spPr/>
        <p:txBody>
          <a:bodyPr/>
          <a:lstStyle/>
          <a:p>
            <a:r>
              <a:rPr lang="en-US" b="1">
                <a:latin typeface="Courier New" charset="0"/>
              </a:rPr>
              <a:t>simple.c</a:t>
            </a:r>
            <a:r>
              <a:rPr lang="en-US"/>
              <a:t> is too simple</a:t>
            </a:r>
          </a:p>
          <a:p>
            <a:r>
              <a:rPr lang="en-US"/>
              <a:t>Makes heavy use of state variable default values for</a:t>
            </a:r>
          </a:p>
          <a:p>
            <a:pPr lvl="1"/>
            <a:r>
              <a:rPr lang="en-US"/>
              <a:t>Viewing</a:t>
            </a:r>
          </a:p>
          <a:p>
            <a:pPr lvl="1"/>
            <a:r>
              <a:rPr lang="en-US"/>
              <a:t>Colors</a:t>
            </a:r>
          </a:p>
          <a:p>
            <a:pPr lvl="1"/>
            <a:r>
              <a:rPr lang="en-US"/>
              <a:t>Window parameters</a:t>
            </a:r>
          </a:p>
          <a:p>
            <a:r>
              <a:rPr lang="en-US"/>
              <a:t>Future OpenGL programs will make the defaults more explicit</a:t>
            </a:r>
          </a:p>
        </p:txBody>
      </p:sp>
    </p:spTree>
    <p:extLst>
      <p:ext uri="{BB962C8B-B14F-4D97-AF65-F5344CB8AC3E}">
        <p14:creationId xmlns:p14="http://schemas.microsoft.com/office/powerpoint/2010/main" val="1106632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Referensi</a:t>
            </a:r>
          </a:p>
        </p:txBody>
      </p:sp>
      <p:sp>
        <p:nvSpPr>
          <p:cNvPr id="3" name="Content Placeholder 2"/>
          <p:cNvSpPr>
            <a:spLocks noGrp="1"/>
          </p:cNvSpPr>
          <p:nvPr>
            <p:ph idx="1"/>
          </p:nvPr>
        </p:nvSpPr>
        <p:spPr/>
        <p:txBody>
          <a:bodyPr/>
          <a:lstStyle/>
          <a:p>
            <a:endParaRPr lang="en-US"/>
          </a:p>
        </p:txBody>
      </p:sp>
      <p:pic>
        <p:nvPicPr>
          <p:cNvPr id="58370"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524000"/>
            <a:ext cx="2416098"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371" name="Picture 3">
            <a:hlinkClick r:id="rId4" action="ppaction://hlinkfil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39477" y="2133600"/>
            <a:ext cx="24765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372" name="Picture 4">
            <a:hlinkClick r:id="rId6" action="ppaction://hlinkfile"/>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2514600"/>
            <a:ext cx="2381250" cy="329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9552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533400" y="285750"/>
            <a:ext cx="8077200" cy="762000"/>
          </a:xfrm>
        </p:spPr>
        <p:txBody>
          <a:bodyPr/>
          <a:lstStyle/>
          <a:p>
            <a:pPr eaLnBrk="1" hangingPunct="1"/>
            <a:r>
              <a:rPr lang="en-US" altLang="ko-KR">
                <a:ea typeface="굴림" pitchFamily="50" charset="-127"/>
              </a:rPr>
              <a:t>Materi</a:t>
            </a:r>
            <a:r>
              <a:rPr lang="en-US" altLang="ko-KR" sz="2800">
                <a:ea typeface="굴림" pitchFamily="50" charset="-127"/>
              </a:rPr>
              <a:t>	</a:t>
            </a:r>
          </a:p>
        </p:txBody>
      </p:sp>
      <p:sp>
        <p:nvSpPr>
          <p:cNvPr id="17412" name="Rectangle 3"/>
          <p:cNvSpPr>
            <a:spLocks noGrp="1" noChangeArrowheads="1"/>
          </p:cNvSpPr>
          <p:nvPr>
            <p:ph idx="1"/>
          </p:nvPr>
        </p:nvSpPr>
        <p:spPr/>
        <p:txBody>
          <a:bodyPr/>
          <a:lstStyle/>
          <a:p>
            <a:pPr eaLnBrk="1" hangingPunct="1"/>
            <a:r>
              <a:rPr lang="en-US" altLang="ko-KR">
                <a:ea typeface="굴림" pitchFamily="50" charset="-127"/>
              </a:rPr>
              <a:t>Apa itu OpenGL</a:t>
            </a:r>
          </a:p>
          <a:p>
            <a:pPr eaLnBrk="1" hangingPunct="1"/>
            <a:endParaRPr lang="en-US" altLang="ko-KR">
              <a:ea typeface="굴림" pitchFamily="50" charset="-127"/>
            </a:endParaRPr>
          </a:p>
          <a:p>
            <a:pPr eaLnBrk="1" hangingPunct="1"/>
            <a:r>
              <a:rPr lang="en-US" altLang="ko-KR">
                <a:ea typeface="굴림" pitchFamily="50" charset="-127"/>
              </a:rPr>
              <a:t>Sejarah dan Perkembangan OpenGL</a:t>
            </a:r>
          </a:p>
          <a:p>
            <a:pPr eaLnBrk="1" hangingPunct="1"/>
            <a:endParaRPr lang="en-US" altLang="ko-KR">
              <a:ea typeface="굴림" pitchFamily="50" charset="-127"/>
            </a:endParaRPr>
          </a:p>
          <a:p>
            <a:pPr eaLnBrk="1" hangingPunct="1"/>
            <a:r>
              <a:rPr lang="en-US" altLang="ko-KR">
                <a:ea typeface="굴림" pitchFamily="50" charset="-127"/>
              </a:rPr>
              <a:t>Konsep Perangkat Lunak OpenGL</a:t>
            </a:r>
          </a:p>
          <a:p>
            <a:pPr eaLnBrk="1" hangingPunct="1"/>
            <a:endParaRPr lang="en-US" altLang="ko-KR">
              <a:ea typeface="굴림" pitchFamily="50" charset="-127"/>
            </a:endParaRPr>
          </a:p>
          <a:p>
            <a:pPr eaLnBrk="1" hangingPunct="1"/>
            <a:r>
              <a:rPr lang="en-US" altLang="ko-KR">
                <a:ea typeface="굴림" pitchFamily="50" charset="-127"/>
              </a:rPr>
              <a:t>Pemrograman OpenGL menggunakan Visual Studio C++ </a:t>
            </a:r>
          </a:p>
          <a:p>
            <a:pPr marL="457200" lvl="1" indent="0" eaLnBrk="1" hangingPunct="1">
              <a:buNone/>
            </a:pPr>
            <a:endParaRPr lang="en-US" altLang="ko-KR">
              <a:ea typeface="굴림" pitchFamily="50" charset="-127"/>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9395" name="Picture 3" descr="F:\000-MyWork\S1 Teknik Informatika\STD4\Mengundang Pakar\2014-11-21-SCOT\BROSU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854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Pemrograman OpenGL pada VS</a:t>
            </a:r>
          </a:p>
        </p:txBody>
      </p:sp>
      <p:sp>
        <p:nvSpPr>
          <p:cNvPr id="3" name="Content Placeholder 2"/>
          <p:cNvSpPr>
            <a:spLocks noGrp="1"/>
          </p:cNvSpPr>
          <p:nvPr>
            <p:ph idx="1"/>
          </p:nvPr>
        </p:nvSpPr>
        <p:spPr/>
        <p:txBody>
          <a:bodyPr/>
          <a:lstStyle/>
          <a:p>
            <a:r>
              <a:rPr lang="en-US"/>
              <a:t>Resources</a:t>
            </a:r>
          </a:p>
          <a:p>
            <a:pPr lvl="1"/>
            <a:r>
              <a:rPr lang="en-US"/>
              <a:t>Visual Studio</a:t>
            </a:r>
          </a:p>
          <a:p>
            <a:pPr lvl="1"/>
            <a:r>
              <a:rPr lang="en-US"/>
              <a:t>GLUT for Win32 version 3.7.6 as of Nov 8th 2001 (glut-3.7.6-bin.zip)</a:t>
            </a:r>
          </a:p>
          <a:p>
            <a:pPr lvl="1"/>
            <a:endParaRPr lang="en-US"/>
          </a:p>
          <a:p>
            <a:r>
              <a:rPr lang="en-US"/>
              <a:t>Preparation</a:t>
            </a:r>
          </a:p>
          <a:p>
            <a:pPr lvl="1"/>
            <a:r>
              <a:rPr lang="en-US"/>
              <a:t>Unzip file glut-3.7.6-bin.zip</a:t>
            </a:r>
          </a:p>
          <a:p>
            <a:pPr lvl="1"/>
            <a:r>
              <a:rPr lang="en-US"/>
              <a:t>Copy (asumsi Visual Studio 2010)</a:t>
            </a:r>
          </a:p>
          <a:p>
            <a:pPr lvl="2"/>
            <a:r>
              <a:rPr lang="en-US" sz="1400"/>
              <a:t>glut.h: ‘C:\Program Files (x86)\Microsoft Visual Studio 10.0\VC\include\GL\’</a:t>
            </a:r>
          </a:p>
          <a:p>
            <a:pPr lvl="2"/>
            <a:r>
              <a:rPr lang="en-US" sz="1400"/>
              <a:t>glut32.lib: ‘C:\Program Files (x86)\Microsoft Visual Studio 10.0\VC\lib\’</a:t>
            </a:r>
          </a:p>
          <a:p>
            <a:pPr lvl="2"/>
            <a:r>
              <a:rPr lang="en-US" sz="1400"/>
              <a:t>glut32.dll: ‘C:\Windows\System32\’</a:t>
            </a:r>
          </a:p>
          <a:p>
            <a:pPr lvl="1"/>
            <a:endParaRPr lang="en-US" sz="1400"/>
          </a:p>
          <a:p>
            <a:pPr lvl="1"/>
            <a:r>
              <a:rPr lang="en-US" sz="1400"/>
              <a:t>Catatan: untuk windows 64 bit, letakkan glut32.dll pada ‘C:\Windows\SysWOW64\’</a:t>
            </a:r>
          </a:p>
        </p:txBody>
      </p:sp>
    </p:spTree>
    <p:extLst>
      <p:ext uri="{BB962C8B-B14F-4D97-AF65-F5344CB8AC3E}">
        <p14:creationId xmlns:p14="http://schemas.microsoft.com/office/powerpoint/2010/main" val="1066296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Langkah-langkah Dasar</a:t>
            </a:r>
          </a:p>
        </p:txBody>
      </p:sp>
      <p:sp>
        <p:nvSpPr>
          <p:cNvPr id="3" name="Content Placeholder 2"/>
          <p:cNvSpPr>
            <a:spLocks noGrp="1"/>
          </p:cNvSpPr>
          <p:nvPr>
            <p:ph idx="1"/>
          </p:nvPr>
        </p:nvSpPr>
        <p:spPr>
          <a:xfrm>
            <a:off x="609600" y="1447800"/>
            <a:ext cx="8153400" cy="4724400"/>
          </a:xfrm>
        </p:spPr>
        <p:txBody>
          <a:bodyPr/>
          <a:lstStyle/>
          <a:p>
            <a:r>
              <a:rPr lang="en-US" sz="2400" b="0"/>
              <a:t>Buka Visual Studio buat project baru dengan template C++, Win32 Console Applications, Isi Foldernya, Next, Empty Project</a:t>
            </a:r>
          </a:p>
          <a:p>
            <a:r>
              <a:rPr lang="en-US" sz="2400" b="0"/>
              <a:t>Add New Item Source File C++ File, beri nama filenya</a:t>
            </a:r>
          </a:p>
          <a:p>
            <a:r>
              <a:rPr lang="en-US" sz="2400" b="0"/>
              <a:t>Ketikan program OpenGLnya</a:t>
            </a:r>
          </a:p>
          <a:p>
            <a:r>
              <a:rPr lang="en-US" sz="2400" b="0"/>
              <a:t>Tambahkan alamat include dan lib OpenGL pada properti proyeknya</a:t>
            </a:r>
          </a:p>
          <a:p>
            <a:r>
              <a:rPr lang="en-US" sz="2400" b="0"/>
              <a:t>Kompilasi programnya</a:t>
            </a:r>
          </a:p>
          <a:p>
            <a:r>
              <a:rPr lang="en-US" sz="2400" b="0"/>
              <a:t>Dalami konsep dan sistem koordinat OpenGL dengan menganti nilainya dan juga menambah vertexnya</a:t>
            </a:r>
          </a:p>
          <a:p>
            <a:r>
              <a:rPr lang="en-US" sz="2400" b="0"/>
              <a:t>Contoh: Buat papan catur, papan halma, papan monopoli, objek: mobil, komputer, logo, ruang 3D, dll.</a:t>
            </a:r>
          </a:p>
          <a:p>
            <a:endParaRPr lang="en-US" b="0"/>
          </a:p>
        </p:txBody>
      </p:sp>
    </p:spTree>
    <p:extLst>
      <p:ext uri="{BB962C8B-B14F-4D97-AF65-F5344CB8AC3E}">
        <p14:creationId xmlns:p14="http://schemas.microsoft.com/office/powerpoint/2010/main" val="3403065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25344"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7722" y="1600200"/>
            <a:ext cx="3009900" cy="321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105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OpenGL</a:t>
            </a:r>
          </a:p>
        </p:txBody>
      </p:sp>
      <p:sp>
        <p:nvSpPr>
          <p:cNvPr id="3" name="Content Placeholder 2"/>
          <p:cNvSpPr>
            <a:spLocks noGrp="1"/>
          </p:cNvSpPr>
          <p:nvPr>
            <p:ph idx="1"/>
          </p:nvPr>
        </p:nvSpPr>
        <p:spPr/>
        <p:txBody>
          <a:bodyPr/>
          <a:lstStyle/>
          <a:p>
            <a:r>
              <a:rPr lang="en-US" sz="2400" b="0"/>
              <a:t>OpenGL adalah sebuah program aplikasi interface yang digunakan untuk mendefinisikan komputer grafis 2D dan 3D. Program lintas-platform API ini umumnya dianggap ketetapan standar dalam industri komputer dalam interaksi dengan komputer grafis 2D dan juga telah menjadi alat yang biasa untuk digunakan dengan grafis 3D. </a:t>
            </a:r>
          </a:p>
          <a:p>
            <a:r>
              <a:rPr lang="en-US" sz="2400" b="0"/>
              <a:t>Singkatnya, Open Graphics Library, OpenGL menghilangkan kebutuhan untuk pemrogram untuk menulis ulang bagian grafis dari sistem operasi setiap kali sebuah bisnis akan diupgrade ke versi baru dari sistem.</a:t>
            </a:r>
            <a:endParaRPr lang="en-US" b="0"/>
          </a:p>
        </p:txBody>
      </p:sp>
    </p:spTree>
    <p:extLst>
      <p:ext uri="{BB962C8B-B14F-4D97-AF65-F5344CB8AC3E}">
        <p14:creationId xmlns:p14="http://schemas.microsoft.com/office/powerpoint/2010/main" val="1944673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OpenGL</a:t>
            </a:r>
          </a:p>
        </p:txBody>
      </p:sp>
      <p:sp>
        <p:nvSpPr>
          <p:cNvPr id="3" name="Content Placeholder 2"/>
          <p:cNvSpPr>
            <a:spLocks noGrp="1"/>
          </p:cNvSpPr>
          <p:nvPr>
            <p:ph idx="1"/>
          </p:nvPr>
        </p:nvSpPr>
        <p:spPr/>
        <p:txBody>
          <a:bodyPr/>
          <a:lstStyle/>
          <a:p>
            <a:r>
              <a:rPr lang="en-US" sz="2000" b="0"/>
              <a:t>OpenGL adalah kumpulan standard API (Application Programming Interface) yang menghubungkan software dengan hardware grafis untuk membuat aplikasi 3D secara real time. Intinya OpenGL itu adalah kumpulan library untuk mengakses hardware (GL= graphical library).  </a:t>
            </a:r>
          </a:p>
          <a:p>
            <a:r>
              <a:rPr lang="en-US" sz="2000" b="0"/>
              <a:t>OpenGL mendefinisikan berbagai instruksi untuk menggambar objek, image (umumnya 3D) dan melakukan berbagai operasi terhadap objek-objek tersebut. </a:t>
            </a:r>
          </a:p>
          <a:p>
            <a:r>
              <a:rPr lang="en-US" sz="2000" b="0"/>
              <a:t>OpenGL tidak mengandung source code, hanya spesifikasi saja. Pembuat GPU (graphical processing unit) seperti NVIDIA, Intel, Samsung dll yang akan membuat implementasi.  Dengan cara ini walaupun GPU diproduksi oleh berbagai produsen dengan berbagai berbagai variasi tipe dan implementasi, semuanya dapat diperintah dengan spesifikasi yang sama</a:t>
            </a:r>
            <a:r>
              <a:rPr lang="en-US" sz="2200" b="0"/>
              <a:t>.</a:t>
            </a:r>
          </a:p>
        </p:txBody>
      </p:sp>
    </p:spTree>
    <p:extLst>
      <p:ext uri="{BB962C8B-B14F-4D97-AF65-F5344CB8AC3E}">
        <p14:creationId xmlns:p14="http://schemas.microsoft.com/office/powerpoint/2010/main" val="3522169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OpenGL</a:t>
            </a:r>
          </a:p>
        </p:txBody>
      </p:sp>
      <p:sp>
        <p:nvSpPr>
          <p:cNvPr id="3" name="Content Placeholder 2"/>
          <p:cNvSpPr>
            <a:spLocks noGrp="1"/>
          </p:cNvSpPr>
          <p:nvPr>
            <p:ph idx="1"/>
          </p:nvPr>
        </p:nvSpPr>
        <p:spPr/>
        <p:txBody>
          <a:bodyPr/>
          <a:lstStyle/>
          <a:p>
            <a:r>
              <a:rPr lang="en-US" sz="2000" b="0"/>
              <a:t>OpenGL (Open Graphics Library)[3] adalah spesifikasi standar yang mendefinisikan sebuah lintas-bahasa, lintas platform API untuk mengembangkan aplikasi yang menghasilkan grafis komputer 2D maupun3D. </a:t>
            </a:r>
          </a:p>
          <a:p>
            <a:r>
              <a:rPr lang="en-US" sz="2000" b="0"/>
              <a:t>Antarmuka terdiri dari lebih dari 250 panggilan fungsi yang berbeda yang dapat digunakan untuk menggambar tiga dimensi yang adegan-adegan kompleks dari bentuk-bentuk primitif sederhana. </a:t>
            </a:r>
          </a:p>
          <a:p>
            <a:r>
              <a:rPr lang="en-US" sz="2000" b="0"/>
              <a:t>OpenGL dikembangkan oleh Silicon Graphics Inc (SGI) pada tahun 1992 dan secara luas digunakan dalam CAD, realitas maya, visualisasi ilmiah, visualisasi informasi, dan simulasi penerbangan. Hal ini juga digunakan dalam video game, di mana bersaing dengan Direct3D on Microsoft Windows platform (lihat vs OpenGL Direct3D). OpenGL dikelola oleh sebuah teknologi konsorsium nirlaba yaitu Khronos Group</a:t>
            </a:r>
            <a:r>
              <a:rPr lang="en-US" sz="2200" b="0"/>
              <a:t>.</a:t>
            </a:r>
          </a:p>
        </p:txBody>
      </p:sp>
    </p:spTree>
    <p:extLst>
      <p:ext uri="{BB962C8B-B14F-4D97-AF65-F5344CB8AC3E}">
        <p14:creationId xmlns:p14="http://schemas.microsoft.com/office/powerpoint/2010/main" val="91298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OpenGL</a:t>
            </a:r>
          </a:p>
        </p:txBody>
      </p:sp>
      <p:sp>
        <p:nvSpPr>
          <p:cNvPr id="3" name="Content Placeholder 2"/>
          <p:cNvSpPr>
            <a:spLocks noGrp="1"/>
          </p:cNvSpPr>
          <p:nvPr>
            <p:ph idx="1"/>
          </p:nvPr>
        </p:nvSpPr>
        <p:spPr/>
        <p:txBody>
          <a:bodyPr/>
          <a:lstStyle/>
          <a:p>
            <a:r>
              <a:rPr lang="en-US" sz="2400" b="0"/>
              <a:t>OpenGL (Open Graphics Library) is a cross-language, multi-platform application programming interface (API) for rendering 2D and 3D vector graphics. The API is typically used to interact with a graphics processing unit (GPU), to achieve hardware-accelerated rendering.</a:t>
            </a:r>
          </a:p>
          <a:p>
            <a:r>
              <a:rPr lang="en-US" sz="2400" b="0"/>
              <a:t>OpenGL was developed by Silicon Graphics Inc. (SGI) from 1991 and released in January 1992 and is widely used in CAD, virtual reality, scientific visualization, information visualization, flight simulation, and video games. OpenGL is managed by the non-profit technology consortium Khronos Group.</a:t>
            </a:r>
            <a:endParaRPr lang="en-US" b="0"/>
          </a:p>
        </p:txBody>
      </p:sp>
    </p:spTree>
    <p:extLst>
      <p:ext uri="{BB962C8B-B14F-4D97-AF65-F5344CB8AC3E}">
        <p14:creationId xmlns:p14="http://schemas.microsoft.com/office/powerpoint/2010/main" val="27752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Sejarah dan Perkembangan</a:t>
            </a:r>
          </a:p>
        </p:txBody>
      </p:sp>
      <p:sp>
        <p:nvSpPr>
          <p:cNvPr id="3" name="Content Placeholder 2"/>
          <p:cNvSpPr>
            <a:spLocks noGrp="1"/>
          </p:cNvSpPr>
          <p:nvPr>
            <p:ph idx="1"/>
          </p:nvPr>
        </p:nvSpPr>
        <p:spPr>
          <a:xfrm>
            <a:off x="533400" y="1447800"/>
            <a:ext cx="8305800" cy="4724400"/>
          </a:xfrm>
        </p:spPr>
        <p:txBody>
          <a:bodyPr/>
          <a:lstStyle/>
          <a:p>
            <a:r>
              <a:rPr lang="en-US" b="0"/>
              <a:t>1973: Graphical Kernel System (GKS)</a:t>
            </a:r>
          </a:p>
          <a:p>
            <a:endParaRPr lang="en-US" b="0"/>
          </a:p>
          <a:p>
            <a:r>
              <a:rPr lang="en-US" b="0"/>
              <a:t>1982: Silicon Graphics (SGI) mengimplementasikan konsep grafik pipeline 3D</a:t>
            </a:r>
          </a:p>
          <a:p>
            <a:endParaRPr lang="en-US" b="0"/>
          </a:p>
          <a:p>
            <a:r>
              <a:rPr lang="en-US" b="0"/>
              <a:t>1992: OpenGL menjadi platform-independent API </a:t>
            </a:r>
          </a:p>
          <a:p>
            <a:endParaRPr lang="en-US" b="0"/>
          </a:p>
          <a:p>
            <a:r>
              <a:rPr lang="en-US" b="0"/>
              <a:t>2002: OpenGL ES The Standard for Embedded Accelerated 3D Graphics</a:t>
            </a:r>
          </a:p>
          <a:p>
            <a:endParaRPr lang="en-US"/>
          </a:p>
          <a:p>
            <a:endParaRPr lang="en-US"/>
          </a:p>
          <a:p>
            <a:endParaRPr lang="en-US"/>
          </a:p>
        </p:txBody>
      </p:sp>
    </p:spTree>
    <p:extLst>
      <p:ext uri="{BB962C8B-B14F-4D97-AF65-F5344CB8AC3E}">
        <p14:creationId xmlns:p14="http://schemas.microsoft.com/office/powerpoint/2010/main" val="398479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r>
              <a:rPr lang="en-US"/>
              <a:t>Library OpenGL</a:t>
            </a:r>
          </a:p>
        </p:txBody>
      </p:sp>
      <p:sp>
        <p:nvSpPr>
          <p:cNvPr id="22533" name="Rectangle 3"/>
          <p:cNvSpPr>
            <a:spLocks noGrp="1" noChangeArrowheads="1"/>
          </p:cNvSpPr>
          <p:nvPr>
            <p:ph idx="1"/>
          </p:nvPr>
        </p:nvSpPr>
        <p:spPr/>
        <p:txBody>
          <a:bodyPr/>
          <a:lstStyle/>
          <a:p>
            <a:pPr>
              <a:lnSpc>
                <a:spcPct val="90000"/>
              </a:lnSpc>
            </a:pPr>
            <a:r>
              <a:rPr lang="en-US"/>
              <a:t>OpenGL core library</a:t>
            </a:r>
          </a:p>
          <a:p>
            <a:pPr lvl="1">
              <a:lnSpc>
                <a:spcPct val="90000"/>
              </a:lnSpc>
            </a:pPr>
            <a:r>
              <a:rPr lang="en-US"/>
              <a:t>OpenGL32 on Windows</a:t>
            </a:r>
          </a:p>
          <a:p>
            <a:pPr lvl="1">
              <a:lnSpc>
                <a:spcPct val="90000"/>
              </a:lnSpc>
            </a:pPr>
            <a:r>
              <a:rPr lang="en-US"/>
              <a:t>GL on most unix/linux systems (libGL.a)</a:t>
            </a:r>
          </a:p>
          <a:p>
            <a:pPr>
              <a:lnSpc>
                <a:spcPct val="90000"/>
              </a:lnSpc>
            </a:pPr>
            <a:r>
              <a:rPr lang="en-US"/>
              <a:t>OpenGL Utility Library (GLU)</a:t>
            </a:r>
          </a:p>
          <a:p>
            <a:pPr lvl="1">
              <a:lnSpc>
                <a:spcPct val="90000"/>
              </a:lnSpc>
            </a:pPr>
            <a:r>
              <a:rPr lang="en-US"/>
              <a:t>Provides functionality in OpenGL core but avoids having to rewrite code</a:t>
            </a:r>
          </a:p>
          <a:p>
            <a:pPr>
              <a:lnSpc>
                <a:spcPct val="90000"/>
              </a:lnSpc>
            </a:pPr>
            <a:r>
              <a:rPr lang="en-US"/>
              <a:t>Links with window system</a:t>
            </a:r>
          </a:p>
          <a:p>
            <a:pPr lvl="1">
              <a:lnSpc>
                <a:spcPct val="90000"/>
              </a:lnSpc>
            </a:pPr>
            <a:r>
              <a:rPr lang="en-US"/>
              <a:t>GLX for X window systems</a:t>
            </a:r>
          </a:p>
          <a:p>
            <a:pPr lvl="1">
              <a:lnSpc>
                <a:spcPct val="90000"/>
              </a:lnSpc>
            </a:pPr>
            <a:r>
              <a:rPr lang="en-US"/>
              <a:t>WGL for Windows</a:t>
            </a:r>
          </a:p>
          <a:p>
            <a:pPr lvl="1">
              <a:lnSpc>
                <a:spcPct val="90000"/>
              </a:lnSpc>
            </a:pPr>
            <a:r>
              <a:rPr lang="en-US"/>
              <a:t>AGL for Macintosh</a:t>
            </a:r>
          </a:p>
        </p:txBody>
      </p:sp>
    </p:spTree>
    <p:extLst>
      <p:ext uri="{BB962C8B-B14F-4D97-AF65-F5344CB8AC3E}">
        <p14:creationId xmlns:p14="http://schemas.microsoft.com/office/powerpoint/2010/main" val="1503970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r>
              <a:rPr lang="en-US"/>
              <a:t>GLUT</a:t>
            </a:r>
          </a:p>
        </p:txBody>
      </p:sp>
      <p:sp>
        <p:nvSpPr>
          <p:cNvPr id="23557" name="Rectangle 3"/>
          <p:cNvSpPr>
            <a:spLocks noGrp="1" noChangeArrowheads="1"/>
          </p:cNvSpPr>
          <p:nvPr>
            <p:ph idx="1"/>
          </p:nvPr>
        </p:nvSpPr>
        <p:spPr/>
        <p:txBody>
          <a:bodyPr/>
          <a:lstStyle/>
          <a:p>
            <a:r>
              <a:rPr lang="en-US"/>
              <a:t>OpenGL Utility Toolkit (GLUT)</a:t>
            </a:r>
          </a:p>
          <a:p>
            <a:pPr lvl="1"/>
            <a:r>
              <a:rPr lang="en-US"/>
              <a:t>Provides functionality common to all window systems</a:t>
            </a:r>
          </a:p>
          <a:p>
            <a:pPr lvl="2"/>
            <a:r>
              <a:rPr lang="en-US"/>
              <a:t>Open a window</a:t>
            </a:r>
          </a:p>
          <a:p>
            <a:pPr lvl="2"/>
            <a:r>
              <a:rPr lang="en-US"/>
              <a:t>Get input from mouse and keyboard</a:t>
            </a:r>
          </a:p>
          <a:p>
            <a:pPr lvl="2"/>
            <a:r>
              <a:rPr lang="en-US"/>
              <a:t>Menus</a:t>
            </a:r>
          </a:p>
          <a:p>
            <a:pPr lvl="2"/>
            <a:r>
              <a:rPr lang="en-US"/>
              <a:t>Event-driven</a:t>
            </a:r>
          </a:p>
          <a:p>
            <a:pPr lvl="1"/>
            <a:r>
              <a:rPr lang="en-US"/>
              <a:t>Code is portable but GLUT lacks the functionality of a good toolkit for a specific platform</a:t>
            </a:r>
          </a:p>
          <a:p>
            <a:pPr lvl="2"/>
            <a:r>
              <a:rPr lang="en-US"/>
              <a:t>No slide bars</a:t>
            </a:r>
          </a:p>
        </p:txBody>
      </p:sp>
    </p:spTree>
    <p:extLst>
      <p:ext uri="{BB962C8B-B14F-4D97-AF65-F5344CB8AC3E}">
        <p14:creationId xmlns:p14="http://schemas.microsoft.com/office/powerpoint/2010/main" val="3604088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1681</TotalTime>
  <Words>1062</Words>
  <Application>Microsoft Office PowerPoint</Application>
  <PresentationFormat>On-screen Show (4:3)</PresentationFormat>
  <Paragraphs>163</Paragraphs>
  <Slides>23</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굴림</vt:lpstr>
      <vt:lpstr>맑은 고딕</vt:lpstr>
      <vt:lpstr>ＭＳ Ｐゴシック</vt:lpstr>
      <vt:lpstr>Arial</vt:lpstr>
      <vt:lpstr>Calibri</vt:lpstr>
      <vt:lpstr>Calibri Light</vt:lpstr>
      <vt:lpstr>Courier New</vt:lpstr>
      <vt:lpstr>Microsoft Sans Serif</vt:lpstr>
      <vt:lpstr>Times New Roman</vt:lpstr>
      <vt:lpstr>Office Theme</vt:lpstr>
      <vt:lpstr>Pertemuan 14</vt:lpstr>
      <vt:lpstr>Materi </vt:lpstr>
      <vt:lpstr>OpenGL</vt:lpstr>
      <vt:lpstr>OpenGL</vt:lpstr>
      <vt:lpstr>OpenGL</vt:lpstr>
      <vt:lpstr>OpenGL</vt:lpstr>
      <vt:lpstr>Sejarah dan Perkembangan</vt:lpstr>
      <vt:lpstr>Library OpenGL</vt:lpstr>
      <vt:lpstr>GLUT</vt:lpstr>
      <vt:lpstr>Organisasi Perangkat Lunak</vt:lpstr>
      <vt:lpstr>Arsitektur OpenGL</vt:lpstr>
      <vt:lpstr>Fungsi-fungsi OpenGL</vt:lpstr>
      <vt:lpstr>Format Fungsi OpenGL</vt:lpstr>
      <vt:lpstr>OpenGL #defines</vt:lpstr>
      <vt:lpstr>Program Sederhana</vt:lpstr>
      <vt:lpstr>simple.c</vt:lpstr>
      <vt:lpstr>Event Loop</vt:lpstr>
      <vt:lpstr>Defaults</vt:lpstr>
      <vt:lpstr>Referensi</vt:lpstr>
      <vt:lpstr>PowerPoint Presentation</vt:lpstr>
      <vt:lpstr>Pemrograman OpenGL pada VS</vt:lpstr>
      <vt:lpstr>Langkah-langkah Dasar</vt:lpstr>
      <vt:lpstr>PowerPoint Presentation</vt:lpstr>
    </vt:vector>
  </TitlesOfParts>
  <Company>고려대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강신진</dc:creator>
  <cp:lastModifiedBy>NENY ROSMAWARNI -</cp:lastModifiedBy>
  <cp:revision>143</cp:revision>
  <dcterms:created xsi:type="dcterms:W3CDTF">2001-08-04T16:44:40Z</dcterms:created>
  <dcterms:modified xsi:type="dcterms:W3CDTF">2020-12-17T05:14:52Z</dcterms:modified>
</cp:coreProperties>
</file>