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8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842C-6D90-4975-BB2A-D2E3397965C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4F15C-0DF0-4E7E-93CD-B8A60F69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3838-F891-4B83-936F-6494A92F1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D13E-34B2-41CF-8644-45327269D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8FCF7-6980-4547-8C3E-69108A20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5190-2CC2-438E-B81D-B327B2F54F3E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D4260-86BE-4ACC-AE27-53C365B7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601DA-1CD7-49F8-A463-04DC6259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6169-8358-4A69-9697-10D6622E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759E4-4E23-4512-BAE7-1AB542AEE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14D3-9666-405F-82AF-1D0D5B1B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1F36-BEEB-4C9A-85A8-57657C1F4B7D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D336-76C4-4204-8F5E-C9633C71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28B6E-9360-482C-B8D8-A1DFB96F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0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1A42F2-88A2-42A0-9553-6BB5F96AD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E9A1-9310-4AD8-8B5E-EC4D93BC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672D8-6EEC-4F07-AE6F-341FFF7A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C77C-18FF-442A-8F3D-3A95777CCB3F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5B56-719B-4E00-9D14-BED379A4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A5D2-63C2-4042-84D2-DAFA6D85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3909-630E-456F-9F68-F5805ECE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F3B4-FD49-40AE-BE96-8F7F1B9F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E6F6-E76D-43BF-982A-77EFD082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5203-53B5-4DBE-9328-5CF34C299AE4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A4B3-BDDD-4E5C-8D14-AADDBDEA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BB5AC-F22A-47F8-A29A-71BBC406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0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6EFF-ECB3-4208-90D7-FAE9ABBC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FA505-FC89-4E42-81C7-721B7BC6B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255-3327-41D6-A707-43CCD127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872-0823-4321-9689-B33E27FB6A5A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FDC62-EBDF-4FFB-AB84-4831093C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3451-86BA-441A-9245-D3DFEAF0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94C6-6159-44A6-B348-7D945B23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0C7E-1980-4C65-8EB6-BDB8C0AD9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CAA11-54BC-498A-AA07-3CA9CEBC0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41179-24F2-418B-8850-89445FD8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C5A-74E2-4E7C-BCFD-05C435C0801F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FEC1D-9A62-44EF-BBD1-EEE1FD92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0A18D-00F0-46AA-8C5C-89258A26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1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3594-BE42-41F8-B748-45B0DCBF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2A2B4-24BB-4893-B14F-90DB57D4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91C76-25EF-4C1D-8677-A79C74EF3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99D87-8451-4571-AD6D-745AC96E9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F2DD7-F203-4FA7-8D08-2C5EB055F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5CA0C-52B4-4DFA-A697-D8B40A5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E455-C21F-49D9-BAF2-6A7D8A8C2F01}" type="datetime1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80016-8BB4-4253-AE11-A8CC29C8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D6005-07CB-481B-8B36-71ABF7CC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0571-1C1A-41EA-85CC-C15519B8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6C0B2-3E3A-4917-A4DB-1F3D59A4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9F29-A913-4EEC-A02B-91595ACE2D06}" type="datetime1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A3118-BC49-4F53-8557-856E65F7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C23E6-95D3-487D-8295-F94A91B2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3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942C6-8CAD-4E2C-BC53-99C9A3EB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E43C-5301-4AA3-8DDA-709DB992FD58}" type="datetime1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05059-1B62-4AA4-B9CD-39BB3CF0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1679C-4D0A-4650-9BAE-6E9F5B9D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E321-2D0C-4C1C-B92E-73ACB192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4645-5291-46D3-B30B-C5089F32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CA453-8F5F-4C9A-AD53-EF18BBB6D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F9C77-C369-451E-8775-253273F3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3E71-BA96-47F4-BD85-D0E5C30B0B6D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ADC2-D4C9-4643-8E48-6A3AE2B8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5FB7B-5BFA-4CBB-ACD3-32E88D7E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446A-976F-4C00-8FE4-C92F7A45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B169D-C914-4DE8-87EA-20C32F0C4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08C8C-6ED6-4F42-B277-32800D424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A1058-DD5D-498C-BC68-7C790DD8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30C4-5153-457A-962A-9073ED1C39DE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2A07A-E78E-40C3-A6E7-AB7167E9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FFBC3-7963-45E9-9476-8137A08C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7E888-A028-4333-80DB-AEF2CB0A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2E05D-BA7F-4D6D-B172-5059E4C5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F15C8-010E-4D52-AB22-47AB8458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38CC-5E1A-4355-9F41-3156F3606E4D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8AC8-67A1-4F9D-AF54-13D6A07B4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Neny Rosmawarni Arsip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58B40-0025-477E-9C41-1D0B72BDD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C402-4B03-4300-92D5-69C4E843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neny@istn.ac.i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DD25-3E25-4507-816C-0F68225A0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PERTEMUAN 1</a:t>
            </a:r>
            <a:br>
              <a:rPr lang="en-US" dirty="0"/>
            </a:b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78021-FA44-4CCF-A2B3-2BAB8031D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By </a:t>
            </a:r>
          </a:p>
          <a:p>
            <a:r>
              <a:rPr lang="en-US" dirty="0" err="1">
                <a:solidFill>
                  <a:srgbClr val="FF33CC"/>
                </a:solidFill>
              </a:rPr>
              <a:t>Neny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Rosmawarni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S.Kom</a:t>
            </a:r>
            <a:r>
              <a:rPr lang="en-US" dirty="0">
                <a:solidFill>
                  <a:srgbClr val="FF33CC"/>
                </a:solidFill>
              </a:rPr>
              <a:t>, </a:t>
            </a:r>
            <a:r>
              <a:rPr lang="en-US" dirty="0" err="1">
                <a:solidFill>
                  <a:srgbClr val="FF33CC"/>
                </a:solidFill>
              </a:rPr>
              <a:t>M.Kom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DADBC-BFB2-45F7-8530-0B7267D0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235760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7320-6237-4C50-9BA2-2E2BF941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821D-3BEA-43C9-88A5-6B4C8FE2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dan juga </a:t>
            </a:r>
            <a:r>
              <a:rPr lang="en-US" dirty="0" err="1"/>
              <a:t>hiburan</a:t>
            </a:r>
            <a:r>
              <a:rPr lang="en-US" dirty="0"/>
              <a:t>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(Graphical User Interface - GUI)</a:t>
            </a:r>
          </a:p>
          <a:p>
            <a:r>
              <a:rPr lang="en-US" dirty="0"/>
              <a:t>Peta (Cartography)</a:t>
            </a:r>
          </a:p>
          <a:p>
            <a:r>
              <a:rPr lang="en-US" dirty="0" err="1"/>
              <a:t>Kesehatan</a:t>
            </a:r>
            <a:endParaRPr lang="en-US" dirty="0"/>
          </a:p>
          <a:p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(Computer Aided Design - CAD)</a:t>
            </a:r>
          </a:p>
          <a:p>
            <a:r>
              <a:rPr lang="en-US" dirty="0" err="1"/>
              <a:t>Sistem</a:t>
            </a:r>
            <a:r>
              <a:rPr lang="en-US" dirty="0"/>
              <a:t> multimedia</a:t>
            </a:r>
          </a:p>
          <a:p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grafik</a:t>
            </a:r>
            <a:endParaRPr lang="en-US" dirty="0"/>
          </a:p>
          <a:p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saintifik</a:t>
            </a:r>
            <a:endParaRPr lang="en-US" dirty="0"/>
          </a:p>
          <a:p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  <a:p>
            <a:r>
              <a:rPr lang="en-US" dirty="0" err="1"/>
              <a:t>Simulasi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7A35A-EB6B-40CF-98D3-DB2A376C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579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8A02-9075-4CBD-A78D-AD7F0CEA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F32B-EFCA-4B0D-B41A-BE7C12A9D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geometris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geometris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dan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dan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di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geometris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kebanyakan</a:t>
            </a:r>
            <a:r>
              <a:rPr lang="en-US" dirty="0"/>
              <a:t> 2D </a:t>
            </a:r>
            <a:r>
              <a:rPr lang="en-US" dirty="0" err="1"/>
              <a:t>atau</a:t>
            </a:r>
            <a:r>
              <a:rPr lang="en-US" dirty="0"/>
              <a:t> 3D.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6A7E4-4FCE-4634-A29B-8445F277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8B609-BED7-400D-A27C-6F448A80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4549775"/>
            <a:ext cx="6096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A41A-2A80-40CA-9D2A-3B0CBA78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BB2F-E0C2-46ED-81DD-F055C3027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2.Animasi </a:t>
            </a:r>
          </a:p>
          <a:p>
            <a:endParaRPr lang="en-US" dirty="0"/>
          </a:p>
          <a:p>
            <a:r>
              <a:rPr lang="en-US" dirty="0" err="1"/>
              <a:t>Animasi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computer. </a:t>
            </a:r>
            <a:r>
              <a:rPr lang="en-US" dirty="0" err="1"/>
              <a:t>Animasi</a:t>
            </a:r>
            <a:r>
              <a:rPr lang="en-US" dirty="0"/>
              <a:t> yang </a:t>
            </a:r>
            <a:r>
              <a:rPr lang="en-US" dirty="0" err="1"/>
              <a:t>dulunya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  <a:r>
              <a:rPr lang="en-US" dirty="0" err="1"/>
              <a:t>Animasi</a:t>
            </a:r>
            <a:r>
              <a:rPr lang="en-US" dirty="0"/>
              <a:t> 2D, dan </a:t>
            </a:r>
            <a:r>
              <a:rPr lang="en-US" dirty="0" err="1"/>
              <a:t>Animasi</a:t>
            </a:r>
            <a:r>
              <a:rPr lang="en-US" dirty="0"/>
              <a:t> 3D.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2D dan 3D visual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pandangnya</a:t>
            </a:r>
            <a:r>
              <a:rPr lang="en-US" dirty="0"/>
              <a:t>. </a:t>
            </a:r>
            <a:r>
              <a:rPr lang="en-US" dirty="0" err="1"/>
              <a:t>Animasi</a:t>
            </a:r>
            <a:r>
              <a:rPr lang="en-US" dirty="0"/>
              <a:t> 2D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x dan y,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3D visual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x, y dan z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2D </a:t>
            </a:r>
            <a:r>
              <a:rPr lang="en-US" dirty="0" err="1"/>
              <a:t>Misalnya</a:t>
            </a:r>
            <a:r>
              <a:rPr lang="en-US" dirty="0"/>
              <a:t> :Detective Conan, </a:t>
            </a:r>
            <a:r>
              <a:rPr lang="en-US" dirty="0" err="1"/>
              <a:t>Doraemon</a:t>
            </a:r>
            <a:r>
              <a:rPr lang="en-US" dirty="0"/>
              <a:t>, </a:t>
            </a:r>
            <a:r>
              <a:rPr lang="en-US" dirty="0" err="1"/>
              <a:t>Tintin</a:t>
            </a:r>
            <a:r>
              <a:rPr lang="en-US" dirty="0"/>
              <a:t> </a:t>
            </a:r>
            <a:r>
              <a:rPr lang="en-US" dirty="0" err="1"/>
              <a:t>dsb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3 D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: Finding Nemo, Wall E, Ratatouille </a:t>
            </a:r>
            <a:r>
              <a:rPr lang="en-US" dirty="0" err="1"/>
              <a:t>dsb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sotfware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2D </a:t>
            </a:r>
            <a:r>
              <a:rPr lang="en-US" dirty="0" err="1"/>
              <a:t>seperti</a:t>
            </a:r>
            <a:r>
              <a:rPr lang="en-US" dirty="0"/>
              <a:t> Macromedia Flash, , Corel R.A.V.E., After Effects </a:t>
            </a:r>
            <a:r>
              <a:rPr lang="en-US" dirty="0" err="1"/>
              <a:t>dsb,s</a:t>
            </a:r>
            <a:r>
              <a:rPr lang="en-US" dirty="0"/>
              <a:t> </a:t>
            </a:r>
            <a:r>
              <a:rPr lang="en-US" dirty="0" err="1"/>
              <a:t>edangkan</a:t>
            </a:r>
            <a:r>
              <a:rPr lang="en-US" dirty="0"/>
              <a:t>  </a:t>
            </a:r>
            <a:r>
              <a:rPr lang="en-US" dirty="0" err="1"/>
              <a:t>animasi</a:t>
            </a:r>
            <a:r>
              <a:rPr lang="en-US" dirty="0"/>
              <a:t> 3D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Maya, 3D Studio Max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2DE8D-B06D-4D3E-924F-C70DFD9E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56921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0B86-D64F-43DD-8425-B934EA15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1DB2C-1F2C-499C-A291-0D2084C66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572544"/>
            <a:ext cx="3810000" cy="2857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E56CD-060B-45D3-9347-2926EF79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160946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5906-604F-440D-8AF4-613723E0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C167-2B87-4E1A-84F8-36EA8448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Rendering</a:t>
            </a:r>
          </a:p>
          <a:p>
            <a:endParaRPr lang="en-US" dirty="0"/>
          </a:p>
          <a:p>
            <a:r>
              <a:rPr lang="en-US" dirty="0"/>
              <a:t>Rendering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proses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rendering, </a:t>
            </a:r>
            <a:r>
              <a:rPr lang="en-US" dirty="0" err="1"/>
              <a:t>semua</a:t>
            </a:r>
            <a:r>
              <a:rPr lang="en-US" dirty="0"/>
              <a:t> data-data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modeling, </a:t>
            </a:r>
            <a:r>
              <a:rPr lang="en-US" dirty="0" err="1"/>
              <a:t>animasi</a:t>
            </a:r>
            <a:r>
              <a:rPr lang="en-US" dirty="0"/>
              <a:t>, texturing, </a:t>
            </a:r>
            <a:r>
              <a:rPr lang="en-US" dirty="0" err="1"/>
              <a:t>pencahayaan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parameter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output.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4C25F-14A3-4E7B-A991-5D33D57A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DCD8-1571-457D-95B2-F5E975F2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676543"/>
            <a:ext cx="2777490" cy="15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8536-CB5E-42B9-84F5-3DA3EF1B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2A41-D884-4751-A51D-B960F4423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Hiburan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pernahkan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menonton</a:t>
            </a:r>
            <a:r>
              <a:rPr lang="en-US" dirty="0"/>
              <a:t> film </a:t>
            </a:r>
            <a:r>
              <a:rPr lang="en-US" dirty="0" err="1"/>
              <a:t>animasi</a:t>
            </a:r>
            <a:r>
              <a:rPr lang="en-US" dirty="0"/>
              <a:t> 2D </a:t>
            </a:r>
            <a:r>
              <a:rPr lang="en-US" dirty="0" err="1"/>
              <a:t>atau</a:t>
            </a:r>
            <a:r>
              <a:rPr lang="en-US" dirty="0"/>
              <a:t> 3D ?.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proses </a:t>
            </a:r>
            <a:r>
              <a:rPr lang="en-US" dirty="0" err="1"/>
              <a:t>produksinya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penggambaran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gerakannya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film Monster Inc.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9221E-0322-4BF6-B8F8-80A8278D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A69FC-8338-41E1-AD9E-BED7D8B7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79" y="4708206"/>
            <a:ext cx="2181225" cy="1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5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F407-147E-45DF-8B80-3870CA51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5785-3E1D-43AA-8151-FCD830C3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, Model,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sketsa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,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terbang,motor</a:t>
            </a:r>
            <a:r>
              <a:rPr lang="en-US" dirty="0"/>
              <a:t> </a:t>
            </a:r>
            <a:r>
              <a:rPr lang="en-US" dirty="0" err="1"/>
              <a:t>dsb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mengggunakan</a:t>
            </a:r>
            <a:r>
              <a:rPr lang="en-US" dirty="0"/>
              <a:t> CAD (Computer Aided Design).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07620-FDC4-4E8B-B689-F78F28F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A8C4-913C-4F3D-81AC-BEE0E7EE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91235"/>
            <a:ext cx="3188970" cy="21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2D9D-59FF-4125-904B-DD672760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291A-DAFC-4F6B-A9D8-E0DF8F48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Video Games</a:t>
            </a:r>
          </a:p>
          <a:p>
            <a:endParaRPr lang="en-US" dirty="0"/>
          </a:p>
          <a:p>
            <a:r>
              <a:rPr lang="en-US" dirty="0"/>
              <a:t>Video game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user interface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pada </a:t>
            </a:r>
            <a:r>
              <a:rPr lang="en-US" dirty="0" err="1"/>
              <a:t>perangkat</a:t>
            </a:r>
            <a:r>
              <a:rPr lang="en-US" dirty="0"/>
              <a:t> video.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beredar</a:t>
            </a:r>
            <a:r>
              <a:rPr lang="en-US" dirty="0"/>
              <a:t> di </a:t>
            </a:r>
            <a:r>
              <a:rPr lang="en-US" dirty="0" err="1"/>
              <a:t>pasaran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tetris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yang </a:t>
            </a:r>
            <a:r>
              <a:rPr lang="en-US" dirty="0" err="1"/>
              <a:t>rumit</a:t>
            </a:r>
            <a:r>
              <a:rPr lang="en-US" dirty="0"/>
              <a:t>, 3 </a:t>
            </a:r>
            <a:r>
              <a:rPr lang="en-US" dirty="0" err="1"/>
              <a:t>dimensi</a:t>
            </a:r>
            <a:r>
              <a:rPr lang="en-US" dirty="0"/>
              <a:t>, dan </a:t>
            </a:r>
            <a:r>
              <a:rPr lang="en-US" dirty="0" err="1"/>
              <a:t>memerlukan</a:t>
            </a:r>
            <a:r>
              <a:rPr lang="en-US" dirty="0"/>
              <a:t> resource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game </a:t>
            </a:r>
            <a:r>
              <a:rPr lang="en-US" dirty="0" err="1"/>
              <a:t>sepakbola</a:t>
            </a:r>
            <a:r>
              <a:rPr lang="en-US" dirty="0"/>
              <a:t> Pro </a:t>
            </a:r>
            <a:r>
              <a:rPr lang="en-US" dirty="0" err="1"/>
              <a:t>Evolutin</a:t>
            </a:r>
            <a:r>
              <a:rPr lang="en-US" dirty="0"/>
              <a:t> Soccer. Dari yang </a:t>
            </a:r>
            <a:r>
              <a:rPr lang="en-US" dirty="0" err="1"/>
              <a:t>yang</a:t>
            </a:r>
            <a:r>
              <a:rPr lang="en-US" dirty="0"/>
              <a:t> standalone </a:t>
            </a:r>
            <a:r>
              <a:rPr lang="en-US" dirty="0" err="1"/>
              <a:t>hingga</a:t>
            </a:r>
            <a:r>
              <a:rPr lang="en-US" dirty="0"/>
              <a:t> online network,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Ragnarok</a:t>
            </a:r>
            <a:r>
              <a:rPr lang="en-US" dirty="0"/>
              <a:t>. Dari PC, console, </a:t>
            </a:r>
            <a:r>
              <a:rPr lang="en-US" dirty="0" err="1"/>
              <a:t>hingga</a:t>
            </a:r>
            <a:r>
              <a:rPr lang="en-US" dirty="0"/>
              <a:t> mobile devices.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98CF1-8320-42C7-AFA0-BEA45C54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273097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FDD9-BB41-42B5-A7E1-9259EAA1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A2DDC6-C98B-4A46-A025-18BEA1D46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572544"/>
            <a:ext cx="3810000" cy="2857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65A2B-9E4A-4862-9044-988B85FE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322497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1227-A60A-4E2E-BE1B-B823D381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GRAFIKA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17D0-AFC8-43D1-AE5B-8A5D3CCD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:</a:t>
            </a:r>
          </a:p>
          <a:p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 dan </a:t>
            </a:r>
            <a:r>
              <a:rPr lang="en-US" dirty="0" err="1"/>
              <a:t>manipulasi</a:t>
            </a:r>
            <a:r>
              <a:rPr lang="en-US" dirty="0"/>
              <a:t> model dan </a:t>
            </a:r>
            <a:r>
              <a:rPr lang="en-US" dirty="0" err="1"/>
              <a:t>citra</a:t>
            </a:r>
            <a:r>
              <a:rPr lang="en-US" dirty="0"/>
              <a:t>. Model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matematik</a:t>
            </a:r>
            <a:r>
              <a:rPr lang="en-US" dirty="0"/>
              <a:t>, </a:t>
            </a:r>
            <a:r>
              <a:rPr lang="en-US" dirty="0" err="1"/>
              <a:t>artistik</a:t>
            </a:r>
            <a:r>
              <a:rPr lang="en-US" dirty="0"/>
              <a:t> dan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Istilah</a:t>
            </a:r>
            <a:r>
              <a:rPr lang="en-US" dirty="0"/>
              <a:t> ”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Komputer”ditemukan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1960 oleh William Fetter :</a:t>
            </a:r>
          </a:p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disain</a:t>
            </a:r>
            <a:r>
              <a:rPr lang="en-US" dirty="0"/>
              <a:t> model cockpit (Boeing)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pen plotter dan </a:t>
            </a:r>
            <a:r>
              <a:rPr lang="en-US" dirty="0" err="1"/>
              <a:t>referensi</a:t>
            </a:r>
            <a:r>
              <a:rPr lang="en-US" dirty="0"/>
              <a:t> model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82EB2-1E93-4667-B95B-75AEB4E7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24B91-8509-4B3D-9719-F74567A4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67" y="584366"/>
            <a:ext cx="2090184" cy="17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582E-1524-4E53-8AD8-930392ED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22BD-70F2-4CF6-B9C1-8B95F67A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computer dan </a:t>
            </a:r>
            <a:r>
              <a:rPr lang="en-US" dirty="0" err="1"/>
              <a:t>hubungannYa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</a:t>
            </a:r>
          </a:p>
          <a:p>
            <a:pPr lvl="1"/>
            <a:r>
              <a:rPr lang="id-ID" b="1" dirty="0"/>
              <a:t>SEJARAH GRAFIKA KOMPUTER DAN KOMUNIKASI</a:t>
            </a:r>
            <a:endParaRPr lang="en-US" dirty="0"/>
          </a:p>
          <a:p>
            <a:pPr lvl="1"/>
            <a:r>
              <a:rPr lang="en-US" dirty="0"/>
              <a:t>DEFINISI GRAFIKA KOMPUTER</a:t>
            </a:r>
          </a:p>
          <a:p>
            <a:pPr lvl="1"/>
            <a:r>
              <a:rPr lang="en-US" b="1" dirty="0"/>
              <a:t>SISTEM GRAFIKA KOMPUTER</a:t>
            </a:r>
            <a:endParaRPr lang="en-US" dirty="0"/>
          </a:p>
          <a:p>
            <a:pPr lvl="1"/>
            <a:r>
              <a:rPr lang="en-US" dirty="0"/>
              <a:t>PENERAPAN GRAFIKA KOMPUTER</a:t>
            </a:r>
          </a:p>
          <a:p>
            <a:pPr lvl="1"/>
            <a:r>
              <a:rPr lang="en-US" b="1" dirty="0"/>
              <a:t>PERBEDAAN GRAFIKA KOMPUTER &amp; IMAGE PROCESSING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53A6F-0F3B-4646-AEB7-4D36313D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703422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4CD-D82B-4243-96A5-98C864D3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922A-0587-41A1-A144-F8BAD0B61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dan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visual feedback.</a:t>
            </a:r>
          </a:p>
          <a:p>
            <a:r>
              <a:rPr lang="en-US" dirty="0"/>
              <a:t>•</a:t>
            </a:r>
            <a:r>
              <a:rPr lang="en-US" dirty="0" err="1"/>
              <a:t>Komponen</a:t>
            </a:r>
            <a:r>
              <a:rPr lang="en-US" dirty="0"/>
              <a:t> Dasar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:</a:t>
            </a:r>
          </a:p>
          <a:p>
            <a:r>
              <a:rPr lang="en-US" dirty="0"/>
              <a:t>–</a:t>
            </a:r>
            <a:r>
              <a:rPr lang="en-US" dirty="0" err="1"/>
              <a:t>Masukan</a:t>
            </a:r>
            <a:r>
              <a:rPr lang="en-US" dirty="0"/>
              <a:t> : mouse, tablet dan stylus, </a:t>
            </a:r>
            <a:r>
              <a:rPr lang="en-US" dirty="0" err="1"/>
              <a:t>peralatan</a:t>
            </a:r>
            <a:r>
              <a:rPr lang="en-US" dirty="0"/>
              <a:t> force feedback, scanner, live video stream,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/>
              <a:t>–Proses dan </a:t>
            </a:r>
            <a:r>
              <a:rPr lang="en-US" dirty="0" err="1"/>
              <a:t>Penyimpanan</a:t>
            </a:r>
            <a:endParaRPr lang="en-US" dirty="0"/>
          </a:p>
          <a:p>
            <a:r>
              <a:rPr lang="en-US" dirty="0"/>
              <a:t>–</a:t>
            </a:r>
            <a:r>
              <a:rPr lang="en-US" dirty="0" err="1"/>
              <a:t>Keluaran</a:t>
            </a:r>
            <a:r>
              <a:rPr lang="en-US" dirty="0"/>
              <a:t> : </a:t>
            </a:r>
            <a:r>
              <a:rPr lang="en-US" dirty="0" err="1"/>
              <a:t>layar</a:t>
            </a:r>
            <a:r>
              <a:rPr lang="en-US" dirty="0"/>
              <a:t>, printer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, </a:t>
            </a:r>
            <a:r>
              <a:rPr lang="en-US" dirty="0" err="1"/>
              <a:t>perekam</a:t>
            </a:r>
            <a:r>
              <a:rPr lang="en-US" dirty="0"/>
              <a:t> video, non-linear editor,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Sketchpad, </a:t>
            </a:r>
            <a:r>
              <a:rPr lang="en-US" dirty="0" err="1"/>
              <a:t>ditemukan</a:t>
            </a:r>
            <a:r>
              <a:rPr lang="en-US" dirty="0"/>
              <a:t> oleh Ivan Sutherland (1963) di MIT.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DEA74-0455-42E9-A677-80F9F7A9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184546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3EFA0-2398-4478-B9C7-9FAACA46D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592" y="136525"/>
            <a:ext cx="2346685" cy="2372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E419-8BCB-46CE-9DE6-9B81E057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47443-F469-49EE-AA68-8E881518D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SISTEM GRAFIKA KOMPUTER</a:t>
            </a:r>
          </a:p>
          <a:p>
            <a:endParaRPr lang="en-US" dirty="0"/>
          </a:p>
          <a:p>
            <a:r>
              <a:rPr lang="en-US" dirty="0"/>
              <a:t>1.Data - </a:t>
            </a:r>
            <a:r>
              <a:rPr lang="en-US" dirty="0" err="1"/>
              <a:t>Grafik</a:t>
            </a:r>
            <a:r>
              <a:rPr lang="en-US" dirty="0"/>
              <a:t>, operator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(</a:t>
            </a:r>
            <a:r>
              <a:rPr lang="en-US" dirty="0" err="1"/>
              <a:t>statis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dirty="0" err="1"/>
              <a:t>Diinginkan</a:t>
            </a:r>
            <a:r>
              <a:rPr lang="en-US" dirty="0"/>
              <a:t> Interactive Computer Graphic - operator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: </a:t>
            </a:r>
            <a:r>
              <a:rPr lang="en-US" dirty="0" err="1"/>
              <a:t>isi</a:t>
            </a:r>
            <a:r>
              <a:rPr lang="en-US" dirty="0"/>
              <a:t>, format, </a:t>
            </a:r>
            <a:r>
              <a:rPr lang="en-US" dirty="0" err="1"/>
              <a:t>bentuk,ukuran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.</a:t>
            </a:r>
          </a:p>
          <a:p>
            <a:r>
              <a:rPr lang="en-US" dirty="0"/>
              <a:t>3.Sistem </a:t>
            </a:r>
            <a:r>
              <a:rPr lang="en-US" dirty="0" err="1"/>
              <a:t>interaktif</a:t>
            </a:r>
            <a:r>
              <a:rPr lang="en-US" dirty="0"/>
              <a:t> - </a:t>
            </a:r>
            <a:r>
              <a:rPr lang="en-US" dirty="0" err="1"/>
              <a:t>mensimulasikan</a:t>
            </a:r>
            <a:r>
              <a:rPr lang="en-US" dirty="0"/>
              <a:t> real world pada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pada </a:t>
            </a:r>
            <a:r>
              <a:rPr lang="en-US" dirty="0" err="1"/>
              <a:t>layar</a:t>
            </a:r>
            <a:r>
              <a:rPr lang="en-US" dirty="0"/>
              <a:t> :</a:t>
            </a:r>
          </a:p>
          <a:p>
            <a:r>
              <a:rPr lang="en-US" dirty="0"/>
              <a:t>1.Motion dynamic -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bergerak,kita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pengamat</a:t>
            </a:r>
            <a:r>
              <a:rPr lang="en-US" dirty="0"/>
              <a:t> (diam)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</a:t>
            </a:r>
          </a:p>
          <a:p>
            <a:r>
              <a:rPr lang="en-US" dirty="0"/>
              <a:t>ex : flight simulator.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5F862-ED1D-4986-901D-560DA12E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319117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3C10-3D29-4A7D-A3EA-40DCC3C6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40A8-762F-40A9-9756-24A9656C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2.Update dynamic - perubahan sifat pada objek (bentuk,warna).</a:t>
            </a:r>
          </a:p>
          <a:p>
            <a:r>
              <a:rPr lang="en-US"/>
              <a:t>ex : simulasi tabrakan mobil.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35AF1-FCAA-471E-B568-86DCF869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5F117-ACC2-4ECE-9E08-691EC30C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49" y="2957512"/>
            <a:ext cx="7555098" cy="25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3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73A0-31C0-411D-9430-26DE293E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D585-66A4-437B-91F8-0AA090774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PENERAPAN GRAFIKA KOMPUTER</a:t>
            </a:r>
          </a:p>
          <a:p>
            <a:endParaRPr lang="en-US" dirty="0"/>
          </a:p>
          <a:p>
            <a:r>
              <a:rPr lang="en-US" dirty="0"/>
              <a:t>-Computer Aided Design (CAD)</a:t>
            </a:r>
          </a:p>
          <a:p>
            <a:r>
              <a:rPr lang="en-US" dirty="0"/>
              <a:t>-</a:t>
            </a:r>
            <a:r>
              <a:rPr lang="en-US" dirty="0" err="1"/>
              <a:t>Presentasi</a:t>
            </a:r>
            <a:endParaRPr lang="en-US" dirty="0"/>
          </a:p>
          <a:p>
            <a:r>
              <a:rPr lang="en-US" dirty="0"/>
              <a:t>-Art</a:t>
            </a:r>
          </a:p>
          <a:p>
            <a:r>
              <a:rPr lang="en-US" dirty="0"/>
              <a:t>-</a:t>
            </a:r>
            <a:r>
              <a:rPr lang="en-US" dirty="0" err="1"/>
              <a:t>Hiburan</a:t>
            </a:r>
            <a:endParaRPr lang="en-US" dirty="0"/>
          </a:p>
          <a:p>
            <a:r>
              <a:rPr lang="en-US" dirty="0"/>
              <a:t>-Pendidikan dan </a:t>
            </a:r>
            <a:r>
              <a:rPr lang="en-US" dirty="0" err="1"/>
              <a:t>Pelatihan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Visualisasi</a:t>
            </a:r>
            <a:endParaRPr lang="en-US" dirty="0"/>
          </a:p>
          <a:p>
            <a:r>
              <a:rPr lang="en-US" dirty="0"/>
              <a:t>-GUI (Graphical User Interface)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886C0-3F4B-4743-9619-5839E210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9002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AFA7-FD9E-4400-9F86-0FBC2FF6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-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90C9B-AFDA-41C0-98A8-76C1CE7C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38350"/>
            <a:ext cx="3048000" cy="2781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B13BB-2AB5-4833-927B-08BFF607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9B4C3-62E3-4B87-BEAA-1749F81B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921" y="2038350"/>
            <a:ext cx="3067228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2BBE5-E9F8-4CD0-B72C-981A9BE60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74" y="2264514"/>
            <a:ext cx="3862415" cy="2555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64613-2A78-435E-B843-59057851D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30" y="5041826"/>
            <a:ext cx="1247775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FA23D-E38B-4188-B555-7946CE522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242" y="4940300"/>
            <a:ext cx="30480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484CEE-58C3-4C99-8F1C-18E0F3CCE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022" y="4940300"/>
            <a:ext cx="11334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0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D094-3A87-49BF-A8DB-16A49490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EB32-94B9-453E-B050-02F576A4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KLASIFIKASI PENERAPAN GRAFIKA KOMPUTER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dan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dan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/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dalam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layar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Berdasarkan</a:t>
            </a:r>
            <a:r>
              <a:rPr lang="en-US" dirty="0"/>
              <a:t> role of the picture</a:t>
            </a:r>
          </a:p>
          <a:p>
            <a:r>
              <a:rPr lang="en-US" dirty="0"/>
              <a:t>-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dan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tertampil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Image Processing vs Computer Graphics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8BDF4-BA3D-46B8-ACE0-CB3F9851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3866484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EE34-2FC5-498B-BA7A-DE29F02F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9ECB8-FBF5-4A16-9C98-17433027C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481" y="1690688"/>
            <a:ext cx="9560341" cy="43320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F9825-417E-494D-A93B-9077D737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1430931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CA75-A2BD-40A3-942E-BCD2FCBA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SEKIAN DAN TERIMAKASIH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ED36-1269-4CEC-94B7-DE9EED43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ADA PERTANYAAN?</a:t>
            </a:r>
          </a:p>
          <a:p>
            <a:endParaRPr lang="en-US" dirty="0">
              <a:solidFill>
                <a:srgbClr val="FF33CC"/>
              </a:solidFill>
            </a:endParaRPr>
          </a:p>
          <a:p>
            <a:endParaRPr lang="en-US" dirty="0">
              <a:solidFill>
                <a:srgbClr val="FF33CC"/>
              </a:solidFill>
            </a:endParaRPr>
          </a:p>
          <a:p>
            <a:r>
              <a:rPr lang="en-US" dirty="0" err="1">
                <a:solidFill>
                  <a:srgbClr val="FF33CC"/>
                </a:solidFill>
              </a:rPr>
              <a:t>Tugas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pertemuan</a:t>
            </a:r>
            <a:r>
              <a:rPr lang="en-US" dirty="0">
                <a:solidFill>
                  <a:srgbClr val="FF33CC"/>
                </a:solidFill>
              </a:rPr>
              <a:t> 1  :</a:t>
            </a:r>
          </a:p>
          <a:p>
            <a:r>
              <a:rPr lang="en-US" dirty="0" err="1">
                <a:solidFill>
                  <a:srgbClr val="FF33CC"/>
                </a:solidFill>
              </a:rPr>
              <a:t>Jelaskan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perbedaan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antara</a:t>
            </a:r>
            <a:r>
              <a:rPr lang="en-US" dirty="0">
                <a:solidFill>
                  <a:srgbClr val="FF33CC"/>
                </a:solidFill>
              </a:rPr>
              <a:t> Image processing </a:t>
            </a:r>
            <a:r>
              <a:rPr lang="en-US" dirty="0" err="1">
                <a:solidFill>
                  <a:srgbClr val="FF33CC"/>
                </a:solidFill>
              </a:rPr>
              <a:t>dengan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Grafika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Komputer</a:t>
            </a:r>
            <a:r>
              <a:rPr lang="en-US" dirty="0">
                <a:solidFill>
                  <a:srgbClr val="FF33CC"/>
                </a:solidFill>
              </a:rPr>
              <a:t>, </a:t>
            </a:r>
            <a:r>
              <a:rPr lang="en-US" dirty="0" err="1">
                <a:solidFill>
                  <a:srgbClr val="FF33CC"/>
                </a:solidFill>
              </a:rPr>
              <a:t>berikan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contoh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penerapannya</a:t>
            </a:r>
            <a:r>
              <a:rPr lang="en-US" dirty="0">
                <a:solidFill>
                  <a:srgbClr val="FF33CC"/>
                </a:solidFill>
              </a:rPr>
              <a:t>! Dan tools yang </a:t>
            </a:r>
            <a:r>
              <a:rPr lang="en-US" dirty="0" err="1">
                <a:solidFill>
                  <a:srgbClr val="FF33CC"/>
                </a:solidFill>
              </a:rPr>
              <a:t>digunakannya</a:t>
            </a:r>
            <a:r>
              <a:rPr lang="en-US" dirty="0">
                <a:solidFill>
                  <a:srgbClr val="FF33CC"/>
                </a:solidFill>
              </a:rPr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37A8D-7053-4BCE-A4B4-EA9A559D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1120083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4CE1-3A6E-4160-9D0A-75864E47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6F6D-4D29-48C8-9A45-45CA475A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Kerjakan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Word,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arial</a:t>
            </a:r>
            <a:r>
              <a:rPr lang="en-US" dirty="0"/>
              <a:t>  font 12 </a:t>
            </a:r>
            <a:r>
              <a:rPr lang="en-US" dirty="0" err="1"/>
              <a:t>spasi</a:t>
            </a:r>
            <a:r>
              <a:rPr lang="en-US" dirty="0"/>
              <a:t> 1.5 </a:t>
            </a:r>
            <a:r>
              <a:rPr lang="en-US" dirty="0" err="1"/>
              <a:t>kertas</a:t>
            </a:r>
            <a:r>
              <a:rPr lang="en-US" dirty="0"/>
              <a:t> A4</a:t>
            </a:r>
          </a:p>
          <a:p>
            <a:r>
              <a:rPr lang="en-US" dirty="0" err="1"/>
              <a:t>Tuliskan</a:t>
            </a:r>
            <a:r>
              <a:rPr lang="en-US" dirty="0"/>
              <a:t> Nama </a:t>
            </a:r>
            <a:r>
              <a:rPr lang="en-US" dirty="0" err="1"/>
              <a:t>lengkap</a:t>
            </a:r>
            <a:r>
              <a:rPr lang="en-US" dirty="0"/>
              <a:t> dan </a:t>
            </a:r>
            <a:r>
              <a:rPr lang="en-US" dirty="0" err="1"/>
              <a:t>Nim</a:t>
            </a:r>
            <a:endParaRPr lang="en-US" dirty="0"/>
          </a:p>
          <a:p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matakuliah</a:t>
            </a:r>
            <a:r>
              <a:rPr lang="en-US" dirty="0"/>
              <a:t> dan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kelasnya</a:t>
            </a:r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email </a:t>
            </a:r>
            <a:r>
              <a:rPr lang="en-US" dirty="0">
                <a:hlinkClick r:id="rId2"/>
              </a:rPr>
              <a:t>neny@istn.ac.id</a:t>
            </a:r>
            <a:endParaRPr lang="en-US" dirty="0"/>
          </a:p>
          <a:p>
            <a:r>
              <a:rPr lang="en-US" dirty="0"/>
              <a:t>Subject email : Nama </a:t>
            </a:r>
            <a:r>
              <a:rPr lang="en-US" dirty="0" err="1"/>
              <a:t>matakuliah_nim_tugas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711A5-E900-41B6-9817-E0402506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161080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273-DA66-42A8-B8FE-B9E9D766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58FA-9EA4-4BEF-B468-B268CE7B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(visual) </a:t>
            </a:r>
            <a:r>
              <a:rPr lang="en-US" dirty="0" err="1"/>
              <a:t>secara</a:t>
            </a:r>
            <a:r>
              <a:rPr lang="en-US" dirty="0"/>
              <a:t> digital.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2D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3D,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(image processing), dan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(pattern recognition).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data. Ada juga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Geometri</a:t>
            </a:r>
            <a:r>
              <a:rPr lang="en-US" dirty="0"/>
              <a:t>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bidang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Animasi</a:t>
            </a:r>
            <a:r>
              <a:rPr lang="en-US" dirty="0"/>
              <a:t>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dan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gerakan</a:t>
            </a:r>
            <a:endParaRPr lang="en-US" dirty="0"/>
          </a:p>
          <a:p>
            <a:r>
              <a:rPr lang="en-US" dirty="0"/>
              <a:t>3. Rendering,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  <a:p>
            <a:r>
              <a:rPr lang="en-US" dirty="0"/>
              <a:t>4. Citra (Imaging),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dan </a:t>
            </a:r>
            <a:r>
              <a:rPr lang="en-US" dirty="0" err="1"/>
              <a:t>penyuntingan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26EAE-C7C2-4A9D-9865-191483F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309008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7927-9272-41A8-B9DF-F1A3E940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dan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DC00-A6DC-45D6-9118-BD9016298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Sejarah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zaman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jaman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banga</a:t>
            </a:r>
            <a:r>
              <a:rPr lang="en-US" dirty="0"/>
              <a:t> </a:t>
            </a:r>
            <a:r>
              <a:rPr lang="en-US" dirty="0" err="1"/>
              <a:t>Mesir</a:t>
            </a:r>
            <a:r>
              <a:rPr lang="en-US" dirty="0"/>
              <a:t>, Roma, dan Yunani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nisan</a:t>
            </a:r>
            <a:r>
              <a:rPr lang="en-US" dirty="0"/>
              <a:t> orang </a:t>
            </a:r>
            <a:r>
              <a:rPr lang="en-US" dirty="0" err="1"/>
              <a:t>Mesir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</a:t>
            </a:r>
            <a:r>
              <a:rPr lang="en-US" dirty="0" err="1"/>
              <a:t>teknik.Seperti</a:t>
            </a:r>
            <a:r>
              <a:rPr lang="en-US" dirty="0"/>
              <a:t> Leonardo da Vinci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isometrik</a:t>
            </a:r>
            <a:r>
              <a:rPr lang="en-US" dirty="0"/>
              <a:t>.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tahun</a:t>
            </a:r>
            <a:r>
              <a:rPr lang="en-US" dirty="0"/>
              <a:t> 50an</a:t>
            </a:r>
          </a:p>
          <a:p>
            <a:r>
              <a:rPr lang="en-US" dirty="0" err="1"/>
              <a:t>Merupakan</a:t>
            </a:r>
            <a:r>
              <a:rPr lang="en-US" dirty="0"/>
              <a:t> era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. Pada </a:t>
            </a:r>
            <a:r>
              <a:rPr lang="en-US" dirty="0" err="1"/>
              <a:t>mulanya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mahal.Pada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50an MIT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whirlwind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katode</a:t>
            </a:r>
            <a:r>
              <a:rPr lang="en-US" dirty="0"/>
              <a:t>.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memaparkan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pasif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.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50an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input,selain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pada </a:t>
            </a:r>
            <a:r>
              <a:rPr lang="en-US" dirty="0" err="1"/>
              <a:t>periode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.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oleh general motor pada </a:t>
            </a:r>
            <a:r>
              <a:rPr lang="en-US" dirty="0" err="1"/>
              <a:t>tahun</a:t>
            </a:r>
            <a:r>
              <a:rPr lang="en-US" dirty="0"/>
              <a:t> 1959.</a:t>
            </a:r>
          </a:p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dekade</a:t>
            </a:r>
            <a:r>
              <a:rPr lang="en-US" dirty="0"/>
              <a:t> 60an</a:t>
            </a:r>
          </a:p>
          <a:p>
            <a:r>
              <a:rPr lang="en-US" dirty="0" err="1"/>
              <a:t>Merupakan</a:t>
            </a:r>
            <a:r>
              <a:rPr lang="en-US" dirty="0"/>
              <a:t> zaman </a:t>
            </a:r>
            <a:r>
              <a:rPr lang="en-US" dirty="0" err="1"/>
              <a:t>penelitian</a:t>
            </a:r>
            <a:r>
              <a:rPr lang="en-US" dirty="0"/>
              <a:t> /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interaktifmoderen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oleh Ivan Sutherland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penggambaran</a:t>
            </a:r>
            <a:r>
              <a:rPr lang="en-US" dirty="0"/>
              <a:t> SKETCHPAD. </a:t>
            </a:r>
            <a:r>
              <a:rPr lang="en-US" dirty="0" err="1"/>
              <a:t>Beliau</a:t>
            </a:r>
            <a:r>
              <a:rPr lang="en-US" dirty="0"/>
              <a:t> juga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keyboard dan </a:t>
            </a:r>
            <a:r>
              <a:rPr lang="en-US" dirty="0" err="1"/>
              <a:t>pena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.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60-an </a:t>
            </a:r>
            <a:r>
              <a:rPr lang="en-US" dirty="0" err="1"/>
              <a:t>dimulainya</a:t>
            </a:r>
            <a:r>
              <a:rPr lang="en-US" dirty="0"/>
              <a:t> model </a:t>
            </a:r>
            <a:r>
              <a:rPr lang="en-US" dirty="0" err="1"/>
              <a:t>animasi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2D43D-B4F5-4B5A-AC5D-F356162F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122251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F0AD-A385-4D3C-99D2-FB1A320D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4B61-0C5A-4CBF-AAE9-11FD0899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pada </a:t>
            </a:r>
            <a:r>
              <a:rPr lang="en-US" dirty="0" err="1"/>
              <a:t>dekade</a:t>
            </a:r>
            <a:r>
              <a:rPr lang="en-US" dirty="0"/>
              <a:t> 70an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pemerintahan</a:t>
            </a:r>
            <a:r>
              <a:rPr lang="en-US" dirty="0"/>
              <a:t> dan </a:t>
            </a:r>
            <a:r>
              <a:rPr lang="en-US" dirty="0" err="1"/>
              <a:t>ilmuan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, </a:t>
            </a:r>
            <a:r>
              <a:rPr lang="en-US" dirty="0" err="1"/>
              <a:t>dekade</a:t>
            </a:r>
            <a:r>
              <a:rPr lang="en-US" dirty="0"/>
              <a:t> 80an</a:t>
            </a:r>
          </a:p>
          <a:p>
            <a:r>
              <a:rPr lang="en-US" dirty="0"/>
              <a:t>Pada 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. Banyak orang </a:t>
            </a:r>
            <a:r>
              <a:rPr lang="en-US" dirty="0" err="1"/>
              <a:t>berlomba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dekade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bertumpu</a:t>
            </a:r>
            <a:r>
              <a:rPr lang="en-US" dirty="0"/>
              <a:t> pada </a:t>
            </a:r>
            <a:r>
              <a:rPr lang="en-US" dirty="0" err="1"/>
              <a:t>penggabungan</a:t>
            </a:r>
            <a:r>
              <a:rPr lang="en-US" dirty="0"/>
              <a:t> dan </a:t>
            </a:r>
            <a:r>
              <a:rPr lang="en-US" dirty="0" err="1"/>
              <a:t>pengotomatisasian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dan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pejal</a:t>
            </a:r>
            <a:r>
              <a:rPr lang="en-US" dirty="0"/>
              <a:t> (solid modeling)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.</a:t>
            </a:r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bidang-bidang</a:t>
            </a:r>
            <a:r>
              <a:rPr lang="en-US" dirty="0"/>
              <a:t> yang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terbantu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(Graphic User Interface-GUI)</a:t>
            </a:r>
          </a:p>
          <a:p>
            <a:r>
              <a:rPr lang="en-US" dirty="0"/>
              <a:t>Peta (Cartography)</a:t>
            </a:r>
          </a:p>
          <a:p>
            <a:r>
              <a:rPr lang="en-US" dirty="0" err="1"/>
              <a:t>Kesehatan</a:t>
            </a:r>
            <a:endParaRPr lang="en-US" dirty="0"/>
          </a:p>
          <a:p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(Computer Aided Design-CAD)</a:t>
            </a:r>
          </a:p>
          <a:p>
            <a:r>
              <a:rPr lang="en-US" dirty="0" err="1"/>
              <a:t>Sistem</a:t>
            </a:r>
            <a:r>
              <a:rPr lang="en-US" dirty="0"/>
              <a:t> Multimedia</a:t>
            </a:r>
          </a:p>
          <a:p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Grafik</a:t>
            </a:r>
            <a:endParaRPr lang="en-US" dirty="0"/>
          </a:p>
          <a:p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Saintifik</a:t>
            </a:r>
            <a:endParaRPr lang="en-US" dirty="0"/>
          </a:p>
          <a:p>
            <a:r>
              <a:rPr lang="en-US" dirty="0" err="1"/>
              <a:t>Pemrosesan</a:t>
            </a:r>
            <a:r>
              <a:rPr lang="en-US" dirty="0"/>
              <a:t> Citra</a:t>
            </a:r>
          </a:p>
          <a:p>
            <a:r>
              <a:rPr lang="en-US" dirty="0" err="1"/>
              <a:t>Simulasi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319CE-8BDD-43C1-9EB1-D5A9D886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408611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04B2-2215-4FB7-BDB9-B8092BF9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38DA-69FF-4F8B-BC75-238AA6D6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Format Gambar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r>
              <a:rPr lang="en-US" dirty="0"/>
              <a:t>Hal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dan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format-format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dan </a:t>
            </a:r>
            <a:r>
              <a:rPr lang="en-US" dirty="0" err="1"/>
              <a:t>ciri-ciri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r>
              <a:rPr lang="en-US" dirty="0"/>
              <a:t>Gambar </a:t>
            </a:r>
            <a:r>
              <a:rPr lang="en-US" dirty="0" err="1"/>
              <a:t>Vektor</a:t>
            </a:r>
            <a:endParaRPr lang="en-US" dirty="0"/>
          </a:p>
          <a:p>
            <a:r>
              <a:rPr lang="en-US" dirty="0"/>
              <a:t>Gambar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poligon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pada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. </a:t>
            </a:r>
            <a:r>
              <a:rPr lang="en-US" dirty="0" err="1"/>
              <a:t>Lokasi-lokasi</a:t>
            </a:r>
            <a:r>
              <a:rPr lang="en-US" dirty="0"/>
              <a:t> pada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control points </a:t>
            </a:r>
            <a:r>
              <a:rPr lang="en-US" dirty="0" err="1"/>
              <a:t>atau</a:t>
            </a:r>
            <a:r>
              <a:rPr lang="en-US" dirty="0"/>
              <a:t> nodes.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x dan y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pada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kurva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, dan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format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SVG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775D2-F2D7-48A5-A995-3157CF5F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55289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48F9-E9BE-47EA-9FE9-84D8A708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3590-E9F1-4560-AF31-3CD07714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Gambar Bitmap</a:t>
            </a:r>
          </a:p>
          <a:p>
            <a:r>
              <a:rPr lang="en-US" dirty="0"/>
              <a:t>Gambar bitmap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piksel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pada </a:t>
            </a:r>
            <a:r>
              <a:rPr lang="en-US" dirty="0" err="1"/>
              <a:t>layar</a:t>
            </a:r>
            <a:r>
              <a:rPr lang="en-US" dirty="0"/>
              <a:t> monitor,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media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bitmap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dan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piksel</a:t>
            </a:r>
            <a:r>
              <a:rPr lang="en-US" dirty="0"/>
              <a:t> dan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bit per </a:t>
            </a:r>
            <a:r>
              <a:rPr lang="en-US" dirty="0" err="1"/>
              <a:t>piksel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format </a:t>
            </a:r>
            <a:r>
              <a:rPr lang="en-US" dirty="0" err="1"/>
              <a:t>gambar</a:t>
            </a:r>
            <a:r>
              <a:rPr lang="en-US" dirty="0"/>
              <a:t> bitmap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GIF, JPEG, BMP dan PNG</a:t>
            </a:r>
          </a:p>
          <a:p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dan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:</a:t>
            </a:r>
          </a:p>
          <a:p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visual,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PowerPoint,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brosur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juga </a:t>
            </a:r>
            <a:r>
              <a:rPr lang="en-US" dirty="0" err="1"/>
              <a:t>hiburan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 yang </a:t>
            </a:r>
            <a:r>
              <a:rPr lang="en-US" dirty="0" err="1"/>
              <a:t>bervariatif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film,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, </a:t>
            </a:r>
            <a:r>
              <a:rPr lang="en-US" dirty="0" err="1"/>
              <a:t>pentunjuk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peta,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disalah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oleh </a:t>
            </a:r>
            <a:r>
              <a:rPr lang="en-US" dirty="0" err="1"/>
              <a:t>manusia</a:t>
            </a:r>
            <a:endParaRPr lang="en-US" dirty="0"/>
          </a:p>
          <a:p>
            <a:r>
              <a:rPr lang="en-US" dirty="0" err="1"/>
              <a:t>Sebagian</a:t>
            </a:r>
            <a:r>
              <a:rPr lang="en-US" dirty="0"/>
              <a:t> orang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dan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terbilang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mahal.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33D26-27E9-42C1-A934-A4B94E5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403350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3B53-0018-45D0-8EE6-CBFEAD7F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FE1B-B8BB-472A-B643-471243DE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dan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(visual) </a:t>
            </a:r>
            <a:r>
              <a:rPr lang="en-US" dirty="0" err="1"/>
              <a:t>secara</a:t>
            </a:r>
            <a:r>
              <a:rPr lang="en-US" dirty="0"/>
              <a:t> digital.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2D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3D,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(image processing), dan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(pattern recognition).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8ECA8-F444-4059-ADC2-128E1F05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189873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A8C6-E6DD-41F2-A688-A9928B73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5A34-66C9-4A8F-8A05-C6BEEEC21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(image processing), dan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(pattern recognition).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data.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Geometri</a:t>
            </a:r>
            <a:r>
              <a:rPr lang="en-US" dirty="0"/>
              <a:t> :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bidang</a:t>
            </a:r>
            <a:endParaRPr lang="en-US" dirty="0"/>
          </a:p>
          <a:p>
            <a:r>
              <a:rPr lang="en-US" dirty="0" err="1"/>
              <a:t>Animasi</a:t>
            </a:r>
            <a:r>
              <a:rPr lang="en-US" dirty="0"/>
              <a:t> :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dan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gerakan</a:t>
            </a:r>
            <a:endParaRPr lang="en-US" dirty="0"/>
          </a:p>
          <a:p>
            <a:r>
              <a:rPr lang="en-US" dirty="0"/>
              <a:t>Rendering :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  <a:p>
            <a:r>
              <a:rPr lang="en-US" dirty="0"/>
              <a:t>Citra (Imaging) :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dan </a:t>
            </a:r>
            <a:r>
              <a:rPr lang="en-US" dirty="0" err="1"/>
              <a:t>penyuntingan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18787-D026-417A-B87D-AC755A30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Neny Rosmawarni Arsip</a:t>
            </a:r>
          </a:p>
        </p:txBody>
      </p:sp>
    </p:spTree>
    <p:extLst>
      <p:ext uri="{BB962C8B-B14F-4D97-AF65-F5344CB8AC3E}">
        <p14:creationId xmlns:p14="http://schemas.microsoft.com/office/powerpoint/2010/main" val="2461529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1885</Words>
  <Application>Microsoft Office PowerPoint</Application>
  <PresentationFormat>Widescreen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PERTEMUAN 1 Grafika Kompter</vt:lpstr>
      <vt:lpstr>OUTLINE</vt:lpstr>
      <vt:lpstr>PowerPoint Presentation</vt:lpstr>
      <vt:lpstr>Sejarah dan Perkembangan Grafika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Berikut Ini adalah contoh dari kegiatan Grafik Komputer :</vt:lpstr>
      <vt:lpstr>PowerPoint Presentation</vt:lpstr>
      <vt:lpstr>PowerPoint Presentation</vt:lpstr>
      <vt:lpstr>PowerPoint Presentation</vt:lpstr>
      <vt:lpstr>Pemanfaatan Grafik Komputer</vt:lpstr>
      <vt:lpstr>PowerPoint Presentation</vt:lpstr>
      <vt:lpstr>PowerPoint Presentation</vt:lpstr>
      <vt:lpstr>PowerPoint Presentation</vt:lpstr>
      <vt:lpstr>SISTEM GRAFIKA KOMPUTER</vt:lpstr>
      <vt:lpstr>PowerPoint Presentation</vt:lpstr>
      <vt:lpstr>PowerPoint Presentation</vt:lpstr>
      <vt:lpstr>PowerPoint Presentation</vt:lpstr>
      <vt:lpstr>PowerPoint Presentation</vt:lpstr>
      <vt:lpstr>contoh -contoh gambar penerapan grafika komputer</vt:lpstr>
      <vt:lpstr>PowerPoint Presentation</vt:lpstr>
      <vt:lpstr>PowerPoint Presentation</vt:lpstr>
      <vt:lpstr>SEKIAN DAN TERIMAKASIH</vt:lpstr>
      <vt:lpstr>Rule Menjawab 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 Grafika Kompter</dc:title>
  <dc:creator>User</dc:creator>
  <cp:lastModifiedBy>User</cp:lastModifiedBy>
  <cp:revision>6</cp:revision>
  <dcterms:created xsi:type="dcterms:W3CDTF">2020-09-23T10:03:59Z</dcterms:created>
  <dcterms:modified xsi:type="dcterms:W3CDTF">2020-09-27T02:05:53Z</dcterms:modified>
</cp:coreProperties>
</file>