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58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3838-F891-4B83-936F-6494A92F1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ED13E-34B2-41CF-8644-4532726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FCF7-6980-4547-8C3E-69108A2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4260-86BE-4ACC-AE27-53C365B7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601DA-1CD7-49F8-A463-04DC6259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6169-8358-4A69-9697-10D6622E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759E4-4E23-4512-BAE7-1AB542AEE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14D3-9666-405F-82AF-1D0D5B1B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D336-76C4-4204-8F5E-C9633C71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28B6E-9360-482C-B8D8-A1DFB96F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0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A42F2-88A2-42A0-9553-6BB5F96A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AE9A1-9310-4AD8-8B5E-EC4D93BC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672D8-6EEC-4F07-AE6F-341FFF7A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5B56-719B-4E00-9D14-BED379A4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A5D2-63C2-4042-84D2-DAFA6D85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E3909-630E-456F-9F68-F5805EC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F3B4-FD49-40AE-BE96-8F7F1B9F8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E6F6-E76D-43BF-982A-77EFD082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A4B3-BDDD-4E5C-8D14-AADDBDEA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BB5AC-F22A-47F8-A29A-71BBC406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6EFF-ECB3-4208-90D7-FAE9ABBC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FA505-FC89-4E42-81C7-721B7BC6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255-3327-41D6-A707-43CCD127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FDC62-EBDF-4FFB-AB84-4831093C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63451-86BA-441A-9245-D3DFEAF0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94C6-6159-44A6-B348-7D945B2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0C7E-1980-4C65-8EB6-BDB8C0AD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CAA11-54BC-498A-AA07-3CA9CEBC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41179-24F2-418B-8850-89445FD8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FEC1D-9A62-44EF-BBD1-EEE1FD9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0A18D-00F0-46AA-8C5C-89258A26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3594-BE42-41F8-B748-45B0DCBF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2A2B4-24BB-4893-B14F-90DB57D4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91C76-25EF-4C1D-8677-A79C74EF3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9D87-8451-4571-AD6D-745AC96E9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F2DD7-F203-4FA7-8D08-2C5EB055F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5CA0C-52B4-4DFA-A697-D8B40A54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80016-8BB4-4253-AE11-A8CC29C8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D6005-07CB-481B-8B36-71ABF7CC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0571-1C1A-41EA-85CC-C15519B8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0B2-3E3A-4917-A4DB-1F3D59A4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A3118-BC49-4F53-8557-856E65F7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C23E6-95D3-487D-8295-F94A91B2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3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942C6-8CAD-4E2C-BC53-99C9A3EB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05059-1B62-4AA4-B9CD-39BB3CF0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1679C-4D0A-4650-9BAE-6E9F5B9D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E321-2D0C-4C1C-B92E-73ACB192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4645-5291-46D3-B30B-C5089F326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CA453-8F5F-4C9A-AD53-EF18BBB6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F9C77-C369-451E-8775-253273F3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0ADC2-D4C9-4643-8E48-6A3AE2B8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5FB7B-5BFA-4CBB-ACD3-32E88D7E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446A-976F-4C00-8FE4-C92F7A45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B169D-C914-4DE8-87EA-20C32F0C4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08C8C-6ED6-4F42-B277-32800D42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A1058-DD5D-498C-BC68-7C790DD8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A07A-E78E-40C3-A6E7-AB7167E9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FFBC3-7963-45E9-9476-8137A08C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7E888-A028-4333-80DB-AEF2CB0A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E05D-BA7F-4D6D-B172-5059E4C5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F15C8-010E-4D52-AB22-47AB84583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0317-FD7E-49DC-AA40-EA5602E7B7C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8AC8-67A1-4F9D-AF54-13D6A07B4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8B40-0025-477E-9C41-1D0B72BD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2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eny@istn.ac.i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DD25-3E25-4507-816C-0F68225A0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PERTEMUAN 3</a:t>
            </a:r>
            <a:br>
              <a:rPr lang="en-US" dirty="0"/>
            </a:b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78021-FA44-4CCF-A2B3-2BAB8031D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By </a:t>
            </a:r>
          </a:p>
          <a:p>
            <a:r>
              <a:rPr lang="en-US" dirty="0" err="1">
                <a:solidFill>
                  <a:srgbClr val="FF33CC"/>
                </a:solidFill>
              </a:rPr>
              <a:t>Neny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Rosmawarni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S.Kom</a:t>
            </a:r>
            <a:r>
              <a:rPr lang="en-US" dirty="0">
                <a:solidFill>
                  <a:srgbClr val="FF33CC"/>
                </a:solidFill>
              </a:rPr>
              <a:t>, </a:t>
            </a:r>
            <a:r>
              <a:rPr lang="en-US" dirty="0" err="1">
                <a:solidFill>
                  <a:srgbClr val="FF33CC"/>
                </a:solidFill>
              </a:rPr>
              <a:t>M.Kom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0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4CE1-3A6E-4160-9D0A-75864E47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66F6D-4D29-48C8-9A45-45CA475AF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Ms</a:t>
            </a:r>
            <a:r>
              <a:rPr lang="en-US" dirty="0"/>
              <a:t> Word,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arial</a:t>
            </a:r>
            <a:r>
              <a:rPr lang="en-US" dirty="0"/>
              <a:t>  font 12 </a:t>
            </a:r>
            <a:r>
              <a:rPr lang="en-US" dirty="0" err="1"/>
              <a:t>spasi</a:t>
            </a:r>
            <a:r>
              <a:rPr lang="en-US" dirty="0"/>
              <a:t> 1.5 </a:t>
            </a:r>
            <a:r>
              <a:rPr lang="en-US" dirty="0" err="1"/>
              <a:t>kertas</a:t>
            </a:r>
            <a:r>
              <a:rPr lang="en-US" dirty="0"/>
              <a:t> A4</a:t>
            </a:r>
          </a:p>
          <a:p>
            <a:r>
              <a:rPr lang="en-US" dirty="0" err="1"/>
              <a:t>Tuliskan</a:t>
            </a:r>
            <a:r>
              <a:rPr lang="en-US" dirty="0"/>
              <a:t> Nama </a:t>
            </a:r>
            <a:r>
              <a:rPr lang="en-US" dirty="0" err="1"/>
              <a:t>lengkap</a:t>
            </a:r>
            <a:r>
              <a:rPr lang="en-US" dirty="0"/>
              <a:t> dan </a:t>
            </a:r>
            <a:r>
              <a:rPr lang="en-US" dirty="0" err="1"/>
              <a:t>Nim</a:t>
            </a:r>
            <a:endParaRPr lang="en-US" dirty="0"/>
          </a:p>
          <a:p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dan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kelasnya</a:t>
            </a:r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email </a:t>
            </a:r>
            <a:r>
              <a:rPr lang="en-US" dirty="0">
                <a:hlinkClick r:id="rId2"/>
              </a:rPr>
              <a:t>neny@istn.ac.id</a:t>
            </a:r>
            <a:endParaRPr lang="en-US" dirty="0"/>
          </a:p>
          <a:p>
            <a:r>
              <a:rPr lang="en-US" dirty="0"/>
              <a:t>Subject email : Nama </a:t>
            </a:r>
            <a:r>
              <a:rPr lang="en-US" dirty="0" err="1"/>
              <a:t>matakuliah_nim_tugas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….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711A5-E900-41B6-9817-E04025061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Neny Rosmawarni Arsip</a:t>
            </a:r>
          </a:p>
        </p:txBody>
      </p:sp>
    </p:spTree>
    <p:extLst>
      <p:ext uri="{BB962C8B-B14F-4D97-AF65-F5344CB8AC3E}">
        <p14:creationId xmlns:p14="http://schemas.microsoft.com/office/powerpoint/2010/main" val="161080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582E-1524-4E53-8AD8-930392ED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22BD-70F2-4CF6-B9C1-8B95F67A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Primitives </a:t>
            </a:r>
          </a:p>
          <a:p>
            <a:pPr lvl="1"/>
            <a:r>
              <a:rPr lang="en-US" dirty="0"/>
              <a:t>-	What’s Primitives </a:t>
            </a:r>
          </a:p>
          <a:p>
            <a:pPr lvl="1"/>
            <a:r>
              <a:rPr lang="en-US" dirty="0"/>
              <a:t>-	Create Point</a:t>
            </a:r>
          </a:p>
          <a:p>
            <a:pPr lvl="1"/>
            <a:r>
              <a:rPr lang="en-US" dirty="0"/>
              <a:t>-	Create Line</a:t>
            </a:r>
          </a:p>
          <a:p>
            <a:pPr lvl="1"/>
            <a:r>
              <a:rPr lang="en-US" dirty="0"/>
              <a:t>-	Create Line Strip</a:t>
            </a:r>
          </a:p>
          <a:p>
            <a:pPr lvl="1"/>
            <a:r>
              <a:rPr lang="en-US" dirty="0"/>
              <a:t>-	Create Line Loop/ Polygon</a:t>
            </a:r>
          </a:p>
          <a:p>
            <a:pPr lvl="1"/>
            <a:r>
              <a:rPr lang="en-US" dirty="0"/>
              <a:t>-	Create Triangle</a:t>
            </a:r>
          </a:p>
          <a:p>
            <a:pPr lvl="1"/>
            <a:r>
              <a:rPr lang="en-US" dirty="0"/>
              <a:t>-	Create Rectangle</a:t>
            </a:r>
          </a:p>
          <a:p>
            <a:pPr lvl="1"/>
            <a:r>
              <a:rPr lang="en-US" dirty="0"/>
              <a:t>-	Create Line Stipple</a:t>
            </a:r>
          </a:p>
          <a:p>
            <a:pPr lvl="1"/>
            <a:r>
              <a:rPr lang="en-US" dirty="0"/>
              <a:t>-	Create Circle, </a:t>
            </a:r>
            <a:r>
              <a:rPr lang="en-US" dirty="0" err="1"/>
              <a:t>Ellips</a:t>
            </a:r>
            <a:r>
              <a:rPr lang="en-US" dirty="0"/>
              <a:t>, Cardioid, </a:t>
            </a:r>
            <a:r>
              <a:rPr lang="en-US" dirty="0" err="1"/>
              <a:t>Treeleaf</a:t>
            </a:r>
            <a:r>
              <a:rPr lang="en-US" dirty="0"/>
              <a:t>, Spiral and </a:t>
            </a:r>
            <a:r>
              <a:rPr lang="en-US" dirty="0" err="1"/>
              <a:t>Limacon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-	Demos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2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83A4-F4E0-4AFB-BB4C-5EC639D7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Sederhana</a:t>
            </a:r>
            <a:r>
              <a:rPr lang="en-US" dirty="0"/>
              <a:t> OpenGL di Python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PyOpenGL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B45A-C19E-45AF-A496-F0212FE41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OpenGL </a:t>
            </a:r>
            <a:r>
              <a:rPr lang="en-US" dirty="0" err="1"/>
              <a:t>atau</a:t>
            </a:r>
            <a:r>
              <a:rPr lang="en-US" dirty="0"/>
              <a:t> Open Graphics Library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lintas-bahasa</a:t>
            </a:r>
            <a:r>
              <a:rPr lang="en-US" dirty="0"/>
              <a:t>, </a:t>
            </a:r>
            <a:r>
              <a:rPr lang="en-US" dirty="0" err="1"/>
              <a:t>lintas</a:t>
            </a:r>
            <a:r>
              <a:rPr lang="en-US" dirty="0"/>
              <a:t> platform API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2D maupun3D.</a:t>
            </a:r>
          </a:p>
        </p:txBody>
      </p:sp>
    </p:spTree>
    <p:extLst>
      <p:ext uri="{BB962C8B-B14F-4D97-AF65-F5344CB8AC3E}">
        <p14:creationId xmlns:p14="http://schemas.microsoft.com/office/powerpoint/2010/main" val="41396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04BC2-CA75-47D5-AE97-A0F6FB71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C0EC-FF65-4AA7-BDEB-B23EE6DAC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Hal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,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sumbernya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dapet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ebook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PyOpenGL</a:t>
            </a:r>
            <a:r>
              <a:rPr lang="en-US" dirty="0"/>
              <a:t> di </a:t>
            </a:r>
            <a:r>
              <a:rPr lang="en-US" dirty="0" err="1"/>
              <a:t>internet.Tentunya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. </a:t>
            </a:r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.. *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dimaklum</a:t>
            </a:r>
            <a:r>
              <a:rPr lang="en-US" dirty="0"/>
              <a:t>*</a:t>
            </a:r>
          </a:p>
          <a:p>
            <a:endParaRPr lang="en-US" dirty="0"/>
          </a:p>
          <a:p>
            <a:r>
              <a:rPr lang="en-US" dirty="0" err="1"/>
              <a:t>Oke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praktekan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Oh </a:t>
            </a:r>
            <a:r>
              <a:rPr lang="en-US" dirty="0" err="1"/>
              <a:t>iya</a:t>
            </a:r>
            <a:r>
              <a:rPr lang="en-US" dirty="0"/>
              <a:t>, Saya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debian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program </a:t>
            </a:r>
            <a:r>
              <a:rPr lang="en-US" dirty="0" err="1"/>
              <a:t>opengl</a:t>
            </a:r>
            <a:r>
              <a:rPr lang="en-US" dirty="0"/>
              <a:t> di python,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library </a:t>
            </a:r>
            <a:r>
              <a:rPr lang="en-US" dirty="0" err="1"/>
              <a:t>opengl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. </a:t>
            </a:r>
            <a:r>
              <a:rPr lang="en-US" dirty="0" err="1"/>
              <a:t>Soalnya</a:t>
            </a:r>
            <a:r>
              <a:rPr lang="en-US" dirty="0"/>
              <a:t>, library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40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E2C2-5DB5-4F5F-8741-B8EEDCC4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F74780-640E-43BF-B5AF-118A1FE84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5349"/>
            <a:ext cx="3810000" cy="2952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D2EB5CE-1B8B-4FE7-99AE-AA48A3A4DD58}"/>
              </a:ext>
            </a:extLst>
          </p:cNvPr>
          <p:cNvSpPr/>
          <p:nvPr/>
        </p:nvSpPr>
        <p:spPr>
          <a:xfrm>
            <a:off x="838200" y="2414719"/>
            <a:ext cx="10060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menginstal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library </a:t>
            </a:r>
            <a:r>
              <a:rPr lang="en-US" dirty="0" err="1"/>
              <a:t>opengl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3403F3-8369-43E2-A600-B302FA43C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74655"/>
            <a:ext cx="3629025" cy="2667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23D1B6-77A6-41B9-B5DA-51A269558731}"/>
              </a:ext>
            </a:extLst>
          </p:cNvPr>
          <p:cNvSpPr/>
          <p:nvPr/>
        </p:nvSpPr>
        <p:spPr>
          <a:xfrm>
            <a:off x="708837" y="36166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Setelah </a:t>
            </a:r>
            <a:r>
              <a:rPr lang="en-US" dirty="0" err="1"/>
              <a:t>PyOpenGL</a:t>
            </a:r>
            <a:r>
              <a:rPr lang="en-US" dirty="0"/>
              <a:t> </a:t>
            </a:r>
            <a:r>
              <a:rPr lang="en-US" dirty="0" err="1"/>
              <a:t>terinstal</a:t>
            </a:r>
            <a:r>
              <a:rPr lang="en-US" dirty="0"/>
              <a:t>, </a:t>
            </a:r>
            <a:r>
              <a:rPr lang="en-US" dirty="0" err="1"/>
              <a:t>cek</a:t>
            </a:r>
            <a:r>
              <a:rPr lang="en-US" dirty="0"/>
              <a:t> library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mode python interpreter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3B46AC-01D8-475A-9D03-5D16712D69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156" y="4471884"/>
            <a:ext cx="20764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9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1C95-063A-4901-A8B2-2451C72C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5433-6AD2-4986-9E37-155ABD33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,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14162-5D14-498C-987B-53E0D0DF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684" y="2448718"/>
            <a:ext cx="4995530" cy="407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5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64E9-2505-41C5-981F-40CAA39E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7BFA0-5591-4551-9FE8-62B459E3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Kalo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saatnya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program </a:t>
            </a:r>
            <a:r>
              <a:rPr lang="en-US" dirty="0" err="1"/>
              <a:t>diatas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30C0F-11D0-4429-B1AD-6D3819B9F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950" y="2440283"/>
            <a:ext cx="2809875" cy="276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13D873-BE18-4478-B1C9-1AA17B6841B5}"/>
              </a:ext>
            </a:extLst>
          </p:cNvPr>
          <p:cNvSpPr/>
          <p:nvPr/>
        </p:nvSpPr>
        <p:spPr>
          <a:xfrm>
            <a:off x="954825" y="3008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penamaan</a:t>
            </a:r>
            <a:r>
              <a:rPr lang="en-US" dirty="0"/>
              <a:t> file.py,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namanya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8EBDFA-42F3-440F-8E40-32A7F777D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735" y="3462871"/>
            <a:ext cx="2886075" cy="304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9B80713-C59B-4FDF-98C3-73DA9CF8B2FE}"/>
              </a:ext>
            </a:extLst>
          </p:cNvPr>
          <p:cNvSpPr/>
          <p:nvPr/>
        </p:nvSpPr>
        <p:spPr>
          <a:xfrm>
            <a:off x="6038312" y="4496003"/>
            <a:ext cx="6022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ketik</a:t>
            </a:r>
            <a:r>
              <a:rPr lang="en-US" dirty="0"/>
              <a:t> </a:t>
            </a:r>
            <a:r>
              <a:rPr lang="en-US" dirty="0" err="1"/>
              <a:t>ulang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8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1B290-7509-4493-BDF1-35D6F136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D4BE-AF79-457C-A7A4-C336A4BCC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.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“wah” </a:t>
            </a:r>
            <a:r>
              <a:rPr lang="en-US" dirty="0" err="1"/>
              <a:t>banget</a:t>
            </a:r>
            <a:r>
              <a:rPr lang="en-US" dirty="0"/>
              <a:t> </a:t>
            </a:r>
            <a:r>
              <a:rPr lang="en-US" dirty="0" err="1"/>
              <a:t>sih</a:t>
            </a:r>
            <a:r>
              <a:rPr lang="en-US" dirty="0"/>
              <a:t>. </a:t>
            </a:r>
            <a:r>
              <a:rPr lang="en-US" dirty="0" err="1"/>
              <a:t>Tapi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program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. </a:t>
            </a:r>
            <a:r>
              <a:rPr lang="en-US" dirty="0" err="1"/>
              <a:t>Tapi</a:t>
            </a:r>
            <a:r>
              <a:rPr lang="en-US" dirty="0"/>
              <a:t>, </a:t>
            </a:r>
            <a:r>
              <a:rPr lang="en-US" dirty="0" err="1"/>
              <a:t>kalo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tau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opengl</a:t>
            </a:r>
            <a:r>
              <a:rPr lang="en-US" dirty="0"/>
              <a:t> di python.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mengunduh</a:t>
            </a:r>
            <a:r>
              <a:rPr lang="en-US" dirty="0"/>
              <a:t> </a:t>
            </a:r>
            <a:r>
              <a:rPr lang="en-US" dirty="0" err="1"/>
              <a:t>ebook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-&gt; </a:t>
            </a:r>
            <a:r>
              <a:rPr lang="en-US" dirty="0" err="1"/>
              <a:t>PyOpenGL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5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CA75-A2BD-40A3-942E-BCD2FCBA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SEKIAN DAN TERIMAKASIH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ED36-1269-4CEC-94B7-DE9EED43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ADA PERTANYAAN?</a:t>
            </a:r>
          </a:p>
          <a:p>
            <a:endParaRPr lang="en-US" dirty="0">
              <a:solidFill>
                <a:srgbClr val="FF33CC"/>
              </a:solidFill>
            </a:endParaRPr>
          </a:p>
          <a:p>
            <a:endParaRPr lang="en-US" dirty="0">
              <a:solidFill>
                <a:srgbClr val="FF33CC"/>
              </a:solidFill>
            </a:endParaRPr>
          </a:p>
          <a:p>
            <a:endParaRPr lang="en-US" dirty="0">
              <a:solidFill>
                <a:srgbClr val="FF33CC"/>
              </a:solidFill>
            </a:endParaRPr>
          </a:p>
          <a:p>
            <a:r>
              <a:rPr lang="en-US" dirty="0" err="1">
                <a:solidFill>
                  <a:srgbClr val="FF33CC"/>
                </a:solidFill>
              </a:rPr>
              <a:t>Tugas</a:t>
            </a:r>
            <a:r>
              <a:rPr lang="en-US" dirty="0">
                <a:solidFill>
                  <a:srgbClr val="FF33CC"/>
                </a:solidFill>
              </a:rPr>
              <a:t> 3 </a:t>
            </a:r>
            <a:r>
              <a:rPr lang="en-US" dirty="0" err="1">
                <a:solidFill>
                  <a:srgbClr val="FF33CC"/>
                </a:solidFill>
              </a:rPr>
              <a:t>Kerjakan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latihan</a:t>
            </a:r>
            <a:r>
              <a:rPr lang="en-US" dirty="0">
                <a:solidFill>
                  <a:srgbClr val="FF33CC"/>
                </a:solidFill>
              </a:rPr>
              <a:t> yang </a:t>
            </a:r>
            <a:r>
              <a:rPr lang="en-US" dirty="0" err="1">
                <a:solidFill>
                  <a:srgbClr val="FF33CC"/>
                </a:solidFill>
              </a:rPr>
              <a:t>ada</a:t>
            </a:r>
            <a:r>
              <a:rPr lang="en-US" dirty="0">
                <a:solidFill>
                  <a:srgbClr val="FF33CC"/>
                </a:solidFill>
              </a:rPr>
              <a:t> di </a:t>
            </a:r>
            <a:r>
              <a:rPr lang="en-US" dirty="0" err="1">
                <a:solidFill>
                  <a:srgbClr val="FF33CC"/>
                </a:solidFill>
              </a:rPr>
              <a:t>dalam</a:t>
            </a:r>
            <a:r>
              <a:rPr lang="en-US" dirty="0">
                <a:solidFill>
                  <a:srgbClr val="FF33CC"/>
                </a:solidFill>
              </a:rPr>
              <a:t> PPT </a:t>
            </a:r>
            <a:r>
              <a:rPr lang="en-US" dirty="0" err="1">
                <a:solidFill>
                  <a:srgbClr val="FF33CC"/>
                </a:solidFill>
              </a:rPr>
              <a:t>ini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kemudian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laporkan</a:t>
            </a:r>
            <a:r>
              <a:rPr lang="en-US" dirty="0">
                <a:solidFill>
                  <a:srgbClr val="FF33CC"/>
                </a:solidFill>
              </a:rPr>
              <a:t> di email dan di </a:t>
            </a:r>
            <a:r>
              <a:rPr lang="en-US" dirty="0" err="1">
                <a:solidFill>
                  <a:srgbClr val="FF33CC"/>
                </a:solidFill>
              </a:rPr>
              <a:t>screenshoot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>
                <a:solidFill>
                  <a:srgbClr val="FF33CC"/>
                </a:solidFill>
              </a:rPr>
              <a:t>tampilannya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PERTEMUAN 3 Grafika Komputer</vt:lpstr>
      <vt:lpstr>OUTLINE</vt:lpstr>
      <vt:lpstr>Contoh Program Sederhana OpenGL di Python dengan PyOpenGL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TERIMAKASIH</vt:lpstr>
      <vt:lpstr>Rule Menjawab 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Grafika Kompter</dc:title>
  <dc:creator>User</dc:creator>
  <cp:lastModifiedBy>User</cp:lastModifiedBy>
  <cp:revision>6</cp:revision>
  <dcterms:created xsi:type="dcterms:W3CDTF">2020-09-23T10:03:59Z</dcterms:created>
  <dcterms:modified xsi:type="dcterms:W3CDTF">2020-09-27T02:32:52Z</dcterms:modified>
</cp:coreProperties>
</file>