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49" r:id="rId4"/>
    <p:sldId id="550" r:id="rId5"/>
    <p:sldId id="551" r:id="rId6"/>
    <p:sldId id="552" r:id="rId7"/>
    <p:sldId id="553" r:id="rId8"/>
    <p:sldId id="554" r:id="rId9"/>
    <p:sldId id="555" r:id="rId10"/>
    <p:sldId id="556" r:id="rId11"/>
    <p:sldId id="557" r:id="rId12"/>
    <p:sldId id="558" r:id="rId13"/>
    <p:sldId id="559" r:id="rId14"/>
    <p:sldId id="44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C3F5D-6245-47F0-8117-3BF38A280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B213D6-2600-4D09-8DC7-BAA32CD3B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0715" y="1825625"/>
            <a:ext cx="37305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7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198D-65DD-4BD0-80DF-A284DF07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proses encoding </a:t>
            </a:r>
            <a:r>
              <a:rPr lang="en-US" dirty="0" err="1"/>
              <a:t>kompresi</a:t>
            </a:r>
            <a:r>
              <a:rPr lang="en-US" dirty="0"/>
              <a:t>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2E2E458-7B3A-4466-88C6-F2C6F9BB0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5114" y="1825625"/>
            <a:ext cx="57617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9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8552B-F7BE-4473-9E43-9CB9D0FC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proses decoding </a:t>
            </a:r>
            <a:r>
              <a:rPr lang="en-US" dirty="0" err="1"/>
              <a:t>kompresi</a:t>
            </a:r>
            <a:r>
              <a:rPr lang="en-US" dirty="0"/>
              <a:t>: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1D080F-BAB4-4A28-8665-540CF61F78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4250" y="1825625"/>
            <a:ext cx="58834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3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4559-E18F-45A6-84BE-6035F78D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60236-35A5-450C-A67B-A6BA67E3E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Cari </a:t>
            </a:r>
            <a:r>
              <a:rPr lang="en-US" dirty="0" err="1"/>
              <a:t>lah</a:t>
            </a:r>
            <a:r>
              <a:rPr lang="en-US" dirty="0"/>
              <a:t> 1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Lzw</a:t>
            </a:r>
            <a:r>
              <a:rPr lang="en-US" dirty="0"/>
              <a:t>!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laporan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21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DAE0F2-36F7-49C4-99ED-C16C6B6E09BC}"/>
              </a:ext>
            </a:extLst>
          </p:cNvPr>
          <p:cNvSpPr/>
          <p:nvPr/>
        </p:nvSpPr>
        <p:spPr>
          <a:xfrm>
            <a:off x="4066304" y="2784455"/>
            <a:ext cx="389914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Terima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Kasih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A569F-7146-4E3A-9458-0F0F5D13A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Kompresi dan Dekompresi File Dengan Algoritma LZSS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09365-23E7-46A1-B021-2D5036AF4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Kompresi data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juga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data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data lain </a:t>
            </a:r>
            <a:r>
              <a:rPr lang="en-US" dirty="0" err="1"/>
              <a:t>dimana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. Kompresi data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memperkecil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data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media </a:t>
            </a:r>
            <a:r>
              <a:rPr lang="en-US" dirty="0" err="1"/>
              <a:t>penyimpanan</a:t>
            </a:r>
            <a:r>
              <a:rPr lang="en-US" dirty="0"/>
              <a:t> dan </a:t>
            </a:r>
            <a:r>
              <a:rPr lang="en-US" dirty="0" err="1"/>
              <a:t>memudahkan</a:t>
            </a:r>
            <a:r>
              <a:rPr lang="en-US" dirty="0"/>
              <a:t> transfer data.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pada </a:t>
            </a:r>
            <a:r>
              <a:rPr lang="en-US" dirty="0" err="1"/>
              <a:t>suatu</a:t>
            </a:r>
            <a:r>
              <a:rPr lang="en-US" dirty="0"/>
              <a:t> file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redudansi</a:t>
            </a:r>
            <a:r>
              <a:rPr lang="en-US" dirty="0"/>
              <a:t> data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mempersingkat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sewaktu</a:t>
            </a:r>
            <a:r>
              <a:rPr lang="en-US" dirty="0"/>
              <a:t> file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di-download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Internet.</a:t>
            </a:r>
          </a:p>
        </p:txBody>
      </p:sp>
    </p:spTree>
    <p:extLst>
      <p:ext uri="{BB962C8B-B14F-4D97-AF65-F5344CB8AC3E}">
        <p14:creationId xmlns:p14="http://schemas.microsoft.com/office/powerpoint/2010/main" val="112992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AEEC-CCC8-4142-A755-F9572EFB1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0FD2-0B20-44D1-82EE-20B90C26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lossless </a:t>
            </a:r>
            <a:r>
              <a:rPr lang="en-US" dirty="0" err="1"/>
              <a:t>diantaranya</a:t>
            </a:r>
            <a:r>
              <a:rPr lang="en-US" dirty="0"/>
              <a:t> Huffman, LZ77, LZ78, LZW, LZSS, LBE, dan </a:t>
            </a:r>
            <a:r>
              <a:rPr lang="en-US" dirty="0" err="1"/>
              <a:t>lainlain</a:t>
            </a:r>
            <a:r>
              <a:rPr lang="en-US" dirty="0"/>
              <a:t>. </a:t>
            </a:r>
            <a:r>
              <a:rPr lang="en-US" dirty="0" err="1"/>
              <a:t>Metode-metode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dan </a:t>
            </a:r>
            <a:r>
              <a:rPr lang="en-US" dirty="0" err="1"/>
              <a:t>kecepatan</a:t>
            </a:r>
            <a:r>
              <a:rPr lang="en-US" dirty="0"/>
              <a:t> proses yang </a:t>
            </a:r>
            <a:r>
              <a:rPr lang="en-US" dirty="0" err="1"/>
              <a:t>bervariasi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LZSS (Lempel </a:t>
            </a:r>
            <a:r>
              <a:rPr lang="en-US" dirty="0" err="1"/>
              <a:t>Ziv</a:t>
            </a:r>
            <a:r>
              <a:rPr lang="en-US" dirty="0"/>
              <a:t> </a:t>
            </a:r>
            <a:r>
              <a:rPr lang="en-US" dirty="0" err="1"/>
              <a:t>Storer</a:t>
            </a:r>
            <a:r>
              <a:rPr lang="en-US" dirty="0"/>
              <a:t>-Szymanski)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LZSS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kode-kode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pada Huffman </a:t>
            </a:r>
            <a:r>
              <a:rPr lang="en-US" dirty="0" err="1"/>
              <a:t>melainkan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”dictionary”.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perbedaannya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LZ77 </a:t>
            </a:r>
            <a:r>
              <a:rPr lang="en-US" dirty="0" err="1"/>
              <a:t>dimana</a:t>
            </a:r>
            <a:r>
              <a:rPr lang="en-US" dirty="0"/>
              <a:t> ”dictionary”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data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didekompresi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LZSS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. Pada LZSS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minimum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dikodekan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LZSS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trik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bit flag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bit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memberitahukan</a:t>
            </a:r>
            <a:r>
              <a:rPr lang="en-US" dirty="0"/>
              <a:t> data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dan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terkompresi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pointer.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pada </a:t>
            </a:r>
            <a:r>
              <a:rPr lang="en-US" dirty="0" err="1"/>
              <a:t>waktu</a:t>
            </a:r>
            <a:r>
              <a:rPr lang="en-US" dirty="0"/>
              <a:t> proses.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data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mempermudah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data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program-program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memampatkan</a:t>
            </a:r>
            <a:r>
              <a:rPr lang="en-US" dirty="0"/>
              <a:t> data. </a:t>
            </a:r>
          </a:p>
        </p:txBody>
      </p:sp>
    </p:spTree>
    <p:extLst>
      <p:ext uri="{BB962C8B-B14F-4D97-AF65-F5344CB8AC3E}">
        <p14:creationId xmlns:p14="http://schemas.microsoft.com/office/powerpoint/2010/main" val="221779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DB01-FE27-411D-820F-D54054D66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5F11A-2A4F-4E04-9E18-CDE7E5BD4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luasnya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batasan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dan </a:t>
            </a:r>
            <a:r>
              <a:rPr lang="en-US" dirty="0" err="1"/>
              <a:t>kecepatan</a:t>
            </a:r>
            <a:r>
              <a:rPr lang="en-US" dirty="0"/>
              <a:t> proses (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)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dan </a:t>
            </a:r>
            <a:r>
              <a:rPr lang="en-US" dirty="0" err="1"/>
              <a:t>dekompresi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Program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memproteksi</a:t>
            </a:r>
            <a:r>
              <a:rPr lang="en-US" dirty="0"/>
              <a:t> file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menyisipkan</a:t>
            </a:r>
            <a:r>
              <a:rPr lang="en-US" dirty="0"/>
              <a:t> password </a:t>
            </a:r>
            <a:r>
              <a:rPr lang="en-US" dirty="0" err="1"/>
              <a:t>maksimum</a:t>
            </a:r>
            <a:r>
              <a:rPr lang="en-US" dirty="0"/>
              <a:t> 7 (</a:t>
            </a:r>
            <a:r>
              <a:rPr lang="en-US" dirty="0" err="1"/>
              <a:t>tujuh</a:t>
            </a:r>
            <a:r>
              <a:rPr lang="en-US" dirty="0"/>
              <a:t>) </a:t>
            </a:r>
            <a:r>
              <a:rPr lang="en-US" dirty="0" err="1"/>
              <a:t>karakter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Program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file (spanning)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file-file </a:t>
            </a:r>
            <a:r>
              <a:rPr lang="en-US" dirty="0" err="1"/>
              <a:t>bagian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Jenis</a:t>
            </a:r>
            <a:r>
              <a:rPr lang="en-US" dirty="0"/>
              <a:t> file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dikompresi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file *.DOC, file *.TXT, file *.WAV, file *.BMP, *.HTML, *.EXE,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file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terkompresi</a:t>
            </a:r>
            <a:r>
              <a:rPr lang="en-US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pada folder.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Perancangan</a:t>
            </a:r>
            <a:r>
              <a:rPr lang="en-US" dirty="0"/>
              <a:t> dan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Microsoft Visual Basic 6.0.</a:t>
            </a:r>
          </a:p>
        </p:txBody>
      </p:sp>
    </p:spTree>
    <p:extLst>
      <p:ext uri="{BB962C8B-B14F-4D97-AF65-F5344CB8AC3E}">
        <p14:creationId xmlns:p14="http://schemas.microsoft.com/office/powerpoint/2010/main" val="3771314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25FCB-E7CB-49D0-BC18-E3522125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37B1C-95E4-45EC-A432-B39C229F4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Algoritma</a:t>
            </a:r>
            <a:r>
              <a:rPr lang="en-US" dirty="0"/>
              <a:t> LZSS (Lempel-Ziv-</a:t>
            </a:r>
            <a:r>
              <a:rPr lang="en-US" dirty="0" err="1"/>
              <a:t>Storer</a:t>
            </a:r>
            <a:r>
              <a:rPr lang="en-US" dirty="0"/>
              <a:t>-Szymanski)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LZ77 yang </a:t>
            </a:r>
            <a:r>
              <a:rPr lang="en-US" dirty="0" err="1"/>
              <a:t>dilakukan</a:t>
            </a:r>
            <a:r>
              <a:rPr lang="en-US" dirty="0"/>
              <a:t> oleh James </a:t>
            </a:r>
            <a:r>
              <a:rPr lang="en-US" dirty="0" err="1"/>
              <a:t>Storer</a:t>
            </a:r>
            <a:r>
              <a:rPr lang="en-US" dirty="0"/>
              <a:t> dan Thomas Szymanski pada </a:t>
            </a:r>
            <a:r>
              <a:rPr lang="en-US" dirty="0" err="1"/>
              <a:t>tahun</a:t>
            </a:r>
            <a:r>
              <a:rPr lang="en-US" dirty="0"/>
              <a:t> 1982. LZSS juga </a:t>
            </a:r>
            <a:r>
              <a:rPr lang="en-US" dirty="0" err="1"/>
              <a:t>merupakan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pemampatan</a:t>
            </a:r>
            <a:r>
              <a:rPr lang="en-US" dirty="0"/>
              <a:t> model </a:t>
            </a:r>
            <a:r>
              <a:rPr lang="en-US" dirty="0" err="1"/>
              <a:t>kamus</a:t>
            </a:r>
            <a:r>
              <a:rPr lang="en-US" dirty="0"/>
              <a:t> (dictionary compression),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string data. Output LZSS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literal byte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(offset, </a:t>
            </a:r>
            <a:r>
              <a:rPr lang="en-US" dirty="0" err="1"/>
              <a:t>len</a:t>
            </a:r>
            <a:r>
              <a:rPr lang="en-US" dirty="0"/>
              <a:t>). Literal byte </a:t>
            </a:r>
            <a:r>
              <a:rPr lang="en-US" dirty="0" err="1"/>
              <a:t>merupakan</a:t>
            </a:r>
            <a:r>
              <a:rPr lang="en-US" dirty="0"/>
              <a:t> input byte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dikopikan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output. </a:t>
            </a:r>
            <a:r>
              <a:rPr lang="en-US" dirty="0" err="1"/>
              <a:t>Pasangan</a:t>
            </a:r>
            <a:r>
              <a:rPr lang="en-US" dirty="0"/>
              <a:t> (</a:t>
            </a:r>
            <a:r>
              <a:rPr lang="en-US" dirty="0" err="1"/>
              <a:t>offset,len</a:t>
            </a:r>
            <a:r>
              <a:rPr lang="en-US" dirty="0"/>
              <a:t>) </a:t>
            </a:r>
            <a:r>
              <a:rPr lang="en-US" dirty="0" err="1"/>
              <a:t>menjelaskan</a:t>
            </a:r>
            <a:r>
              <a:rPr lang="en-US" dirty="0"/>
              <a:t> proses </a:t>
            </a:r>
            <a:r>
              <a:rPr lang="en-US" dirty="0" err="1"/>
              <a:t>kembali</a:t>
            </a:r>
            <a:r>
              <a:rPr lang="en-US" dirty="0"/>
              <a:t> (back)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offset </a:t>
            </a:r>
            <a:r>
              <a:rPr lang="en-US" dirty="0" err="1"/>
              <a:t>suatu</a:t>
            </a:r>
            <a:r>
              <a:rPr lang="en-US" dirty="0"/>
              <a:t> input data yang </a:t>
            </a:r>
            <a:r>
              <a:rPr lang="en-US" dirty="0" err="1"/>
              <a:t>nantinya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match length (</a:t>
            </a:r>
            <a:r>
              <a:rPr lang="en-US" dirty="0" err="1"/>
              <a:t>len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7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4A707-987D-4B48-BBAC-924C5FEE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B432F-B2FF-4FBC-9E3B-3A4BA3D61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LZSS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pengkodean</a:t>
            </a:r>
            <a:r>
              <a:rPr lang="en-US" dirty="0"/>
              <a:t> dictionary.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Huffman coding,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rata-rata bit yang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merepresentasi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, LZSS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string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dictionary yang </a:t>
            </a:r>
            <a:r>
              <a:rPr lang="en-US" dirty="0" err="1"/>
              <a:t>mempunyai</a:t>
            </a:r>
            <a:r>
              <a:rPr lang="en-US" dirty="0"/>
              <a:t> string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pada </a:t>
            </a:r>
            <a:r>
              <a:rPr lang="en-US" dirty="0" err="1"/>
              <a:t>referensi</a:t>
            </a:r>
            <a:r>
              <a:rPr lang="en-US" dirty="0"/>
              <a:t> dictionary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string yang </a:t>
            </a:r>
            <a:r>
              <a:rPr lang="en-US" dirty="0" err="1"/>
              <a:t>digantikannya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LZ77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menurunkan</a:t>
            </a:r>
            <a:r>
              <a:rPr lang="en-US" dirty="0"/>
              <a:t> LZSS </a:t>
            </a:r>
            <a:r>
              <a:rPr lang="en-US" dirty="0" err="1"/>
              <a:t>adalah</a:t>
            </a:r>
            <a:r>
              <a:rPr lang="en-US" dirty="0"/>
              <a:t> LZ77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output </a:t>
            </a:r>
            <a:r>
              <a:rPr lang="en-US" dirty="0" err="1"/>
              <a:t>pasangan</a:t>
            </a:r>
            <a:r>
              <a:rPr lang="en-US" dirty="0"/>
              <a:t> offset/length,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match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byte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8 bit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byte) </a:t>
            </a:r>
            <a:r>
              <a:rPr lang="en-US" dirty="0" err="1"/>
              <a:t>jadi</a:t>
            </a:r>
            <a:r>
              <a:rPr lang="en-US" dirty="0"/>
              <a:t> LZSS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trik</a:t>
            </a:r>
            <a:r>
              <a:rPr lang="en-US" dirty="0"/>
              <a:t> yang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meningkatkannya</a:t>
            </a:r>
            <a:r>
              <a:rPr lang="en-US" dirty="0"/>
              <a:t>. LZSS </a:t>
            </a:r>
            <a:r>
              <a:rPr lang="en-US" dirty="0" err="1"/>
              <a:t>menggunakan</a:t>
            </a:r>
            <a:r>
              <a:rPr lang="en-US" dirty="0"/>
              <a:t> bit flags yang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bit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memberitahukan</a:t>
            </a:r>
            <a:r>
              <a:rPr lang="en-US" dirty="0"/>
              <a:t> data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dirty="0" err="1"/>
              <a:t>suatu</a:t>
            </a:r>
            <a:r>
              <a:rPr lang="en-US" dirty="0"/>
              <a:t> literal (</a:t>
            </a:r>
            <a:r>
              <a:rPr lang="en-US" dirty="0" err="1"/>
              <a:t>satu</a:t>
            </a:r>
            <a:r>
              <a:rPr lang="en-US" dirty="0"/>
              <a:t> byte)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pasang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offset/length.</a:t>
            </a:r>
          </a:p>
        </p:txBody>
      </p:sp>
    </p:spTree>
    <p:extLst>
      <p:ext uri="{BB962C8B-B14F-4D97-AF65-F5344CB8AC3E}">
        <p14:creationId xmlns:p14="http://schemas.microsoft.com/office/powerpoint/2010/main" val="185526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7F790-ADFD-4661-8038-1D84CEBB3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Algoritma</a:t>
            </a:r>
            <a:r>
              <a:rPr lang="en-US" dirty="0"/>
              <a:t> LZW (Lempel </a:t>
            </a:r>
            <a:r>
              <a:rPr lang="en-US" dirty="0" err="1"/>
              <a:t>Ziv</a:t>
            </a:r>
            <a:r>
              <a:rPr lang="en-US" dirty="0"/>
              <a:t> Welch)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112292-262A-4AAF-AE4D-716E25EC9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0" y="2029619"/>
            <a:ext cx="7048500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26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7227D-1208-4C48-A1EA-F91EE8A23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9BAD2-6B92-4DED-943E-DA8D1F1CB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 err="1">
                <a:solidFill>
                  <a:srgbClr val="414141"/>
                </a:solidFill>
                <a:latin typeface="Roboto"/>
              </a:rPr>
              <a:t>Algoritma</a:t>
            </a:r>
            <a:r>
              <a:rPr lang="en-US" b="1" dirty="0">
                <a:solidFill>
                  <a:srgbClr val="414141"/>
                </a:solidFill>
                <a:latin typeface="Roboto"/>
              </a:rPr>
              <a:t> Lempel </a:t>
            </a:r>
            <a:r>
              <a:rPr lang="en-US" b="1" dirty="0" err="1">
                <a:solidFill>
                  <a:srgbClr val="414141"/>
                </a:solidFill>
                <a:latin typeface="Roboto"/>
              </a:rPr>
              <a:t>Ziv</a:t>
            </a:r>
            <a:r>
              <a:rPr lang="en-US" b="1" dirty="0">
                <a:solidFill>
                  <a:srgbClr val="414141"/>
                </a:solidFill>
                <a:latin typeface="Roboto"/>
              </a:rPr>
              <a:t> Welch (LZW)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 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merupakan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salah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salu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algoritma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string compression yang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diciptakan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oleh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tiga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sekawan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bernama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Lempel,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Ziv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dan Welch pada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tahun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1977.</a:t>
            </a:r>
          </a:p>
          <a:p>
            <a:pPr fontAlgn="base"/>
            <a:r>
              <a:rPr lang="en-US" b="1" dirty="0">
                <a:solidFill>
                  <a:srgbClr val="414141"/>
                </a:solidFill>
                <a:latin typeface="Roboto"/>
              </a:rPr>
              <a:t>LZW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 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termasuk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algoritma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dengen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metode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 </a:t>
            </a:r>
            <a:r>
              <a:rPr lang="en-US" b="1" dirty="0">
                <a:solidFill>
                  <a:srgbClr val="414141"/>
                </a:solidFill>
                <a:latin typeface="Roboto"/>
              </a:rPr>
              <a:t>lossless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 </a:t>
            </a:r>
            <a:r>
              <a:rPr lang="en-US" b="1" dirty="0">
                <a:solidFill>
                  <a:srgbClr val="414141"/>
                </a:solidFill>
                <a:latin typeface="Roboto"/>
              </a:rPr>
              <a:t>compression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artinya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mengurangi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bit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mengidentifikasi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dan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menghilangkan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redundansi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statistik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. 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Tidak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ada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informasi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yang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hilang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dalam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kompresi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lossless.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47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79E2E-C42D-4AEE-A687-4EB1510F4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A4677-7B2D-482E-B09D-5F4ADB677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Algoritma</a:t>
            </a:r>
            <a:r>
              <a:rPr lang="en-US" dirty="0"/>
              <a:t> LZW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kompresi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GIF dan </a:t>
            </a:r>
            <a:r>
              <a:rPr lang="en-US" dirty="0" err="1"/>
              <a:t>opsional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PDF dan TIFF.</a:t>
            </a:r>
          </a:p>
          <a:p>
            <a:pPr fontAlgn="base"/>
            <a:r>
              <a:rPr lang="en-US" dirty="0">
                <a:solidFill>
                  <a:srgbClr val="414141"/>
                </a:solidFill>
                <a:latin typeface="Roboto"/>
              </a:rPr>
              <a:t>Cara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kerjanya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: </a:t>
            </a:r>
            <a:r>
              <a:rPr lang="en-US" i="1" dirty="0">
                <a:solidFill>
                  <a:srgbClr val="414141"/>
                </a:solidFill>
                <a:latin typeface="Roboto"/>
              </a:rPr>
              <a:t>(</a:t>
            </a:r>
            <a:r>
              <a:rPr lang="en-US" i="1" dirty="0" err="1">
                <a:solidFill>
                  <a:srgbClr val="414141"/>
                </a:solidFill>
                <a:latin typeface="Roboto"/>
              </a:rPr>
              <a:t>geekforgeeks</a:t>
            </a:r>
            <a:r>
              <a:rPr lang="en-US" i="1" dirty="0">
                <a:solidFill>
                  <a:srgbClr val="414141"/>
                </a:solidFill>
                <a:latin typeface="Roboto"/>
              </a:rPr>
              <a:t>)</a:t>
            </a:r>
            <a:endParaRPr lang="en-US" dirty="0">
              <a:solidFill>
                <a:srgbClr val="414141"/>
              </a:solidFill>
              <a:latin typeface="Roboto"/>
            </a:endParaRP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14141"/>
                </a:solidFill>
                <a:latin typeface="Roboto"/>
              </a:rPr>
              <a:t>Kompresi LZW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menggunakan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4096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sebagai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pilihan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umum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untuk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jumlah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entri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. 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0-255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dalam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selalu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ditugaskan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untuk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mewakili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byte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tunggal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dari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file input.</a:t>
            </a: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414141"/>
                </a:solidFill>
                <a:latin typeface="Roboto"/>
              </a:rPr>
              <a:t>Ketika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encoding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dimulai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hanya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berisi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256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entri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pertama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sisa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kosong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. Kompresi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dicapai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menggunakan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256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hingga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4095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untuk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mewakili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urutan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byte.</a:t>
            </a:r>
          </a:p>
          <a:p>
            <a:pPr fontAlgn="base">
              <a:buFont typeface="+mj-lt"/>
              <a:buAutoNum type="arabicPeriod"/>
            </a:pPr>
            <a:r>
              <a:rPr lang="en-US" dirty="0" err="1">
                <a:solidFill>
                  <a:srgbClr val="414141"/>
                </a:solidFill>
                <a:latin typeface="Roboto"/>
              </a:rPr>
              <a:t>Ketika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Encoding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berlanjut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, LZW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mengidentifikasi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urutan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berulang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dalam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data, dan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menambahkannya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14141"/>
                </a:solidFill>
                <a:latin typeface="Roboto"/>
              </a:rPr>
              <a:t>Proses Decoding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dicapai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dengan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mengambil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setiap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dari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file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terkompresi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dan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menerjemahkannya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melalui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tabel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kode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untuk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menemukan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karakter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atau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karakter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yang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diwakilinya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.</a:t>
            </a:r>
          </a:p>
          <a:p>
            <a:pPr fontAlgn="base">
              <a:buFont typeface="+mj-lt"/>
              <a:buAutoNum type="arabicPeriod"/>
            </a:pPr>
            <a:r>
              <a:rPr lang="en-US" dirty="0">
                <a:solidFill>
                  <a:srgbClr val="414141"/>
                </a:solidFill>
                <a:latin typeface="Roboto"/>
              </a:rPr>
              <a:t>Table ASCII,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ini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digunakan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untuk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mengetahu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biner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code </a:t>
            </a:r>
            <a:r>
              <a:rPr lang="en-US" dirty="0" err="1">
                <a:solidFill>
                  <a:srgbClr val="414141"/>
                </a:solidFill>
                <a:latin typeface="Roboto"/>
              </a:rPr>
              <a:t>dari</a:t>
            </a:r>
            <a:r>
              <a:rPr lang="en-US" dirty="0">
                <a:solidFill>
                  <a:srgbClr val="414141"/>
                </a:solidFill>
                <a:latin typeface="Roboto"/>
              </a:rPr>
              <a:t> string.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9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2294</TotalTime>
  <Words>684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Office Theme</vt:lpstr>
      <vt:lpstr>Data Compression Pertemuan 9</vt:lpstr>
      <vt:lpstr>Kompresi dan Dekompresi File Dengan Algoritma LZSS</vt:lpstr>
      <vt:lpstr>PowerPoint Presentation</vt:lpstr>
      <vt:lpstr>PowerPoint Presentation</vt:lpstr>
      <vt:lpstr>PowerPoint Presentation</vt:lpstr>
      <vt:lpstr>PowerPoint Presentation</vt:lpstr>
      <vt:lpstr>Algoritma LZW (Lempel Ziv Welch)</vt:lpstr>
      <vt:lpstr>PowerPoint Presentation</vt:lpstr>
      <vt:lpstr>PowerPoint Presentation</vt:lpstr>
      <vt:lpstr>PowerPoint Presentation</vt:lpstr>
      <vt:lpstr>Contoh proses encoding kompresi:</vt:lpstr>
      <vt:lpstr>Contoh proses decoding kompresi:</vt:lpstr>
      <vt:lpstr>Tugas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NENY ROSMAWARNI -</cp:lastModifiedBy>
  <cp:revision>10</cp:revision>
  <dcterms:created xsi:type="dcterms:W3CDTF">2020-10-06T17:21:54Z</dcterms:created>
  <dcterms:modified xsi:type="dcterms:W3CDTF">2020-11-26T04:52:35Z</dcterms:modified>
</cp:coreProperties>
</file>