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AB6F-00A1-4E78-A613-132CCDEB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9C884-A8C8-4663-AF63-6171C8DCD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43823-800E-4F7A-AC5F-A6C64898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5341-573E-4701-8ED5-872E3052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86C8-0055-434A-8C3B-54E0C17A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2E6D-B11F-4055-B099-B40BEBD2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BAB52-D3E5-4D17-B38C-8E404DD4E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B214E-B463-4B8B-9E79-57BBCC7C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AE73-BB7D-478E-82E1-465C1342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CFFF-A411-4E45-B81C-41434C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7002A-45FB-4250-BC68-1C0A94C0B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A427F-26E8-4EBE-9DD7-858F58434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1F1B7-5783-4B31-A990-B233F891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CC16-1814-4562-B5F4-8981FC43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27134-A2D7-432A-A662-78F8BEAA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9B2D-9FD5-46A4-B356-043DDE0E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74DB-C6C5-4909-8223-1ED3BD0F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0CAD5-7493-47CA-BD80-013A35BD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8CF0-B464-4082-A706-D6F1611A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18D39-6EE9-480A-8F40-BC5A4635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04C2-1A94-47C7-98EF-3B6DF7A2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A0508-9A42-4F2B-9F78-48F2275F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0BE9-1D7F-4DB2-BC48-BC0FD19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83CEC-F146-4B20-8FF2-1A343D86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1E26-3A7D-4A69-B007-6BDECE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95E0-F7A7-4CDC-90B4-54C78EB9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0A12A-1DB9-4F1B-8521-481114B44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768A5-AC7B-429A-B2CA-929FFC862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85706-B8DA-4757-A7A9-D7559B04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83DA-D7EA-46C1-9044-8F22B34E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D9AA2-D00B-49C3-8A0B-2B3344E7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C3F-FFC3-426B-BC36-E0138401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10A97-A726-43EC-8478-B85B8695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36E60-1FA8-47B4-9742-71443FCDD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04614-DF10-4606-BA40-ACC020B80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7F1C9-E993-443D-A24E-2977F0CF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DCFA5-81B4-4B38-A245-3836C4C5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E83E6-5E52-44E4-9525-679D262F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7F858-4F22-4EDE-ADB1-CE8238B4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1732-46B5-4359-96A6-4D4A728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55B7F-476D-483B-A447-A99C686C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BEE77-7120-40DC-BEF2-5511F0C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9C33A-627E-4148-8E4F-65ED2314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88471E-2770-4E94-B1F2-55306C4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A68E2-CA0C-4780-A9AA-C44DA69B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993CD-C6F7-419E-93BB-399FB9B5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4DBC-0ABF-447A-B951-B954B4DE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D1B97-CDDA-4EF7-BA3E-3AA9D36F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50D05-EFA7-41BD-A795-C3B833258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DEB9E-D3D4-4179-9B1C-AEF3EFE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A7D1A-DB3A-4788-BBA2-16621E18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CB810-FB0F-4851-96CE-A07F3A0B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38B4-ECAE-4831-AC63-B2BFF7B5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EFF5A-89B2-4681-B156-7E830234A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B447D-A029-427D-87D0-3C4F0685E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981D8-C565-4C7C-B416-36CAC5C1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A3651-1540-413B-A072-9C6B43A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455B-BDF9-4E31-AD9E-0D6F58E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3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2CF4E-2803-4918-A2F1-00B523C7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EF591-6E4B-40EA-A1A2-8AF46EEE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5BF1-D735-411A-84BB-40FE1E95F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9007-EE56-4AF5-852E-42759EFDD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C845D-8007-41CD-8044-7B2C1C27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15E0-82F0-455F-830B-A9B412881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27775-36EC-4D86-9FCC-A8ED8E676B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8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E2270-D517-405E-8DF4-DA715671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A45F0-9E9A-447F-8F84-6942A83C7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RLE!</a:t>
            </a:r>
          </a:p>
        </p:txBody>
      </p:sp>
    </p:spTree>
    <p:extLst>
      <p:ext uri="{BB962C8B-B14F-4D97-AF65-F5344CB8AC3E}">
        <p14:creationId xmlns:p14="http://schemas.microsoft.com/office/powerpoint/2010/main" val="2526339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098C-B6B9-444F-A0B0-4B6E14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9F0C2-2B20-4632-B83D-B57C93A44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Pertanyaan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FD5AE4-2079-4AF9-A116-C2C1F8D6FDB0}"/>
              </a:ext>
            </a:extLst>
          </p:cNvPr>
          <p:cNvSpPr/>
          <p:nvPr/>
        </p:nvSpPr>
        <p:spPr>
          <a:xfrm>
            <a:off x="4235204" y="2967335"/>
            <a:ext cx="3721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Terima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2890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A75AC-03B3-451B-8558-5DF1246F1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RLE (RUN LENGTH ENCODING)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81967-708A-41CB-824D-D812A3F1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Kompresi data </a:t>
            </a:r>
            <a:r>
              <a:rPr lang="en-US" dirty="0" err="1"/>
              <a:t>teks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. Kompresi dan </a:t>
            </a:r>
            <a:r>
              <a:rPr lang="en-US" dirty="0" err="1"/>
              <a:t>dekompresi</a:t>
            </a:r>
            <a:r>
              <a:rPr lang="en-US" dirty="0"/>
              <a:t> data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Run length encoding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mengkompresi</a:t>
            </a:r>
            <a:r>
              <a:rPr lang="en-US" dirty="0"/>
              <a:t> data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karakter-karakter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(Hauck, S. &amp; Wilson, William D., 1999: IEEE ).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berderet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kali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(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),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mengkompres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berderetan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Teknik yang </a:t>
            </a:r>
            <a:r>
              <a:rPr lang="en-US" dirty="0" err="1"/>
              <a:t>digunakan</a:t>
            </a:r>
            <a:r>
              <a:rPr lang="en-US" dirty="0"/>
              <a:t> pada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kali pada </a:t>
            </a:r>
            <a:r>
              <a:rPr lang="en-US" dirty="0" err="1"/>
              <a:t>suatu</a:t>
            </a:r>
            <a:r>
              <a:rPr lang="en-US" dirty="0"/>
              <a:t> file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bit </a:t>
            </a:r>
            <a:r>
              <a:rPr lang="en-US" dirty="0" err="1"/>
              <a:t>penanda</a:t>
            </a:r>
            <a:r>
              <a:rPr lang="en-US" dirty="0"/>
              <a:t> (marker bit) </a:t>
            </a:r>
            <a:r>
              <a:rPr lang="en-US" dirty="0" err="1"/>
              <a:t>diikuti</a:t>
            </a:r>
            <a:r>
              <a:rPr lang="en-US" dirty="0"/>
              <a:t> oleh </a:t>
            </a:r>
            <a:r>
              <a:rPr lang="en-US" dirty="0" err="1"/>
              <a:t>sebuah</a:t>
            </a:r>
            <a:r>
              <a:rPr lang="en-US" dirty="0"/>
              <a:t> bit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berulang</a:t>
            </a:r>
            <a:r>
              <a:rPr lang="en-US" dirty="0"/>
              <a:t> dan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dikompres</a:t>
            </a:r>
            <a:r>
              <a:rPr lang="en-US" dirty="0"/>
              <a:t>,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bit </a:t>
            </a:r>
            <a:r>
              <a:rPr lang="en-US" dirty="0" err="1"/>
              <a:t>penanda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deretan</a:t>
            </a:r>
            <a:r>
              <a:rPr lang="en-US" dirty="0"/>
              <a:t> 8 bit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ASCII.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7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87ED1-CF8F-4FD5-B971-60825405B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RLE ( Run Length Encoding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1359E-2E98-44A8-8828-66982B896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Pada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data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data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Run Length Encoding (RLE). Kompresi dan </a:t>
            </a:r>
            <a:r>
              <a:rPr lang="en-US" dirty="0" err="1"/>
              <a:t>dekompresi</a:t>
            </a:r>
            <a:r>
              <a:rPr lang="en-US" dirty="0"/>
              <a:t> data </a:t>
            </a:r>
            <a:r>
              <a:rPr lang="en-US" dirty="0" err="1"/>
              <a:t>menggunakan</a:t>
            </a:r>
            <a:r>
              <a:rPr lang="en-US" dirty="0"/>
              <a:t> run-length encoding (RLE)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mengkompresi</a:t>
            </a:r>
            <a:r>
              <a:rPr lang="en-US" dirty="0"/>
              <a:t> data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karakter-karakter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378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39620-0917-4CA3-BA10-50F4BD57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64CC7-29F2-4094-B33F-E60BFC33D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Run-length encoding (RLE)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data di mana data </a:t>
            </a:r>
            <a:r>
              <a:rPr lang="en-US" dirty="0" err="1"/>
              <a:t>berjalan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, </a:t>
            </a:r>
            <a:r>
              <a:rPr lang="en-US" dirty="0" err="1"/>
              <a:t>urutan</a:t>
            </a:r>
            <a:r>
              <a:rPr lang="en-US" dirty="0"/>
              <a:t> di mana </a:t>
            </a:r>
            <a:r>
              <a:rPr lang="en-US" dirty="0" err="1"/>
              <a:t>nilai</a:t>
            </a:r>
            <a:r>
              <a:rPr lang="en-US" dirty="0"/>
              <a:t> data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data yang </a:t>
            </a:r>
            <a:r>
              <a:rPr lang="en-US" dirty="0" err="1"/>
              <a:t>berturut-turut</a:t>
            </a:r>
            <a:r>
              <a:rPr lang="en-US" dirty="0"/>
              <a:t>)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data </a:t>
            </a:r>
            <a:r>
              <a:rPr lang="en-US" dirty="0" err="1"/>
              <a:t>tunggal</a:t>
            </a:r>
            <a:r>
              <a:rPr lang="en-US" dirty="0"/>
              <a:t> dan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panjangnya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pada data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data </a:t>
            </a:r>
            <a:r>
              <a:rPr lang="en-US" dirty="0" err="1"/>
              <a:t>berjalan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ikon,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, dan </a:t>
            </a:r>
            <a:r>
              <a:rPr lang="en-US" dirty="0" err="1"/>
              <a:t>animasi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file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data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file.</a:t>
            </a:r>
          </a:p>
        </p:txBody>
      </p:sp>
    </p:spTree>
    <p:extLst>
      <p:ext uri="{BB962C8B-B14F-4D97-AF65-F5344CB8AC3E}">
        <p14:creationId xmlns:p14="http://schemas.microsoft.com/office/powerpoint/2010/main" val="130072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EAA6B-7BD0-4025-8411-7CFBDD07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RLE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CAA5-78DA-4923-B715-214C097B1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kompresi</a:t>
            </a:r>
            <a:r>
              <a:rPr lang="en-US" dirty="0"/>
              <a:t> data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.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RLE </a:t>
            </a:r>
            <a:r>
              <a:rPr lang="en-US" dirty="0" err="1"/>
              <a:t>yaitu</a:t>
            </a:r>
            <a:r>
              <a:rPr lang="en-US" dirty="0"/>
              <a:t> RLE </a:t>
            </a:r>
            <a:r>
              <a:rPr lang="en-US" dirty="0" err="1"/>
              <a:t>tipe</a:t>
            </a:r>
            <a:r>
              <a:rPr lang="en-US" dirty="0"/>
              <a:t> 1 dan RLE </a:t>
            </a:r>
            <a:r>
              <a:rPr lang="en-US" dirty="0" err="1"/>
              <a:t>tipe</a:t>
            </a:r>
            <a:r>
              <a:rPr lang="en-US" dirty="0"/>
              <a:t> 2.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r>
              <a:rPr lang="en-US" dirty="0"/>
              <a:t>Data:  ABCCCCCCCCDEFGGGG = 17 </a:t>
            </a:r>
            <a:r>
              <a:rPr lang="en-US" dirty="0" err="1"/>
              <a:t>karakter</a:t>
            </a:r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RLE </a:t>
            </a:r>
            <a:r>
              <a:rPr lang="en-US" dirty="0" err="1"/>
              <a:t>tipe</a:t>
            </a:r>
            <a:r>
              <a:rPr lang="en-US" dirty="0"/>
              <a:t> 1 (min. 4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) </a:t>
            </a:r>
            <a:r>
              <a:rPr lang="en-US" dirty="0" err="1"/>
              <a:t>ditulis</a:t>
            </a:r>
            <a:r>
              <a:rPr lang="en-US" dirty="0"/>
              <a:t>; ABC8!DEFG!4 = 11 </a:t>
            </a:r>
            <a:r>
              <a:rPr lang="en-US" dirty="0" err="1"/>
              <a:t>karakter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RLE </a:t>
            </a:r>
            <a:r>
              <a:rPr lang="en-US" dirty="0" err="1"/>
              <a:t>tipe</a:t>
            </a:r>
            <a:r>
              <a:rPr lang="en-US" dirty="0"/>
              <a:t> 1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‘!’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menandai</a:t>
            </a:r>
            <a:r>
              <a:rPr lang="en-US" dirty="0"/>
              <a:t>. Teknik </a:t>
            </a:r>
            <a:r>
              <a:rPr lang="en-US" dirty="0" err="1"/>
              <a:t>kompresi</a:t>
            </a:r>
            <a:r>
              <a:rPr lang="en-US" dirty="0"/>
              <a:t> RLE </a:t>
            </a:r>
            <a:r>
              <a:rPr lang="en-US" dirty="0" err="1"/>
              <a:t>tipe</a:t>
            </a:r>
            <a:r>
              <a:rPr lang="en-US" dirty="0"/>
              <a:t> 1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, mana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dan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?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RLE </a:t>
            </a:r>
            <a:r>
              <a:rPr lang="en-US" dirty="0" err="1"/>
              <a:t>tipe</a:t>
            </a:r>
            <a:r>
              <a:rPr lang="en-US" dirty="0"/>
              <a:t> 2 </a:t>
            </a:r>
            <a:r>
              <a:rPr lang="en-US" dirty="0" err="1"/>
              <a:t>digunakanlah</a:t>
            </a:r>
            <a:r>
              <a:rPr lang="en-US" dirty="0"/>
              <a:t> flag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menandai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294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3B4D7-9B8F-4596-9358-29412B4D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A054F-DF0E-4014-993D-DD5BD1808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r>
              <a:rPr lang="en-US" dirty="0"/>
              <a:t>Data: ABCCCCCCCCDEFGGGG = 17 </a:t>
            </a:r>
            <a:r>
              <a:rPr lang="en-US" dirty="0" err="1"/>
              <a:t>Karakter</a:t>
            </a:r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RLE </a:t>
            </a:r>
            <a:r>
              <a:rPr lang="en-US" dirty="0" err="1"/>
              <a:t>tipe</a:t>
            </a:r>
            <a:r>
              <a:rPr lang="en-US" dirty="0"/>
              <a:t> 2: -2AB8CDEF4G = 12 </a:t>
            </a:r>
            <a:r>
              <a:rPr lang="en-US" dirty="0" err="1"/>
              <a:t>Karakter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7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38DA-8F3A-4145-B466-A6D5C93E6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6CDD9-BA2D-4CBF-ADE0-4C6BD9CF4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r>
              <a:rPr lang="en-US" dirty="0"/>
              <a:t>Data; AB12CCCCDEEEF = 13 </a:t>
            </a:r>
            <a:r>
              <a:rPr lang="en-US" dirty="0" err="1"/>
              <a:t>Karakter</a:t>
            </a:r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RLE </a:t>
            </a:r>
            <a:r>
              <a:rPr lang="en-US" dirty="0" err="1"/>
              <a:t>tipe</a:t>
            </a:r>
            <a:r>
              <a:rPr lang="en-US" dirty="0"/>
              <a:t> 2; -4AB124CD3EF = 12 </a:t>
            </a:r>
            <a:r>
              <a:rPr lang="en-US" dirty="0" err="1"/>
              <a:t>Karakter</a:t>
            </a:r>
            <a:endParaRPr lang="en-US" dirty="0"/>
          </a:p>
          <a:p>
            <a:r>
              <a:rPr lang="en-US" dirty="0"/>
              <a:t>Teknik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data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dan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berdekatan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icon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garis-garis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.</a:t>
            </a:r>
          </a:p>
          <a:p>
            <a:r>
              <a:rPr lang="en-US" dirty="0" err="1"/>
              <a:t>Misalkan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berteriak</a:t>
            </a:r>
            <a:r>
              <a:rPr lang="en-US" dirty="0"/>
              <a:t> :</a:t>
            </a:r>
          </a:p>
          <a:p>
            <a:r>
              <a:rPr lang="en-US" dirty="0"/>
              <a:t>“AAAAAKUUUUU SAHAAAAABBBBBAT KAAAAMUUUUUUUUUUUUUUUUUUUUUUUU !!!!!!”</a:t>
            </a:r>
          </a:p>
          <a:p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dikompresi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RLE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RLE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kemunculan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kali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kemunculannya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28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9748-DB40-4A31-AFA7-62AF97A56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23AAC-9742-4939-92DF-CF19AEF35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66 byte, dan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RLE </a:t>
            </a:r>
            <a:r>
              <a:rPr lang="en-US" dirty="0" err="1"/>
              <a:t>terhadap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 :</a:t>
            </a:r>
          </a:p>
          <a:p>
            <a:r>
              <a:rPr lang="en-US" dirty="0"/>
              <a:t>-          </a:t>
            </a:r>
            <a:r>
              <a:rPr lang="en-US" dirty="0" err="1"/>
              <a:t>Ubah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sekuensial</a:t>
            </a:r>
            <a:endParaRPr lang="en-US" dirty="0"/>
          </a:p>
          <a:p>
            <a:r>
              <a:rPr lang="en-US" dirty="0"/>
              <a:t>Data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sekuensial</a:t>
            </a:r>
            <a:r>
              <a:rPr lang="en-US" dirty="0"/>
              <a:t> :</a:t>
            </a:r>
          </a:p>
          <a:p>
            <a:r>
              <a:rPr lang="en-US" dirty="0"/>
              <a:t>AAAAAKUUUUU SAHAAAAABBBBBAT KAAAAMUUUUUUUUUUUUUUUUUUUUUUUU!!!!!!</a:t>
            </a:r>
          </a:p>
          <a:p>
            <a:r>
              <a:rPr lang="en-US" dirty="0"/>
              <a:t>-         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kemunculan</a:t>
            </a:r>
            <a:r>
              <a:rPr lang="en-US" dirty="0"/>
              <a:t> </a:t>
            </a:r>
            <a:r>
              <a:rPr lang="en-US" dirty="0" err="1"/>
              <a:t>karakter</a:t>
            </a:r>
            <a:endParaRPr lang="en-US" dirty="0"/>
          </a:p>
          <a:p>
            <a:r>
              <a:rPr lang="en-US" dirty="0"/>
              <a:t>(A,6) (K,1) (U,5) (spasi,1) (S,1) (A,1) (H,1) (A,5) (B,5) (A,1) (T,1) (spasi,1) (K,1) (A,5) (M,1) (U,24)(!,6)</a:t>
            </a:r>
          </a:p>
        </p:txBody>
      </p:sp>
    </p:spTree>
    <p:extLst>
      <p:ext uri="{BB962C8B-B14F-4D97-AF65-F5344CB8AC3E}">
        <p14:creationId xmlns:p14="http://schemas.microsoft.com/office/powerpoint/2010/main" val="38572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69C2-AFF3-4772-96EC-65A2F217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E6212-8CCF-4A1A-BC82-B7B103C16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Dari </a:t>
            </a:r>
            <a:r>
              <a:rPr lang="en-US" dirty="0" err="1"/>
              <a:t>pembahasan</a:t>
            </a:r>
            <a:r>
              <a:rPr lang="en-US" dirty="0"/>
              <a:t> dan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teory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:</a:t>
            </a:r>
          </a:p>
          <a:p>
            <a:r>
              <a:rPr lang="en-US" dirty="0"/>
              <a:t>§   Run-length encoding (RLE)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data</a:t>
            </a:r>
          </a:p>
          <a:p>
            <a:r>
              <a:rPr lang="en-US" dirty="0"/>
              <a:t>§  </a:t>
            </a:r>
            <a:r>
              <a:rPr lang="en-US" dirty="0" err="1"/>
              <a:t>kompresi</a:t>
            </a:r>
            <a:r>
              <a:rPr lang="en-US" dirty="0"/>
              <a:t> RLE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kemunculan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kali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kemunculannya</a:t>
            </a:r>
            <a:endParaRPr lang="en-US" dirty="0"/>
          </a:p>
          <a:p>
            <a:r>
              <a:rPr lang="en-US" dirty="0"/>
              <a:t>§  Teknik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data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dan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berdekatan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icon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garis-garis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2683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746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Data Compression Pertemuan 10</vt:lpstr>
      <vt:lpstr>RLE (RUN LENGTH ENCODING)</vt:lpstr>
      <vt:lpstr>Metode RLE ( Run Length Encoding )</vt:lpstr>
      <vt:lpstr>PowerPoint Presentation</vt:lpstr>
      <vt:lpstr>Proses Penerapan Metode RLE</vt:lpstr>
      <vt:lpstr>PowerPoint Presentation</vt:lpstr>
      <vt:lpstr>PowerPoint Presentation</vt:lpstr>
      <vt:lpstr>PowerPoint Presentation</vt:lpstr>
      <vt:lpstr>PowerPoint Presentation</vt:lpstr>
      <vt:lpstr>Tugas 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Compression Pertemuan 3</dc:title>
  <dc:creator>User</dc:creator>
  <cp:lastModifiedBy>NENY ROSMAWARNI -</cp:lastModifiedBy>
  <cp:revision>6</cp:revision>
  <dcterms:created xsi:type="dcterms:W3CDTF">2020-10-06T17:21:54Z</dcterms:created>
  <dcterms:modified xsi:type="dcterms:W3CDTF">2020-11-26T04:57:15Z</dcterms:modified>
</cp:coreProperties>
</file>