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3AB6F-00A1-4E78-A613-132CCDEB6D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09C884-A8C8-4663-AF63-6171C8DCD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43823-800E-4F7A-AC5F-A6C648982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5341-573E-4701-8ED5-872E3052A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086C8-0055-434A-8C3B-54E0C17A0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68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A2E6D-B11F-4055-B099-B40BEBD2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CBAB52-D3E5-4D17-B38C-8E404DD4E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EB214E-B463-4B8B-9E79-57BBCC7C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AAE73-BB7D-478E-82E1-465C13428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3CFFF-A411-4E45-B81C-41434C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8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7002A-45FB-4250-BC68-1C0A94C0BD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A427F-26E8-4EBE-9DD7-858F58434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1F1B7-5783-4B31-A990-B233F8912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2CC16-1814-4562-B5F4-8981FC43D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27134-A2D7-432A-A662-78F8BEAA8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88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09B2D-9FD5-46A4-B356-043DDE0E4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D74DB-C6C5-4909-8223-1ED3BD0F2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0CAD5-7493-47CA-BD80-013A35BD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A8CF0-B464-4082-A706-D6F1611A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18D39-6EE9-480A-8F40-BC5A4635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204C2-1A94-47C7-98EF-3B6DF7A2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A0508-9A42-4F2B-9F78-48F2275F8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20BE9-1D7F-4DB2-BC48-BC0FD1995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83CEC-F146-4B20-8FF2-1A343D863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31E26-3A7D-4A69-B007-6BDECEB34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E95E0-F7A7-4CDC-90B4-54C78EB9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0A12A-1DB9-4F1B-8521-481114B44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3768A5-AC7B-429A-B2CA-929FFC862A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85706-B8DA-4757-A7A9-D7559B04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583DA-D7EA-46C1-9044-8F22B34E9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D9AA2-D00B-49C3-8A0B-2B3344E7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8DC3F-FFC3-426B-BC36-E0138401E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10A97-A726-43EC-8478-B85B8695B2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F36E60-1FA8-47B4-9742-71443FCDDE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604614-DF10-4606-BA40-ACC020B80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7F1C9-E993-443D-A24E-2977F0CF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ADCFA5-81B4-4B38-A245-3836C4C5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0E83E6-5E52-44E4-9525-679D262FA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27F858-4F22-4EDE-ADB1-CE8238B4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21732-46B5-4359-96A6-4D4A72820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55B7F-476D-483B-A447-A99C686C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BBEE77-7120-40DC-BEF2-5511F0C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49C33A-627E-4148-8E4F-65ED2314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4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88471E-2770-4E94-B1F2-55306C42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3A68E2-CA0C-4780-A9AA-C44DA69B9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993CD-C6F7-419E-93BB-399FB9B5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44DBC-0ABF-447A-B951-B954B4DEE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D1B97-CDDA-4EF7-BA3E-3AA9D36F1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550D05-EFA7-41BD-A795-C3B833258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DEB9E-D3D4-4179-9B1C-AEF3EFE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A7D1A-DB3A-4788-BBA2-16621E181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CB810-FB0F-4851-96CE-A07F3A0B5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319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938B4-ECAE-4831-AC63-B2BFF7B5E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7EFF5A-89B2-4681-B156-7E830234A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B447D-A029-427D-87D0-3C4F0685E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981D8-C565-4C7C-B416-36CAC5C1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A3651-1540-413B-A072-9C6B43A28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4455B-BDF9-4E31-AD9E-0D6F58E02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3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E2CF4E-2803-4918-A2F1-00B523C7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EF591-6E4B-40EA-A1A2-8AF46EEE9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55BF1-D735-411A-84BB-40FE1E95F6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4A661-0367-48C8-A8BF-35D6719530B6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29007-EE56-4AF5-852E-42759EFDD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C845D-8007-41CD-8044-7B2C1C274E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9866-8D25-45F6-AEB6-C2527EF71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4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15E0-82F0-455F-830B-A9B4128816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Compression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27775-36EC-4D86-9FCC-A8ED8E676B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Neny</a:t>
            </a:r>
            <a:r>
              <a:rPr lang="en-US" dirty="0"/>
              <a:t> </a:t>
            </a:r>
            <a:r>
              <a:rPr lang="en-US" dirty="0" err="1"/>
              <a:t>Rosmawarni</a:t>
            </a:r>
            <a:r>
              <a:rPr lang="en-US" dirty="0"/>
              <a:t> </a:t>
            </a:r>
            <a:r>
              <a:rPr lang="en-US" dirty="0" err="1"/>
              <a:t>S.Kom</a:t>
            </a:r>
            <a:r>
              <a:rPr lang="en-US" dirty="0"/>
              <a:t>, </a:t>
            </a:r>
            <a:r>
              <a:rPr lang="en-US" dirty="0" err="1"/>
              <a:t>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680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1AF72-AFB2-4AF0-A15C-3A2A4BA0C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RLE pada Image BW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CE3B3-BFBC-447D-9120-FE359AD43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Diimplementasikan</a:t>
            </a:r>
            <a:r>
              <a:rPr lang="en-US" dirty="0"/>
              <a:t> pada </a:t>
            </a:r>
            <a:r>
              <a:rPr lang="en-US" dirty="0" err="1"/>
              <a:t>transmisi</a:t>
            </a:r>
            <a:r>
              <a:rPr lang="en-US" dirty="0"/>
              <a:t> data</a:t>
            </a:r>
          </a:p>
          <a:p>
            <a:r>
              <a:rPr lang="en-US" dirty="0" err="1"/>
              <a:t>melalui</a:t>
            </a:r>
            <a:r>
              <a:rPr lang="en-US" dirty="0"/>
              <a:t> fax</a:t>
            </a:r>
          </a:p>
          <a:p>
            <a:r>
              <a:rPr lang="en-US" dirty="0"/>
              <a:t>• Pada image BW:</a:t>
            </a:r>
          </a:p>
          <a:p>
            <a:r>
              <a:rPr lang="en-US" dirty="0"/>
              <a:t>– </a:t>
            </a:r>
            <a:r>
              <a:rPr lang="en-US" dirty="0" err="1"/>
              <a:t>Hitam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oleh bit ‘1’</a:t>
            </a:r>
          </a:p>
          <a:p>
            <a:r>
              <a:rPr lang="en-US" dirty="0"/>
              <a:t>– </a:t>
            </a:r>
            <a:r>
              <a:rPr lang="en-US" dirty="0" err="1"/>
              <a:t>Putih</a:t>
            </a:r>
            <a:r>
              <a:rPr lang="en-US" dirty="0"/>
              <a:t> </a:t>
            </a:r>
            <a:r>
              <a:rPr lang="en-US" dirty="0" err="1"/>
              <a:t>direpresentasikan</a:t>
            </a:r>
            <a:r>
              <a:rPr lang="en-US" dirty="0"/>
              <a:t> oleh bit ‘0’</a:t>
            </a:r>
          </a:p>
          <a:p>
            <a:r>
              <a:rPr lang="en-US" dirty="0"/>
              <a:t>•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RLE </a:t>
            </a:r>
            <a:r>
              <a:rPr lang="en-US" dirty="0" err="1"/>
              <a:t>untuk</a:t>
            </a:r>
            <a:r>
              <a:rPr lang="en-US" dirty="0"/>
              <a:t> image BW:</a:t>
            </a:r>
          </a:p>
          <a:p>
            <a:r>
              <a:rPr lang="en-US" dirty="0"/>
              <a:t>1. Standard CCITT No. 2 dan 4</a:t>
            </a:r>
          </a:p>
          <a:p>
            <a:r>
              <a:rPr lang="en-US" dirty="0"/>
              <a:t>2. JR (</a:t>
            </a:r>
            <a:r>
              <a:rPr lang="en-US" dirty="0" err="1"/>
              <a:t>Japanesse</a:t>
            </a:r>
            <a:r>
              <a:rPr lang="en-US" dirty="0"/>
              <a:t> Recommendation)</a:t>
            </a:r>
          </a:p>
          <a:p>
            <a:r>
              <a:rPr lang="en-US" dirty="0"/>
              <a:t>Standard CCITT Group 3</a:t>
            </a:r>
          </a:p>
        </p:txBody>
      </p:sp>
    </p:spTree>
    <p:extLst>
      <p:ext uri="{BB962C8B-B14F-4D97-AF65-F5344CB8AC3E}">
        <p14:creationId xmlns:p14="http://schemas.microsoft.com/office/powerpoint/2010/main" val="246962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EC6B-21AD-4521-8E48-C98335E16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Standard CCITT No. 2 dan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DF59C-D7BC-4B97-8C7D-AAA9CB61E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Hasil encoding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rangkaian</a:t>
            </a:r>
            <a:endParaRPr lang="en-US" dirty="0"/>
          </a:p>
          <a:p>
            <a:r>
              <a:rPr lang="en-US" dirty="0" err="1"/>
              <a:t>nilai</a:t>
            </a:r>
            <a:r>
              <a:rPr lang="en-US" dirty="0"/>
              <a:t> integer yang </a:t>
            </a:r>
            <a:r>
              <a:rPr lang="en-US" dirty="0" err="1"/>
              <a:t>menunjukkan</a:t>
            </a:r>
            <a:endParaRPr lang="en-US" dirty="0"/>
          </a:p>
          <a:p>
            <a:r>
              <a:rPr lang="en-US" dirty="0" err="1"/>
              <a:t>banyaknya</a:t>
            </a:r>
            <a:r>
              <a:rPr lang="en-US" dirty="0"/>
              <a:t> pixel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putih</a:t>
            </a:r>
            <a:r>
              <a:rPr lang="en-US" dirty="0"/>
              <a:t> (bit</a:t>
            </a:r>
          </a:p>
          <a:p>
            <a:r>
              <a:rPr lang="en-US" dirty="0"/>
              <a:t>‘0’) dan </a:t>
            </a:r>
            <a:r>
              <a:rPr lang="en-US" dirty="0" err="1"/>
              <a:t>hitam</a:t>
            </a:r>
            <a:r>
              <a:rPr lang="en-US" dirty="0"/>
              <a:t> (bit ‘1’) </a:t>
            </a:r>
            <a:r>
              <a:rPr lang="en-US" dirty="0" err="1"/>
              <a:t>secara</a:t>
            </a:r>
            <a:endParaRPr lang="en-US" dirty="0"/>
          </a:p>
          <a:p>
            <a:r>
              <a:rPr lang="en-US" dirty="0" err="1"/>
              <a:t>bergantian</a:t>
            </a:r>
            <a:endParaRPr lang="en-US" dirty="0"/>
          </a:p>
          <a:p>
            <a:r>
              <a:rPr lang="en-US" dirty="0"/>
              <a:t>•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yang </a:t>
            </a:r>
            <a:r>
              <a:rPr lang="en-US" dirty="0" err="1"/>
              <a:t>dinyatakan</a:t>
            </a:r>
            <a:r>
              <a:rPr lang="en-US" dirty="0"/>
              <a:t> di</a:t>
            </a:r>
          </a:p>
          <a:p>
            <a:r>
              <a:rPr lang="en-US" dirty="0" err="1"/>
              <a:t>dalam</a:t>
            </a:r>
            <a:r>
              <a:rPr lang="en-US" dirty="0"/>
              <a:t> encoding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putih</a:t>
            </a:r>
            <a:endParaRPr lang="en-US" dirty="0"/>
          </a:p>
          <a:p>
            <a:r>
              <a:rPr lang="en-US" dirty="0"/>
              <a:t>– </a:t>
            </a:r>
            <a:r>
              <a:rPr lang="en-US" dirty="0" err="1"/>
              <a:t>Putih</a:t>
            </a:r>
            <a:r>
              <a:rPr lang="en-US" dirty="0"/>
              <a:t> – </a:t>
            </a:r>
            <a:r>
              <a:rPr lang="en-US" dirty="0" err="1"/>
              <a:t>hitam</a:t>
            </a:r>
            <a:r>
              <a:rPr lang="en-US" dirty="0"/>
              <a:t> – </a:t>
            </a:r>
            <a:r>
              <a:rPr lang="en-US" dirty="0" err="1"/>
              <a:t>putih</a:t>
            </a:r>
            <a:r>
              <a:rPr lang="en-US" dirty="0"/>
              <a:t> – </a:t>
            </a:r>
            <a:r>
              <a:rPr lang="en-US" dirty="0" err="1"/>
              <a:t>hitam</a:t>
            </a:r>
            <a:r>
              <a:rPr lang="en-US" dirty="0"/>
              <a:t> –</a:t>
            </a:r>
          </a:p>
          <a:p>
            <a:r>
              <a:rPr lang="en-US" dirty="0" err="1"/>
              <a:t>dst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65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41875-DE35-4883-8A1F-674709B3A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Standard CCITT No. 2 dan 4-lanj.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805F0-8D69-42E3-BCBF-C84DA8E79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rangkaian</a:t>
            </a:r>
            <a:r>
              <a:rPr lang="en-US" dirty="0"/>
              <a:t> bit</a:t>
            </a:r>
          </a:p>
          <a:p>
            <a:r>
              <a:rPr lang="en-US" dirty="0"/>
              <a:t>pixel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r>
              <a:rPr lang="en-US" dirty="0"/>
              <a:t>– 00000111100000000111111000</a:t>
            </a:r>
          </a:p>
          <a:p>
            <a:r>
              <a:rPr lang="en-US" dirty="0"/>
              <a:t>• Hasil encode: 5, 4, 8, 6, 3</a:t>
            </a:r>
          </a:p>
          <a:p>
            <a:r>
              <a:rPr lang="en-US" dirty="0"/>
              <a:t>– 11111100000110000001111110</a:t>
            </a:r>
          </a:p>
          <a:p>
            <a:r>
              <a:rPr lang="en-US" dirty="0"/>
              <a:t>0</a:t>
            </a:r>
          </a:p>
          <a:p>
            <a:r>
              <a:rPr lang="en-US" dirty="0"/>
              <a:t>• Hasil encode: 0, 6, 5, 2, 5, 6, 2</a:t>
            </a:r>
          </a:p>
        </p:txBody>
      </p:sp>
    </p:spTree>
    <p:extLst>
      <p:ext uri="{BB962C8B-B14F-4D97-AF65-F5344CB8AC3E}">
        <p14:creationId xmlns:p14="http://schemas.microsoft.com/office/powerpoint/2010/main" val="3879619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4D92C-21B8-4D94-AFB1-162508D59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JR CCITT G.3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3FAAA-23B3-41C7-9B08-17898D13A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Karena image yang </a:t>
            </a:r>
            <a:r>
              <a:rPr lang="en-US" dirty="0" err="1"/>
              <a:t>dikompresi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r>
              <a:rPr lang="en-US" dirty="0"/>
              <a:t>image BW,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2 </a:t>
            </a:r>
            <a:r>
              <a:rPr lang="en-US" dirty="0" err="1"/>
              <a:t>transisi</a:t>
            </a:r>
            <a:endParaRPr lang="en-US" dirty="0"/>
          </a:p>
          <a:p>
            <a:r>
              <a:rPr lang="en-US" dirty="0" err="1"/>
              <a:t>warna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image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r>
              <a:rPr lang="en-US" dirty="0"/>
              <a:t>– </a:t>
            </a:r>
            <a:r>
              <a:rPr lang="en-US" dirty="0" err="1"/>
              <a:t>Transisi</a:t>
            </a:r>
            <a:r>
              <a:rPr lang="en-US" dirty="0"/>
              <a:t> Black-White (B/W)</a:t>
            </a:r>
          </a:p>
          <a:p>
            <a:r>
              <a:rPr lang="en-US" dirty="0"/>
              <a:t>– </a:t>
            </a:r>
            <a:r>
              <a:rPr lang="en-US" dirty="0" err="1"/>
              <a:t>Transisi</a:t>
            </a:r>
            <a:r>
              <a:rPr lang="en-US" dirty="0"/>
              <a:t> White-Black (W/B)</a:t>
            </a:r>
          </a:p>
          <a:p>
            <a:r>
              <a:rPr lang="en-US" dirty="0"/>
              <a:t>• Yang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encoding</a:t>
            </a:r>
          </a:p>
          <a:p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pixel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posisi</a:t>
            </a:r>
            <a:endParaRPr lang="en-US" dirty="0"/>
          </a:p>
          <a:p>
            <a:r>
              <a:rPr lang="en-US" dirty="0" err="1"/>
              <a:t>transisi</a:t>
            </a:r>
            <a:r>
              <a:rPr lang="en-US" dirty="0"/>
              <a:t> W/B </a:t>
            </a:r>
            <a:r>
              <a:rPr lang="en-US" dirty="0" err="1"/>
              <a:t>atau</a:t>
            </a:r>
            <a:r>
              <a:rPr lang="en-US" dirty="0"/>
              <a:t> B/W</a:t>
            </a:r>
          </a:p>
          <a:p>
            <a:r>
              <a:rPr lang="en-US" dirty="0"/>
              <a:t>• </a:t>
            </a:r>
            <a:r>
              <a:rPr lang="en-US" dirty="0" err="1"/>
              <a:t>Diasumsikan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pixel </a:t>
            </a:r>
            <a:r>
              <a:rPr lang="en-US" dirty="0" err="1"/>
              <a:t>putih</a:t>
            </a:r>
            <a:r>
              <a:rPr lang="en-US" dirty="0"/>
              <a:t> </a:t>
            </a:r>
            <a:r>
              <a:rPr lang="en-US" dirty="0" err="1"/>
              <a:t>imajiner</a:t>
            </a:r>
            <a:endParaRPr lang="en-US" dirty="0"/>
          </a:p>
          <a:p>
            <a:r>
              <a:rPr lang="en-US" dirty="0"/>
              <a:t>di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pixel </a:t>
            </a:r>
            <a:r>
              <a:rPr lang="en-US" dirty="0" err="1"/>
              <a:t>aktual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15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DB685-D30C-4EED-8327-7E935D00D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JR CCITT G.3-lanj.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6E616FE-213F-4008-A456-97042142A6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260" t="22309" r="22282" b="22956"/>
          <a:stretch/>
        </p:blipFill>
        <p:spPr>
          <a:xfrm>
            <a:off x="946298" y="1573619"/>
            <a:ext cx="7081283" cy="469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021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061AD6C-E341-4600-B800-192C6BC5AA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124" t="12535" r="24755" b="20757"/>
          <a:stretch/>
        </p:blipFill>
        <p:spPr>
          <a:xfrm>
            <a:off x="1307802" y="457198"/>
            <a:ext cx="6921797" cy="5886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495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B098C-B6B9-444F-A0B0-4B6E14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Penutup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9F0C2-2B20-4632-B83D-B57C93A44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dirty="0" err="1"/>
              <a:t>Pertanyaan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FD5AE4-2079-4AF9-A116-C2C1F8D6FDB0}"/>
              </a:ext>
            </a:extLst>
          </p:cNvPr>
          <p:cNvSpPr/>
          <p:nvPr/>
        </p:nvSpPr>
        <p:spPr>
          <a:xfrm>
            <a:off x="4235204" y="2967335"/>
            <a:ext cx="37215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Terima</a:t>
            </a:r>
            <a:r>
              <a:rPr lang="en-U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Kasih</a:t>
            </a:r>
          </a:p>
        </p:txBody>
      </p:sp>
    </p:spTree>
    <p:extLst>
      <p:ext uri="{BB962C8B-B14F-4D97-AF65-F5344CB8AC3E}">
        <p14:creationId xmlns:p14="http://schemas.microsoft.com/office/powerpoint/2010/main" val="12890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2274</TotalTime>
  <Words>261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Data Compression Pertemuan 12</vt:lpstr>
      <vt:lpstr>RLE pada Image BW</vt:lpstr>
      <vt:lpstr>Standard CCITT No. 2 dan 4</vt:lpstr>
      <vt:lpstr>Standard CCITT No. 2 dan 4-lanj.</vt:lpstr>
      <vt:lpstr>JR CCITT G.3</vt:lpstr>
      <vt:lpstr>JR CCITT G.3-lanj.</vt:lpstr>
      <vt:lpstr>PowerPoint Presentation</vt:lpstr>
      <vt:lpstr>Penutup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Compression Pertemuan 3</dc:title>
  <dc:creator>User</dc:creator>
  <cp:lastModifiedBy>NENY ROSMAWARNI -</cp:lastModifiedBy>
  <cp:revision>5</cp:revision>
  <dcterms:created xsi:type="dcterms:W3CDTF">2020-10-06T17:21:54Z</dcterms:created>
  <dcterms:modified xsi:type="dcterms:W3CDTF">2020-11-26T05:40:15Z</dcterms:modified>
</cp:coreProperties>
</file>