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6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58" r:id="rId23"/>
    <p:sldId id="25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56D30-ED95-4164-B596-BD2A5ED4C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58967E-A6F8-4A38-9D09-A6149B574D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D9B1F-69D4-4645-A670-C301FF804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E045-3815-4701-8FE6-76358596D25D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BEBDE-BB8B-4BD2-9E85-32A252F14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1DD26-B0E2-4BE1-9D71-3ED0109F3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00B8-0B32-4DBE-B4AB-BD1DD1A3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5F032-BDFB-4B62-B4CE-CF0A109E3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8154C3-3B8D-46E3-B433-36AC41937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56CF3-286A-49C1-9BBE-26BC86DC5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E045-3815-4701-8FE6-76358596D25D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060F9-5C28-49EF-B495-F8F1E4ACE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3FFA7-68E3-4F50-8223-1325D2CB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00B8-0B32-4DBE-B4AB-BD1DD1A3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7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45D121-C80D-43A9-839B-5CB3A89038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2AD5CF-1A99-4CB2-8836-498FD5CCE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7F90A-E360-4EBA-AD6D-F129B0236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E045-3815-4701-8FE6-76358596D25D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FE723-B2A0-46F7-828A-B53785A8E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B15E3-FDD5-4421-B880-3D3AD3929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00B8-0B32-4DBE-B4AB-BD1DD1A3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8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CDE89-F4ED-4AB0-9700-7A3F8BEBF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CEB19-7D68-4403-8815-660001776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30610-7DA0-4C5C-AA45-FC82F830A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E045-3815-4701-8FE6-76358596D25D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5CC0D-597F-47A4-B098-3CBC73DEB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918E2-5D58-4450-86A6-AA6D36968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00B8-0B32-4DBE-B4AB-BD1DD1A3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5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88F6A-FDF5-4DB6-9227-B59E73AE9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F229F-D0C5-4A84-968C-184A1C61B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AA913-2AE9-4B57-AA97-4AB8BF65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E045-3815-4701-8FE6-76358596D25D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3A4E0-130D-4280-B23D-4D5F16609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4D029-4F86-475C-9FB3-506C3CD47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00B8-0B32-4DBE-B4AB-BD1DD1A3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37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E6927-78F4-4FD0-A3DD-185AE8997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C15E-FB53-49BF-84AD-71B0774022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0C6060-2FF2-4299-A42E-8C90A3E9A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6A427-CC74-4034-A479-00A930E3E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E045-3815-4701-8FE6-76358596D25D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49238F-591D-4321-AD50-22FAFC15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C641BB-A088-45AA-8162-41E90ADA6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00B8-0B32-4DBE-B4AB-BD1DD1A3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4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A91D-0834-41ED-AD94-46EB30BD8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DE1BE-CBF8-488C-ADCE-B166D8B22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EC2745-2724-4FBA-B56E-220092DDD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778F03-B79A-427D-8762-1C27154095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84CC19-7891-4BC1-9A8D-02400D496F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43F11F-97B1-48FF-87F5-C7A904B6B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E045-3815-4701-8FE6-76358596D25D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9708BD-70CB-43C7-9848-BC2589AC4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2BBFFA-93AC-4D74-BDB0-3DDC3F4B9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00B8-0B32-4DBE-B4AB-BD1DD1A3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5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9F64C-6502-4945-89BC-879953320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FF1700-C495-4678-817E-90EF8B7EB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E045-3815-4701-8FE6-76358596D25D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5C524C-984B-4D0F-824D-3F4DCFF82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F9905A-D4B3-43BF-AFCB-4F9C4AC77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00B8-0B32-4DBE-B4AB-BD1DD1A3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8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60437F-18B5-446F-8EAA-CFA24437A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E045-3815-4701-8FE6-76358596D25D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589D65-114A-4B80-9DA2-D6C246B5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4C9C5E-2AAE-4E7D-8C9B-3084AF9A7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00B8-0B32-4DBE-B4AB-BD1DD1A3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1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A8DD0-C348-4162-B020-F87A7D330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FCF4F-012C-461B-81C0-28B783DF1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39E87E-EB82-4B26-B76C-69A1DAE0F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170571-41E9-4D48-9C6A-05D4F717B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E045-3815-4701-8FE6-76358596D25D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302B9A-8D32-4AFD-BC17-866859FA2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39F9E-26EC-48CE-9E23-A1510162B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00B8-0B32-4DBE-B4AB-BD1DD1A3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84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2B789-9101-4B2C-9F2F-AA0A24116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E76589-0381-42FE-9F52-2C3A9893FD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FD8066-7249-43BB-BC1D-32099E74C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6E378-9B6F-44F8-85F4-398172376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E045-3815-4701-8FE6-76358596D25D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B5AD9-CA93-4478-A619-48569061F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F0E7C1-2E9C-44E5-80C5-6AA6A9B27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00B8-0B32-4DBE-B4AB-BD1DD1A3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3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A0DBBC-C823-462B-A901-F496F730E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90BAB-BCCF-4ED1-A859-76A932147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BD2E7-D30B-462C-A256-37939C28CC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AE045-3815-4701-8FE6-76358596D25D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23022-907B-4286-83DF-468CF4790E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20E40-86D2-4EF7-8549-EEF786208A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100B8-0B32-4DBE-B4AB-BD1DD1A36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05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optimizilla.com/" TargetMode="External"/><Relationship Id="rId2" Type="http://schemas.openxmlformats.org/officeDocument/2006/relationships/hyperlink" Target="http://compressjpeg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neny@istn.ac.id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32798-CEDA-40C2-9285-D2FC0C85AB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Compression</a:t>
            </a:r>
            <a:br>
              <a:rPr lang="en-US" dirty="0"/>
            </a:br>
            <a:r>
              <a:rPr lang="en-US" dirty="0" err="1"/>
              <a:t>Pertemuan</a:t>
            </a:r>
            <a:r>
              <a:rPr lang="en-US" dirty="0"/>
              <a:t>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285744-3AB5-4004-B903-227D13368E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  <a:r>
              <a:rPr lang="en-US" dirty="0" err="1"/>
              <a:t>Neny</a:t>
            </a:r>
            <a:r>
              <a:rPr lang="en-US" dirty="0"/>
              <a:t> </a:t>
            </a:r>
            <a:r>
              <a:rPr lang="en-US" dirty="0" err="1"/>
              <a:t>Rosmawarni</a:t>
            </a:r>
            <a:r>
              <a:rPr lang="en-US" dirty="0"/>
              <a:t> </a:t>
            </a:r>
            <a:r>
              <a:rPr lang="en-US" dirty="0" err="1"/>
              <a:t>S.Kom</a:t>
            </a:r>
            <a:r>
              <a:rPr lang="en-US" dirty="0"/>
              <a:t>., </a:t>
            </a:r>
            <a:r>
              <a:rPr lang="en-US" dirty="0" err="1"/>
              <a:t>M.Kom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9563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C6326-04C6-4134-A8A5-2AC7E6640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30FB6-945F-40B8-BAD6-19A325D78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Kompresi Audio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Berkehilangan</a:t>
            </a:r>
            <a:endParaRPr lang="en-US" dirty="0"/>
          </a:p>
          <a:p>
            <a:r>
              <a:rPr lang="en-US" dirty="0"/>
              <a:t>Kompresi audio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representasi</a:t>
            </a:r>
            <a:r>
              <a:rPr lang="en-US" dirty="0"/>
              <a:t> data digital yang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dibuka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duplikat</a:t>
            </a:r>
            <a:r>
              <a:rPr lang="en-US" dirty="0"/>
              <a:t> yang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aslinya</a:t>
            </a:r>
            <a:r>
              <a:rPr lang="en-US" dirty="0"/>
              <a:t>. Cara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kira-kira</a:t>
            </a:r>
            <a:r>
              <a:rPr lang="en-US" dirty="0"/>
              <a:t> </a:t>
            </a:r>
            <a:r>
              <a:rPr lang="en-US" dirty="0" err="1"/>
              <a:t>setengah</a:t>
            </a:r>
            <a:r>
              <a:rPr lang="en-US" dirty="0"/>
              <a:t> (50 - 60 %)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 dan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yang </a:t>
            </a:r>
            <a:r>
              <a:rPr lang="en-US" dirty="0" err="1"/>
              <a:t>terus-menerus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format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lain: Free Lossless Audio Codec (FLAC), WAVPACK, Apple Lossless Audio Codec (ALAC), MPEG-4 ALS, dan Windows Media Audio 9 Lossless (WMA Lossless).</a:t>
            </a:r>
          </a:p>
        </p:txBody>
      </p:sp>
    </p:spTree>
    <p:extLst>
      <p:ext uri="{BB962C8B-B14F-4D97-AF65-F5344CB8AC3E}">
        <p14:creationId xmlns:p14="http://schemas.microsoft.com/office/powerpoint/2010/main" val="2710505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6B4CA-F912-4F6F-B445-C68381329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FFC85-3687-4609-A4A0-B17C32F4D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Video</a:t>
            </a:r>
          </a:p>
          <a:p>
            <a:r>
              <a:rPr lang="en-US" dirty="0"/>
              <a:t>Kompresi video </a:t>
            </a:r>
            <a:r>
              <a:rPr lang="en-US" dirty="0" err="1"/>
              <a:t>merupakan</a:t>
            </a:r>
            <a:r>
              <a:rPr lang="en-US" dirty="0"/>
              <a:t> coding yang modern yang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redundansi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video.Kebanyakan</a:t>
            </a:r>
            <a:r>
              <a:rPr lang="en-US" dirty="0"/>
              <a:t> </a:t>
            </a:r>
            <a:r>
              <a:rPr lang="en-US" dirty="0" err="1"/>
              <a:t>algoritme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data di video dan codec </a:t>
            </a:r>
            <a:r>
              <a:rPr lang="en-US" dirty="0" err="1"/>
              <a:t>menggabungkan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dan </a:t>
            </a:r>
            <a:r>
              <a:rPr lang="en-US" dirty="0" err="1"/>
              <a:t>kompensasi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. </a:t>
            </a:r>
            <a:r>
              <a:rPr lang="en-US" dirty="0" err="1"/>
              <a:t>kebanyak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data di video </a:t>
            </a:r>
            <a:r>
              <a:rPr lang="en-US" dirty="0" err="1"/>
              <a:t>mengunakn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audio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paralel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kompres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dikombinasikan</a:t>
            </a:r>
            <a:r>
              <a:rPr lang="en-US" dirty="0"/>
              <a:t> data stream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paket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video </a:t>
            </a:r>
            <a:r>
              <a:rPr lang="en-US" dirty="0" err="1"/>
              <a:t>beroperasi</a:t>
            </a:r>
            <a:r>
              <a:rPr lang="en-US" dirty="0"/>
              <a:t> pada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persegi</a:t>
            </a:r>
            <a:r>
              <a:rPr lang="en-US" dirty="0"/>
              <a:t> </a:t>
            </a:r>
            <a:r>
              <a:rPr lang="en-US" dirty="0" err="1"/>
              <a:t>piksel</a:t>
            </a:r>
            <a:r>
              <a:rPr lang="en-US" dirty="0"/>
              <a:t> </a:t>
            </a:r>
            <a:r>
              <a:rPr lang="en-US" dirty="0" err="1"/>
              <a:t>tetangga</a:t>
            </a:r>
            <a:r>
              <a:rPr lang="en-US" dirty="0"/>
              <a:t>,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macroblocks. </a:t>
            </a:r>
            <a:r>
              <a:rPr lang="en-US" dirty="0" err="1"/>
              <a:t>kelompok</a:t>
            </a:r>
            <a:r>
              <a:rPr lang="en-US" dirty="0"/>
              <a:t> pixel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pixel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frame </a:t>
            </a:r>
            <a:r>
              <a:rPr lang="en-US" dirty="0" err="1"/>
              <a:t>ke</a:t>
            </a:r>
            <a:r>
              <a:rPr lang="en-US" dirty="0"/>
              <a:t> yang </a:t>
            </a:r>
            <a:r>
              <a:rPr lang="en-US" dirty="0" err="1"/>
              <a:t>berikutnya</a:t>
            </a:r>
            <a:r>
              <a:rPr lang="en-US" dirty="0"/>
              <a:t>, dan codec </a:t>
            </a:r>
            <a:r>
              <a:rPr lang="en-US" dirty="0" err="1"/>
              <a:t>kompresi</a:t>
            </a:r>
            <a:r>
              <a:rPr lang="en-US" dirty="0"/>
              <a:t> video 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blok-blok</a:t>
            </a:r>
            <a:r>
              <a:rPr lang="en-US" dirty="0"/>
              <a:t>.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video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,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menyandikan</a:t>
            </a:r>
            <a:r>
              <a:rPr lang="en-US" dirty="0"/>
              <a:t> data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piksel</a:t>
            </a:r>
            <a:r>
              <a:rPr lang="en-US" dirty="0"/>
              <a:t> yang </a:t>
            </a:r>
            <a:r>
              <a:rPr lang="en-US" dirty="0" err="1"/>
              <a:t>berubah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6199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8AC4B-24D9-4B69-A6D8-76D376391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 Tools Online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Kompres</a:t>
            </a:r>
            <a:r>
              <a:rPr lang="en-US" dirty="0"/>
              <a:t> Gambar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19776-337F-4B40-968C-68D22C7B1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optimasi</a:t>
            </a:r>
            <a:r>
              <a:rPr lang="en-US" dirty="0"/>
              <a:t> pada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,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tools online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.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mengoptimalkan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(size)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mempercepat</a:t>
            </a:r>
            <a:r>
              <a:rPr lang="en-US" dirty="0"/>
              <a:t> load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diupload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didownload</a:t>
            </a:r>
            <a:r>
              <a:rPr lang="en-US" dirty="0"/>
              <a:t>.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mengecil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signifikan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berkurang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yang </a:t>
            </a:r>
            <a:r>
              <a:rPr lang="en-US" dirty="0" err="1"/>
              <a:t>menggunakan</a:t>
            </a:r>
            <a:r>
              <a:rPr lang="en-US" dirty="0"/>
              <a:t> tools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optimasi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website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menaikkan</a:t>
            </a:r>
            <a:r>
              <a:rPr lang="en-US" dirty="0"/>
              <a:t> </a:t>
            </a:r>
            <a:r>
              <a:rPr lang="en-US" dirty="0" err="1"/>
              <a:t>skor</a:t>
            </a:r>
            <a:r>
              <a:rPr lang="en-US" dirty="0"/>
              <a:t> Google </a:t>
            </a:r>
            <a:r>
              <a:rPr lang="en-US" dirty="0" err="1"/>
              <a:t>PageSpeed</a:t>
            </a:r>
            <a:r>
              <a:rPr lang="en-US" dirty="0"/>
              <a:t> Insights.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website yang </a:t>
            </a:r>
            <a:r>
              <a:rPr lang="en-US" dirty="0" err="1"/>
              <a:t>menggunakan</a:t>
            </a:r>
            <a:r>
              <a:rPr lang="en-US" dirty="0"/>
              <a:t> responsive design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butuh</a:t>
            </a:r>
            <a:r>
              <a:rPr lang="en-US" dirty="0"/>
              <a:t> </a:t>
            </a:r>
            <a:r>
              <a:rPr lang="en-US" dirty="0" err="1"/>
              <a:t>optimasi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tampil</a:t>
            </a:r>
            <a:r>
              <a:rPr lang="en-US" dirty="0"/>
              <a:t> </a:t>
            </a:r>
            <a:r>
              <a:rPr lang="en-US" dirty="0" err="1"/>
              <a:t>diberbagai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device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pengunjung</a:t>
            </a:r>
            <a:r>
              <a:rPr lang="en-US" dirty="0"/>
              <a:t> website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nyaman</a:t>
            </a:r>
            <a:r>
              <a:rPr lang="en-US" dirty="0"/>
              <a:t>, salah </a:t>
            </a:r>
            <a:r>
              <a:rPr lang="en-US" dirty="0" err="1"/>
              <a:t>satunya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optimasi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kompres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. </a:t>
            </a:r>
            <a:r>
              <a:rPr lang="en-US" dirty="0" err="1"/>
              <a:t>Kompres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offline dan online, kali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tools - tools online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kompres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5803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3A1EA-8996-48E9-8A39-A96D0DE2D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3C70F-2FCB-4841-81AA-1F409E22F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1. </a:t>
            </a:r>
            <a:r>
              <a:rPr lang="en-US" dirty="0" err="1"/>
              <a:t>TinyJPG</a:t>
            </a:r>
            <a:endParaRPr lang="en-US" dirty="0"/>
          </a:p>
          <a:p>
            <a:r>
              <a:rPr lang="en-US" dirty="0" err="1"/>
              <a:t>TinyJPG</a:t>
            </a:r>
            <a:r>
              <a:rPr lang="en-US" dirty="0"/>
              <a:t>/</a:t>
            </a:r>
            <a:r>
              <a:rPr lang="en-US" dirty="0" err="1"/>
              <a:t>TinyPNG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tools online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favorit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kompres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, </a:t>
            </a:r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TinyJPG</a:t>
            </a:r>
            <a:r>
              <a:rPr lang="en-US" dirty="0"/>
              <a:t>/</a:t>
            </a:r>
            <a:r>
              <a:rPr lang="en-US" dirty="0" err="1"/>
              <a:t>TinyPNG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size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tools lain </a:t>
            </a:r>
            <a:r>
              <a:rPr lang="en-US" dirty="0" err="1"/>
              <a:t>tentunya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(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).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situsnya</a:t>
            </a:r>
            <a:r>
              <a:rPr lang="en-US" dirty="0"/>
              <a:t> </a:t>
            </a:r>
            <a:r>
              <a:rPr lang="en-US" dirty="0" err="1"/>
              <a:t>diterangkan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TinyJPG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reduced size (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)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70%  (</a:t>
            </a:r>
            <a:r>
              <a:rPr lang="en-US" dirty="0" err="1"/>
              <a:t>Katanya</a:t>
            </a:r>
            <a:r>
              <a:rPr lang="en-US" dirty="0"/>
              <a:t> Lo!). </a:t>
            </a:r>
            <a:r>
              <a:rPr lang="en-US" dirty="0" err="1"/>
              <a:t>TinyJPG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yang free (</a:t>
            </a:r>
            <a:r>
              <a:rPr lang="en-US" dirty="0" err="1"/>
              <a:t>gratisan</a:t>
            </a:r>
            <a:r>
              <a:rPr lang="en-US" dirty="0"/>
              <a:t>) dan </a:t>
            </a:r>
            <a:r>
              <a:rPr lang="en-US" dirty="0" err="1"/>
              <a:t>versi</a:t>
            </a:r>
            <a:r>
              <a:rPr lang="en-US" dirty="0"/>
              <a:t> yang Pro (</a:t>
            </a:r>
            <a:r>
              <a:rPr lang="en-US" dirty="0" err="1"/>
              <a:t>berbayar</a:t>
            </a:r>
            <a:r>
              <a:rPr lang="en-US" dirty="0"/>
              <a:t>), </a:t>
            </a:r>
            <a:r>
              <a:rPr lang="en-US" dirty="0" err="1"/>
              <a:t>perbedaannya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pada yang </a:t>
            </a:r>
            <a:r>
              <a:rPr lang="en-US" dirty="0" err="1"/>
              <a:t>versi</a:t>
            </a:r>
            <a:r>
              <a:rPr lang="en-US" dirty="0"/>
              <a:t> </a:t>
            </a:r>
            <a:r>
              <a:rPr lang="en-US" dirty="0" err="1"/>
              <a:t>gratisan</a:t>
            </a:r>
            <a:r>
              <a:rPr lang="en-US" dirty="0"/>
              <a:t> </a:t>
            </a:r>
            <a:r>
              <a:rPr lang="en-US" dirty="0" err="1"/>
              <a:t>dibatasi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20 </a:t>
            </a:r>
            <a:r>
              <a:rPr lang="en-US" dirty="0" err="1"/>
              <a:t>gambar</a:t>
            </a:r>
            <a:r>
              <a:rPr lang="en-US" dirty="0"/>
              <a:t> dan </a:t>
            </a:r>
            <a:r>
              <a:rPr lang="en-US" dirty="0" err="1"/>
              <a:t>maksimal</a:t>
            </a:r>
            <a:r>
              <a:rPr lang="en-US" dirty="0"/>
              <a:t> 5 MB </a:t>
            </a:r>
            <a:r>
              <a:rPr lang="en-US" dirty="0" err="1"/>
              <a:t>setiap</a:t>
            </a:r>
            <a:r>
              <a:rPr lang="en-US" dirty="0"/>
              <a:t> kali Upload </a:t>
            </a:r>
            <a:r>
              <a:rPr lang="en-US" dirty="0" err="1"/>
              <a:t>sedangkan</a:t>
            </a:r>
            <a:r>
              <a:rPr lang="en-US" dirty="0"/>
              <a:t> pada </a:t>
            </a:r>
            <a:r>
              <a:rPr lang="en-US" dirty="0" err="1"/>
              <a:t>versi</a:t>
            </a:r>
            <a:r>
              <a:rPr lang="en-US" dirty="0"/>
              <a:t> Pro </a:t>
            </a:r>
            <a:r>
              <a:rPr lang="en-US" dirty="0" err="1"/>
              <a:t>jumlah</a:t>
            </a:r>
            <a:r>
              <a:rPr lang="en-US" dirty="0"/>
              <a:t> file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dibatasi</a:t>
            </a:r>
            <a:r>
              <a:rPr lang="en-US" dirty="0"/>
              <a:t> dan </a:t>
            </a:r>
            <a:r>
              <a:rPr lang="en-US" dirty="0" err="1"/>
              <a:t>maksimal</a:t>
            </a:r>
            <a:r>
              <a:rPr lang="en-US" dirty="0"/>
              <a:t> 25 MB </a:t>
            </a:r>
            <a:r>
              <a:rPr lang="en-US" dirty="0" err="1"/>
              <a:t>setiap</a:t>
            </a:r>
            <a:r>
              <a:rPr lang="en-US" dirty="0"/>
              <a:t> kali upload. Pada </a:t>
            </a:r>
            <a:r>
              <a:rPr lang="en-US" dirty="0" err="1"/>
              <a:t>versi</a:t>
            </a:r>
            <a:r>
              <a:rPr lang="en-US" dirty="0"/>
              <a:t> Pro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dikenakan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$25 per </a:t>
            </a:r>
            <a:r>
              <a:rPr lang="en-US" dirty="0" err="1"/>
              <a:t>tahun</a:t>
            </a:r>
            <a:r>
              <a:rPr lang="en-US" dirty="0"/>
              <a:t>. </a:t>
            </a:r>
            <a:r>
              <a:rPr lang="en-US" dirty="0" err="1"/>
              <a:t>TinyJPG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dipercaya</a:t>
            </a:r>
            <a:r>
              <a:rPr lang="en-US" dirty="0"/>
              <a:t> oleh </a:t>
            </a:r>
            <a:r>
              <a:rPr lang="en-US" dirty="0" err="1"/>
              <a:t>ribuan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didunia</a:t>
            </a:r>
            <a:r>
              <a:rPr lang="en-US" dirty="0"/>
              <a:t>,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Samsung, Sony, Walmart, Ask, Bank Of America dan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yang di </a:t>
            </a:r>
            <a:r>
              <a:rPr lang="en-US" dirty="0" err="1"/>
              <a:t>suka</a:t>
            </a:r>
            <a:r>
              <a:rPr lang="en-US" dirty="0"/>
              <a:t> pada </a:t>
            </a:r>
            <a:r>
              <a:rPr lang="en-US" dirty="0" err="1"/>
              <a:t>TinyPNG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Analyzer, </a:t>
            </a:r>
            <a:r>
              <a:rPr lang="en-US" dirty="0" err="1"/>
              <a:t>fitur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situs </a:t>
            </a:r>
            <a:r>
              <a:rPr lang="en-US" dirty="0" err="1"/>
              <a:t>atau</a:t>
            </a:r>
            <a:r>
              <a:rPr lang="en-US" dirty="0"/>
              <a:t> website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mengoptimasi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mengompresi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.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penampakan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Analyzer </a:t>
            </a:r>
            <a:r>
              <a:rPr lang="en-US" dirty="0" err="1"/>
              <a:t>TinyJPG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9676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B4F01-E996-4CB4-BA98-979958684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0F7C2-943F-4E18-AEC9-F6F52737A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namanya</a:t>
            </a:r>
            <a:r>
              <a:rPr lang="en-US" dirty="0"/>
              <a:t> tools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esktensi</a:t>
            </a:r>
            <a:r>
              <a:rPr lang="en-US" dirty="0"/>
              <a:t> JPG dan PNG. </a:t>
            </a:r>
            <a:r>
              <a:rPr lang="en-US" dirty="0" err="1"/>
              <a:t>TinyJPG</a:t>
            </a:r>
            <a:r>
              <a:rPr lang="en-US" dirty="0"/>
              <a:t>/</a:t>
            </a:r>
            <a:r>
              <a:rPr lang="en-US" dirty="0" err="1"/>
              <a:t>TinyPNG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https://tinyjpg.com </a:t>
            </a:r>
            <a:r>
              <a:rPr lang="en-US" dirty="0" err="1"/>
              <a:t>atau</a:t>
            </a:r>
            <a:r>
              <a:rPr lang="en-US" dirty="0"/>
              <a:t> https://tinypng.com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EB6DC7-C37A-4104-AD90-8DE62BEF6F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697" y="3125861"/>
            <a:ext cx="60960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432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0983E-5039-4DE2-A934-3C0820BFF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B844B-3DDA-436B-86C1-A5C7C096C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2. Kraken.IO</a:t>
            </a:r>
          </a:p>
          <a:p>
            <a:r>
              <a:rPr lang="en-US" dirty="0"/>
              <a:t>Kraken.IO </a:t>
            </a:r>
            <a:r>
              <a:rPr lang="en-US" dirty="0" err="1"/>
              <a:t>adalah</a:t>
            </a:r>
            <a:r>
              <a:rPr lang="en-US" dirty="0"/>
              <a:t> tools online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yang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temui</a:t>
            </a:r>
            <a:r>
              <a:rPr lang="en-US" dirty="0"/>
              <a:t>.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mengunjungi</a:t>
            </a:r>
            <a:r>
              <a:rPr lang="en-US" dirty="0"/>
              <a:t> website Kraken.IO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disuguhi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yang </a:t>
            </a:r>
            <a:r>
              <a:rPr lang="en-US" dirty="0" err="1"/>
              <a:t>versi</a:t>
            </a:r>
            <a:r>
              <a:rPr lang="en-US" dirty="0"/>
              <a:t> </a:t>
            </a:r>
            <a:r>
              <a:rPr lang="en-US" dirty="0" err="1"/>
              <a:t>berbayar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versi</a:t>
            </a:r>
            <a:r>
              <a:rPr lang="en-US" dirty="0"/>
              <a:t> </a:t>
            </a:r>
            <a:r>
              <a:rPr lang="en-US" dirty="0" err="1"/>
              <a:t>gratisan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</a:t>
            </a:r>
            <a:r>
              <a:rPr lang="en-US" dirty="0" err="1"/>
              <a:t>berbayar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ditawarkan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bervariasi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$5 per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79$ per </a:t>
            </a:r>
            <a:r>
              <a:rPr lang="en-US" dirty="0" err="1"/>
              <a:t>bulan</a:t>
            </a:r>
            <a:r>
              <a:rPr lang="en-US" dirty="0"/>
              <a:t>,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file yang </a:t>
            </a:r>
            <a:r>
              <a:rPr lang="en-US" dirty="0" err="1"/>
              <a:t>kita</a:t>
            </a:r>
            <a:r>
              <a:rPr lang="en-US" dirty="0"/>
              <a:t> upload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500 MB per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60 GB per </a:t>
            </a:r>
            <a:r>
              <a:rPr lang="en-US" dirty="0" err="1"/>
              <a:t>bulan</a:t>
            </a:r>
            <a:r>
              <a:rPr lang="en-US" dirty="0"/>
              <a:t>. Kraken.IO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mengkompres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JPG, GIF, SVG dan PNG.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situsnya</a:t>
            </a:r>
            <a:r>
              <a:rPr lang="en-US" dirty="0"/>
              <a:t> Kraken.io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, </a:t>
            </a:r>
            <a:r>
              <a:rPr lang="en-US" dirty="0" err="1"/>
              <a:t>optimasi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dan </a:t>
            </a:r>
            <a:r>
              <a:rPr lang="en-US" dirty="0" err="1"/>
              <a:t>kompresor</a:t>
            </a:r>
            <a:r>
              <a:rPr lang="en-US" dirty="0"/>
              <a:t> ultra-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di </a:t>
            </a:r>
            <a:r>
              <a:rPr lang="en-US" dirty="0" err="1"/>
              <a:t>kelasnya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7556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BD194-FC95-455B-8F39-3D31B00B9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EE849-FAD9-455F-BE4B-D542DB325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Teknik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Kraken IO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Lossless dan Lossy. Teknik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Lossless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piksel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. Gambar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detail </a:t>
            </a:r>
            <a:r>
              <a:rPr lang="en-US" dirty="0" err="1"/>
              <a:t>sehingga</a:t>
            </a:r>
            <a:r>
              <a:rPr lang="en-US" dirty="0"/>
              <a:t> Anda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Metode</a:t>
            </a:r>
            <a:r>
              <a:rPr lang="en-US" dirty="0"/>
              <a:t> Lossless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mengutamakan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kompres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takut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/</a:t>
            </a:r>
            <a:r>
              <a:rPr lang="en-US" dirty="0" err="1"/>
              <a:t>buram</a:t>
            </a:r>
            <a:r>
              <a:rPr lang="en-US" dirty="0"/>
              <a:t>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Kraken IO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kompres</a:t>
            </a:r>
            <a:r>
              <a:rPr lang="en-US" dirty="0"/>
              <a:t> Lossy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.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mengkompres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sekecil-kecilnya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format dan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berbeda-beda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689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F90EA-19DA-46AA-B0F7-B8FC70733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DF663-DDC8-4BD5-9DEE-945653580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Kraken.IO </a:t>
            </a:r>
            <a:r>
              <a:rPr lang="en-US" dirty="0" err="1"/>
              <a:t>adalah</a:t>
            </a:r>
            <a:r>
              <a:rPr lang="en-US" dirty="0"/>
              <a:t> tools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enterprise,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client-client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perusahaan-perusahaan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Microsoft, Nvidia, DELL, KIA, Kaspersky dan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Kraken.IO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https://kraken.io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449B84-009A-4272-9A6F-17C6BD2226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0110" y="3610427"/>
            <a:ext cx="5319824" cy="270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089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D7F8F-2F37-4182-A114-FE8ECBA7B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9E051-B4B4-4BB6-82B1-565962774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3. Compress JPEG</a:t>
            </a:r>
          </a:p>
          <a:p>
            <a:r>
              <a:rPr lang="en-US" dirty="0"/>
              <a:t>Compress JPEG </a:t>
            </a:r>
            <a:r>
              <a:rPr lang="en-US" dirty="0" err="1"/>
              <a:t>adalah</a:t>
            </a:r>
            <a:r>
              <a:rPr lang="en-US" dirty="0"/>
              <a:t> tools online </a:t>
            </a:r>
            <a:r>
              <a:rPr lang="en-US" dirty="0" err="1"/>
              <a:t>terbaik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juga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, tools </a:t>
            </a:r>
            <a:r>
              <a:rPr lang="en-US" dirty="0" err="1"/>
              <a:t>ini</a:t>
            </a:r>
            <a:r>
              <a:rPr lang="en-US" dirty="0"/>
              <a:t> juga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JPG dan PNG. Compress JPEG juga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Satu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di tools online lain </a:t>
            </a:r>
            <a:r>
              <a:rPr lang="en-US" dirty="0" err="1"/>
              <a:t>adalah</a:t>
            </a:r>
            <a:r>
              <a:rPr lang="en-US" dirty="0"/>
              <a:t> Compress JPEG </a:t>
            </a:r>
            <a:r>
              <a:rPr lang="en-US" dirty="0" err="1"/>
              <a:t>bisa</a:t>
            </a:r>
            <a:r>
              <a:rPr lang="en-US" dirty="0"/>
              <a:t> juga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kompress</a:t>
            </a:r>
            <a:r>
              <a:rPr lang="en-US" dirty="0"/>
              <a:t> file PDF. Compress JPEG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20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kali upload </a:t>
            </a:r>
            <a:r>
              <a:rPr lang="en-US" dirty="0" err="1"/>
              <a:t>gambar</a:t>
            </a:r>
            <a:r>
              <a:rPr lang="en-US" dirty="0"/>
              <a:t>. Tools </a:t>
            </a:r>
            <a:r>
              <a:rPr lang="en-US" dirty="0" err="1"/>
              <a:t>ini</a:t>
            </a:r>
            <a:r>
              <a:rPr lang="en-US" dirty="0"/>
              <a:t> gratis </a:t>
            </a:r>
            <a:r>
              <a:rPr lang="en-US" dirty="0" err="1"/>
              <a:t>sepenuhnya</a:t>
            </a:r>
            <a:r>
              <a:rPr lang="en-US" dirty="0"/>
              <a:t> (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)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</a:t>
            </a:r>
            <a:r>
              <a:rPr lang="en-US" dirty="0" err="1"/>
              <a:t>berbayar</a:t>
            </a:r>
            <a:r>
              <a:rPr lang="en-US" dirty="0"/>
              <a:t>.</a:t>
            </a:r>
          </a:p>
          <a:p>
            <a:r>
              <a:rPr lang="en-US" dirty="0"/>
              <a:t>Tools online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http://compressjpeg.com </a:t>
            </a:r>
            <a:r>
              <a:rPr lang="en-US" dirty="0" err="1"/>
              <a:t>atau</a:t>
            </a:r>
            <a:r>
              <a:rPr lang="en-US" dirty="0"/>
              <a:t> http://compresspng.com.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kompress</a:t>
            </a:r>
            <a:r>
              <a:rPr lang="en-US" dirty="0"/>
              <a:t> PDF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http://shrinkpdf.com</a:t>
            </a:r>
          </a:p>
        </p:txBody>
      </p:sp>
    </p:spTree>
    <p:extLst>
      <p:ext uri="{BB962C8B-B14F-4D97-AF65-F5344CB8AC3E}">
        <p14:creationId xmlns:p14="http://schemas.microsoft.com/office/powerpoint/2010/main" val="1284096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EC0FA-0E7C-4D84-9BFD-4EC673EC5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643EB-65DD-4374-9D33-AF11A91B5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Compressor.IO</a:t>
            </a:r>
          </a:p>
          <a:p>
            <a:r>
              <a:rPr lang="en-US" dirty="0"/>
              <a:t>Tools online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Compressor.IO, tools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4 file format </a:t>
            </a:r>
            <a:r>
              <a:rPr lang="en-US" dirty="0" err="1"/>
              <a:t>yaitu</a:t>
            </a:r>
            <a:r>
              <a:rPr lang="en-US" dirty="0"/>
              <a:t> JPEG, PNG, GIF dan SVG. 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kraken.IO, Compressor.IO juga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Lossless dan Lossy. Dari </a:t>
            </a:r>
            <a:r>
              <a:rPr lang="en-US" dirty="0" err="1"/>
              <a:t>situsnya</a:t>
            </a:r>
            <a:r>
              <a:rPr lang="en-US" dirty="0"/>
              <a:t> </a:t>
            </a:r>
            <a:r>
              <a:rPr lang="en-US" dirty="0" err="1"/>
              <a:t>mengklaim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mengkompresi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90%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.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optimisasi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gratis dan open source software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pngquant</a:t>
            </a:r>
            <a:r>
              <a:rPr lang="en-US" dirty="0"/>
              <a:t>, </a:t>
            </a:r>
            <a:r>
              <a:rPr lang="en-US" dirty="0" err="1"/>
              <a:t>OptiPNG</a:t>
            </a:r>
            <a:r>
              <a:rPr lang="en-US" dirty="0"/>
              <a:t>, </a:t>
            </a:r>
            <a:r>
              <a:rPr lang="en-US" dirty="0" err="1"/>
              <a:t>JpegOptim</a:t>
            </a:r>
            <a:r>
              <a:rPr lang="en-US" dirty="0"/>
              <a:t>, </a:t>
            </a:r>
            <a:r>
              <a:rPr lang="en-US" dirty="0" err="1"/>
              <a:t>Gifsicle</a:t>
            </a:r>
            <a:r>
              <a:rPr lang="en-US" dirty="0"/>
              <a:t> dan Scour. Tools online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https://compressor.io</a:t>
            </a:r>
          </a:p>
        </p:txBody>
      </p:sp>
    </p:spTree>
    <p:extLst>
      <p:ext uri="{BB962C8B-B14F-4D97-AF65-F5344CB8AC3E}">
        <p14:creationId xmlns:p14="http://schemas.microsoft.com/office/powerpoint/2010/main" val="1141384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0E1B7-2997-4BD5-A536-FF122747C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F1F42-D955-4970-954A-C687123EE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Pengenalan</a:t>
            </a:r>
            <a:r>
              <a:rPr lang="en-US" dirty="0"/>
              <a:t> data compression</a:t>
            </a:r>
          </a:p>
          <a:p>
            <a:r>
              <a:rPr lang="en-US" dirty="0"/>
              <a:t>Tools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mengkompresi</a:t>
            </a:r>
            <a:r>
              <a:rPr lang="en-US" dirty="0"/>
              <a:t> data </a:t>
            </a:r>
            <a:r>
              <a:rPr lang="en-US" dirty="0" err="1"/>
              <a:t>gambar</a:t>
            </a:r>
            <a:r>
              <a:rPr lang="en-US" dirty="0"/>
              <a:t>, video dan </a:t>
            </a:r>
            <a:r>
              <a:rPr lang="en-US" dirty="0" err="1"/>
              <a:t>suara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711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3D8B5-38FB-4D5B-9D01-AA94DB291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5D855-FC73-49C3-AEDA-B4BAE1DAB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en-US" dirty="0" err="1"/>
              <a:t>JPEGmini</a:t>
            </a:r>
            <a:endParaRPr lang="en-US" dirty="0"/>
          </a:p>
          <a:p>
            <a:r>
              <a:rPr lang="en-US" dirty="0"/>
              <a:t>Tools online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kelima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JPEGmini</a:t>
            </a:r>
            <a:r>
              <a:rPr lang="en-US" dirty="0"/>
              <a:t>, tools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mengklaim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mengkompresi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80%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yang </a:t>
            </a:r>
            <a:r>
              <a:rPr lang="en-US" dirty="0" err="1"/>
              <a:t>diupload</a:t>
            </a:r>
            <a:r>
              <a:rPr lang="en-US" dirty="0"/>
              <a:t>. Tools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offline dan online dan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kompres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format JPG/JPEG. </a:t>
            </a:r>
            <a:r>
              <a:rPr lang="en-US" dirty="0" err="1"/>
              <a:t>JPEGmini</a:t>
            </a:r>
            <a:r>
              <a:rPr lang="en-US" dirty="0"/>
              <a:t> juga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Pro/</a:t>
            </a:r>
            <a:r>
              <a:rPr lang="en-US" dirty="0" err="1"/>
              <a:t>berbayar</a:t>
            </a:r>
            <a:r>
              <a:rPr lang="en-US" dirty="0"/>
              <a:t> dan </a:t>
            </a:r>
            <a:r>
              <a:rPr lang="en-US" dirty="0" err="1"/>
              <a:t>gratisan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Pro/</a:t>
            </a:r>
            <a:r>
              <a:rPr lang="en-US" dirty="0" err="1"/>
              <a:t>berbayar</a:t>
            </a:r>
            <a:r>
              <a:rPr lang="en-US" dirty="0"/>
              <a:t> </a:t>
            </a:r>
            <a:r>
              <a:rPr lang="en-US" dirty="0" err="1"/>
              <a:t>dibandrol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99$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license, </a:t>
            </a:r>
            <a:r>
              <a:rPr lang="en-US" dirty="0" err="1"/>
              <a:t>versi</a:t>
            </a:r>
            <a:r>
              <a:rPr lang="en-US" dirty="0"/>
              <a:t> Pro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pada </a:t>
            </a:r>
            <a:r>
              <a:rPr lang="en-US" dirty="0" err="1"/>
              <a:t>versi</a:t>
            </a:r>
            <a:r>
              <a:rPr lang="en-US" dirty="0"/>
              <a:t> Offline. Tools online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http://www.jpegmini.com</a:t>
            </a:r>
          </a:p>
        </p:txBody>
      </p:sp>
    </p:spTree>
    <p:extLst>
      <p:ext uri="{BB962C8B-B14F-4D97-AF65-F5344CB8AC3E}">
        <p14:creationId xmlns:p14="http://schemas.microsoft.com/office/powerpoint/2010/main" val="749550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9F3C8-0296-42C2-82B0-42FDF3DE0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D7434-2E50-44EC-BC54-16F535A22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6. </a:t>
            </a:r>
            <a:r>
              <a:rPr lang="en-US" b="1" dirty="0" err="1"/>
              <a:t>OptimiZilla</a:t>
            </a:r>
            <a:endParaRPr lang="en-US" b="1" dirty="0"/>
          </a:p>
          <a:p>
            <a:r>
              <a:rPr lang="en-US" dirty="0"/>
              <a:t>Tools online yang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OprimiZilla</a:t>
            </a:r>
            <a:r>
              <a:rPr lang="en-US" dirty="0"/>
              <a:t>, tools online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cerdas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optimasi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dan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lossy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mengecilkan</a:t>
            </a:r>
            <a:r>
              <a:rPr lang="en-US" dirty="0"/>
              <a:t> </a:t>
            </a:r>
            <a:r>
              <a:rPr lang="en-US" dirty="0" err="1"/>
              <a:t>gambar</a:t>
            </a:r>
            <a:r>
              <a:rPr lang="en-US" dirty="0"/>
              <a:t> JPEG dan PNG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minimum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 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. </a:t>
            </a:r>
            <a:r>
              <a:rPr lang="en-US" dirty="0" err="1"/>
              <a:t>Sekilas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tools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 </a:t>
            </a:r>
            <a:r>
              <a:rPr lang="en-US" dirty="0">
                <a:hlinkClick r:id="rId2"/>
              </a:rPr>
              <a:t>compressjpeg.com</a:t>
            </a:r>
            <a:r>
              <a:rPr lang="en-US" dirty="0"/>
              <a:t>. Tools online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http://optimizilla.com</a:t>
            </a: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550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2E33B-7E32-45D9-9DD1-49452C598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D61FB-9889-4ADF-B4F5-6C67427FF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Cari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terbaru</a:t>
            </a:r>
            <a:r>
              <a:rPr lang="en-US" dirty="0"/>
              <a:t> (2015-2020)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dan </a:t>
            </a:r>
            <a:r>
              <a:rPr lang="en-US" dirty="0" err="1"/>
              <a:t>penggunaan</a:t>
            </a:r>
            <a:r>
              <a:rPr lang="en-US" dirty="0"/>
              <a:t> data compression</a:t>
            </a:r>
          </a:p>
          <a:p>
            <a:endParaRPr lang="en-US" dirty="0"/>
          </a:p>
          <a:p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1 </a:t>
            </a:r>
            <a:r>
              <a:rPr lang="en-US" dirty="0" err="1"/>
              <a:t>forder</a:t>
            </a:r>
            <a:r>
              <a:rPr lang="en-US" dirty="0"/>
              <a:t>,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dan </a:t>
            </a:r>
            <a:r>
              <a:rPr lang="en-US" dirty="0" err="1"/>
              <a:t>nim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dikirim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email </a:t>
            </a:r>
            <a:r>
              <a:rPr lang="en-US" dirty="0">
                <a:hlinkClick r:id="rId2"/>
              </a:rPr>
              <a:t>neny@istn.ac.id</a:t>
            </a:r>
            <a:endParaRPr lang="en-US" dirty="0"/>
          </a:p>
          <a:p>
            <a:r>
              <a:rPr lang="en-US" dirty="0"/>
              <a:t>Subject </a:t>
            </a:r>
            <a:r>
              <a:rPr lang="en-US" dirty="0" err="1"/>
              <a:t>tugas</a:t>
            </a:r>
            <a:r>
              <a:rPr lang="en-US" dirty="0"/>
              <a:t> 2_Nama_Nim_Nama </a:t>
            </a:r>
            <a:r>
              <a:rPr lang="en-US" dirty="0" err="1"/>
              <a:t>matakuliah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7278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B025-92DC-4BEE-BD16-9ADBB4E7D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Penutup</a:t>
            </a:r>
            <a:endParaRPr lang="en-US" dirty="0"/>
          </a:p>
        </p:txBody>
      </p:sp>
      <p:pic>
        <p:nvPicPr>
          <p:cNvPr id="5" name="Content Placeholder 4" descr="Presentation with bar chart">
            <a:extLst>
              <a:ext uri="{FF2B5EF4-FFF2-40B4-BE49-F238E27FC236}">
                <a16:creationId xmlns:a16="http://schemas.microsoft.com/office/drawing/2014/main" id="{F8411590-0405-4E23-AEF2-6E356EB99C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3544094"/>
            <a:ext cx="914400" cy="91440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A485EF4-59EB-4248-A7B3-47DD3535E52A}"/>
              </a:ext>
            </a:extLst>
          </p:cNvPr>
          <p:cNvSpPr/>
          <p:nvPr/>
        </p:nvSpPr>
        <p:spPr>
          <a:xfrm>
            <a:off x="4404573" y="2155726"/>
            <a:ext cx="31489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Thank You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1378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53356-E817-46F4-A395-42CCFF26E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2F9AD-FB92-41A7-99EE-45FCEDFF3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Kompresi data </a:t>
            </a:r>
            <a:r>
              <a:rPr lang="en-US" dirty="0" err="1"/>
              <a:t>atau</a:t>
            </a:r>
            <a:r>
              <a:rPr lang="en-US" dirty="0"/>
              <a:t> </a:t>
            </a:r>
            <a:r>
              <a:rPr lang="en-US" dirty="0" err="1"/>
              <a:t>pemampatan</a:t>
            </a:r>
            <a:r>
              <a:rPr lang="en-US" dirty="0"/>
              <a:t> data (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: data compression)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 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 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memadatkan</a:t>
            </a:r>
            <a:r>
              <a:rPr lang="en-US" dirty="0"/>
              <a:t> data 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menyimpannya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mempersingkat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data </a:t>
            </a:r>
            <a:r>
              <a:rPr lang="en-US" dirty="0" err="1"/>
              <a:t>tersebut</a:t>
            </a:r>
            <a:r>
              <a:rPr lang="en-US" dirty="0"/>
              <a:t>. Ada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pemampatan</a:t>
            </a:r>
            <a:r>
              <a:rPr lang="en-US" dirty="0"/>
              <a:t> data, </a:t>
            </a:r>
            <a:r>
              <a:rPr lang="en-US" dirty="0" err="1"/>
              <a:t>yaitu</a:t>
            </a:r>
            <a:r>
              <a:rPr lang="en-US" dirty="0"/>
              <a:t> </a:t>
            </a:r>
            <a:r>
              <a:rPr lang="en-US" dirty="0" err="1"/>
              <a:t>pemampatan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 (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: lossless data compression) dan </a:t>
            </a:r>
            <a:r>
              <a:rPr lang="en-US" dirty="0" err="1"/>
              <a:t>pemampatan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 (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: lossy data compression).</a:t>
            </a:r>
          </a:p>
        </p:txBody>
      </p:sp>
    </p:spTree>
    <p:extLst>
      <p:ext uri="{BB962C8B-B14F-4D97-AF65-F5344CB8AC3E}">
        <p14:creationId xmlns:p14="http://schemas.microsoft.com/office/powerpoint/2010/main" val="4172372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87E82-51B8-4FF8-9B82-DAFE9D587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Pemampatan</a:t>
            </a:r>
            <a:r>
              <a:rPr lang="en-US" dirty="0"/>
              <a:t> data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kehilangan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44BC8-A4B8-4EEC-A677-5C93FE0D9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Teknik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memadatkan</a:t>
            </a:r>
            <a:r>
              <a:rPr lang="en-US" dirty="0"/>
              <a:t> data dan </a:t>
            </a:r>
            <a:r>
              <a:rPr lang="en-US" dirty="0" err="1"/>
              <a:t>mengembalikannya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persis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semula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dikurangi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data.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algoritme</a:t>
            </a:r>
            <a:r>
              <a:rPr lang="en-US" dirty="0"/>
              <a:t> </a:t>
            </a:r>
            <a:r>
              <a:rPr lang="en-US" dirty="0" err="1"/>
              <a:t>pemadatan</a:t>
            </a:r>
            <a:r>
              <a:rPr lang="en-US" dirty="0"/>
              <a:t> data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(statistical redundancy) </a:t>
            </a:r>
            <a:r>
              <a:rPr lang="en-US" dirty="0" err="1"/>
              <a:t>supaya</a:t>
            </a:r>
            <a:r>
              <a:rPr lang="en-US" dirty="0"/>
              <a:t> data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ringkas</a:t>
            </a:r>
            <a:r>
              <a:rPr lang="en-US" dirty="0"/>
              <a:t>. Karena </a:t>
            </a:r>
            <a:r>
              <a:rPr lang="en-US" dirty="0" err="1"/>
              <a:t>kebanyakan</a:t>
            </a:r>
            <a:r>
              <a:rPr lang="en-US" dirty="0"/>
              <a:t> data yang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berulang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berlebihan</a:t>
            </a:r>
            <a:r>
              <a:rPr lang="en-US" dirty="0"/>
              <a:t> (redundant data), </a:t>
            </a:r>
            <a:r>
              <a:rPr lang="en-US" dirty="0" err="1"/>
              <a:t>pemampatan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mudahnya</a:t>
            </a:r>
            <a:r>
              <a:rPr lang="en-US" dirty="0"/>
              <a:t>,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berkas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berukuran</a:t>
            </a:r>
            <a:r>
              <a:rPr lang="en-US" dirty="0"/>
              <a:t> 256x256 </a:t>
            </a:r>
            <a:r>
              <a:rPr lang="en-US" dirty="0" err="1"/>
              <a:t>berwarna</a:t>
            </a:r>
            <a:r>
              <a:rPr lang="en-US" dirty="0"/>
              <a:t> polos (</a:t>
            </a:r>
            <a:r>
              <a:rPr lang="en-US" dirty="0" err="1"/>
              <a:t>setiap</a:t>
            </a:r>
            <a:r>
              <a:rPr lang="en-US" dirty="0"/>
              <a:t> pixel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) dan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pixelnya</a:t>
            </a:r>
            <a:r>
              <a:rPr lang="en-US" dirty="0"/>
              <a:t> </a:t>
            </a:r>
            <a:r>
              <a:rPr lang="en-US" dirty="0" err="1"/>
              <a:t>berukuran</a:t>
            </a:r>
            <a:r>
              <a:rPr lang="en-US" dirty="0"/>
              <a:t> 4 byte,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pemadatan</a:t>
            </a:r>
            <a:r>
              <a:rPr lang="en-US" dirty="0"/>
              <a:t>, </a:t>
            </a:r>
            <a:r>
              <a:rPr lang="en-US" dirty="0" err="1"/>
              <a:t>berkas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berukuran</a:t>
            </a:r>
            <a:r>
              <a:rPr lang="en-US" dirty="0"/>
              <a:t> 4 kali 256x256,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262144 byte. 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pemadatan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data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hanyalah</a:t>
            </a:r>
            <a:r>
              <a:rPr lang="en-US" dirty="0"/>
              <a:t> data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dan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pixel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, data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hanyalah</a:t>
            </a:r>
            <a:r>
              <a:rPr lang="en-US" dirty="0"/>
              <a:t> 4 byte </a:t>
            </a:r>
            <a:r>
              <a:rPr lang="en-US" dirty="0" err="1"/>
              <a:t>tambah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byte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menandakan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pixel yang </a:t>
            </a:r>
            <a:r>
              <a:rPr lang="en-US" dirty="0" err="1"/>
              <a:t>sama</a:t>
            </a:r>
            <a:r>
              <a:rPr lang="en-US" dirty="0"/>
              <a:t>. </a:t>
            </a:r>
            <a:r>
              <a:rPr lang="en-US" dirty="0" err="1"/>
              <a:t>Ingatlah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yang </a:t>
            </a:r>
            <a:r>
              <a:rPr lang="en-US" dirty="0" err="1"/>
              <a:t>simpel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6711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1C11D-3593-41AB-99D9-BD99FD3B2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B6060-E359-420B-B12E-73D2FA78F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Pemadatan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di mana </a:t>
            </a:r>
            <a:r>
              <a:rPr lang="en-US" dirty="0" err="1"/>
              <a:t>berkas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dipadatkan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 </a:t>
            </a:r>
            <a:r>
              <a:rPr lang="en-US" dirty="0" err="1"/>
              <a:t>Teorem</a:t>
            </a:r>
            <a:r>
              <a:rPr lang="en-US" dirty="0"/>
              <a:t> Shannon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pemadatan</a:t>
            </a:r>
            <a:r>
              <a:rPr lang="en-US" dirty="0"/>
              <a:t> data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entropi</a:t>
            </a:r>
            <a:r>
              <a:rPr lang="en-US" dirty="0"/>
              <a:t> Shannon </a:t>
            </a:r>
            <a:r>
              <a:rPr lang="en-US" dirty="0" err="1"/>
              <a:t>berkas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 </a:t>
            </a:r>
            <a:r>
              <a:rPr lang="en-US" dirty="0" err="1"/>
              <a:t>Maka</a:t>
            </a:r>
            <a:r>
              <a:rPr lang="en-US" dirty="0"/>
              <a:t>,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berkas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dipadatkan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berkas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di </a:t>
            </a:r>
            <a:r>
              <a:rPr lang="en-US" dirty="0" err="1"/>
              <a:t>berkas</a:t>
            </a:r>
            <a:r>
              <a:rPr lang="en-US" dirty="0"/>
              <a:t> .zip), </a:t>
            </a:r>
            <a:r>
              <a:rPr lang="en-US" dirty="0" err="1"/>
              <a:t>berkas</a:t>
            </a:r>
            <a:r>
              <a:rPr lang="en-US" dirty="0"/>
              <a:t> .zip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dipadatkan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algoritme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Lempel-Ziv (LZ77), Lempel-Ziv-Welch (LZW, LZW84), BZIP, BZIP2, Lempel-Ziv-Markov (LZMA) dan PAQ.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588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2E8DF-7AAD-46CD-940C-12B0F51E7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D240A-5AF3-4A5A-858B-1D179C076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Pemampatan</a:t>
            </a:r>
            <a:r>
              <a:rPr lang="en-US" dirty="0"/>
              <a:t> data </a:t>
            </a:r>
            <a:r>
              <a:rPr lang="en-US" dirty="0" err="1"/>
              <a:t>berkehilangan</a:t>
            </a:r>
            <a:endParaRPr lang="en-US" dirty="0"/>
          </a:p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kehilangan</a:t>
            </a:r>
            <a:r>
              <a:rPr lang="en-US" dirty="0"/>
              <a:t> data yang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data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menghemat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. </a:t>
            </a:r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data lossy </a:t>
            </a:r>
            <a:r>
              <a:rPr lang="en-US" dirty="0" err="1"/>
              <a:t>dirancang</a:t>
            </a:r>
            <a:r>
              <a:rPr lang="en-US" dirty="0"/>
              <a:t> oleh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orang </a:t>
            </a:r>
            <a:r>
              <a:rPr lang="en-US" dirty="0" err="1"/>
              <a:t>melihat</a:t>
            </a:r>
            <a:r>
              <a:rPr lang="en-US" dirty="0"/>
              <a:t> data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sensitif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pencahayaan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algoritme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detail </a:t>
            </a:r>
            <a:r>
              <a:rPr lang="en-US" dirty="0" err="1"/>
              <a:t>berkas</a:t>
            </a:r>
            <a:r>
              <a:rPr lang="en-US" dirty="0"/>
              <a:t> </a:t>
            </a:r>
            <a:r>
              <a:rPr lang="en-US" dirty="0" err="1"/>
              <a:t>dipangkas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data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dikecilkan</a:t>
            </a:r>
            <a:r>
              <a:rPr lang="en-US" dirty="0"/>
              <a:t>. </a:t>
            </a:r>
            <a:r>
              <a:rPr lang="en-US" dirty="0" err="1"/>
              <a:t>Contohnya</a:t>
            </a:r>
            <a:r>
              <a:rPr lang="en-US" dirty="0"/>
              <a:t>, </a:t>
            </a:r>
            <a:r>
              <a:rPr lang="en-US" dirty="0" err="1"/>
              <a:t>pemadatan</a:t>
            </a:r>
            <a:r>
              <a:rPr lang="en-US" dirty="0"/>
              <a:t> data </a:t>
            </a:r>
            <a:r>
              <a:rPr lang="en-US" dirty="0" err="1"/>
              <a:t>dengan</a:t>
            </a:r>
            <a:r>
              <a:rPr lang="en-US" dirty="0"/>
              <a:t> format </a:t>
            </a:r>
            <a:r>
              <a:rPr lang="en-US" dirty="0" err="1"/>
              <a:t>berkas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JPEG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data yang </a:t>
            </a:r>
            <a:r>
              <a:rPr lang="en-US" dirty="0" err="1"/>
              <a:t>banyak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juga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memangkaskan</a:t>
            </a:r>
            <a:r>
              <a:rPr lang="en-US" dirty="0"/>
              <a:t> </a:t>
            </a:r>
            <a:r>
              <a:rPr lang="en-US" dirty="0" err="1"/>
              <a:t>bagian-bagian</a:t>
            </a:r>
            <a:r>
              <a:rPr lang="en-US" dirty="0"/>
              <a:t> visual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demi </a:t>
            </a:r>
            <a:r>
              <a:rPr lang="en-US" dirty="0" err="1"/>
              <a:t>menghemati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simpan</a:t>
            </a:r>
            <a:r>
              <a:rPr lang="en-US" dirty="0"/>
              <a:t>. </a:t>
            </a:r>
            <a:r>
              <a:rPr lang="en-US" dirty="0" err="1"/>
              <a:t>Berkas</a:t>
            </a:r>
            <a:r>
              <a:rPr lang="en-US" dirty="0"/>
              <a:t> MP3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data </a:t>
            </a:r>
            <a:r>
              <a:rPr lang="en-US" dirty="0" err="1"/>
              <a:t>lagu</a:t>
            </a:r>
            <a:r>
              <a:rPr lang="en-US" dirty="0"/>
              <a:t> yang </a:t>
            </a:r>
            <a:r>
              <a:rPr lang="en-US" dirty="0" err="1"/>
              <a:t>bersuara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jernih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juga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data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dikurangi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algoritme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MP3, JPEG, </a:t>
            </a:r>
            <a:r>
              <a:rPr lang="en-US" dirty="0" err="1"/>
              <a:t>Ogg</a:t>
            </a:r>
            <a:r>
              <a:rPr lang="en-US" dirty="0"/>
              <a:t> dan MPEG-2.</a:t>
            </a:r>
          </a:p>
        </p:txBody>
      </p:sp>
    </p:spTree>
    <p:extLst>
      <p:ext uri="{BB962C8B-B14F-4D97-AF65-F5344CB8AC3E}">
        <p14:creationId xmlns:p14="http://schemas.microsoft.com/office/powerpoint/2010/main" val="4100295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F5ED4-C891-41CC-BBF3-C04E08DC5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1A581-4992-414F-9C21-5787E8EAB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Teori</a:t>
            </a:r>
            <a:endParaRPr lang="en-US" dirty="0"/>
          </a:p>
          <a:p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teoretis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 oleh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(yang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algoritmik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pemampatan</a:t>
            </a:r>
            <a:r>
              <a:rPr lang="en-US" dirty="0"/>
              <a:t> data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dan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distorsi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pemampatan</a:t>
            </a:r>
            <a:r>
              <a:rPr lang="en-US" dirty="0"/>
              <a:t> data </a:t>
            </a:r>
            <a:r>
              <a:rPr lang="en-US" dirty="0" err="1"/>
              <a:t>berkehilangan</a:t>
            </a:r>
            <a:r>
              <a:rPr lang="en-US" dirty="0"/>
              <a:t>. Daerah-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pada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oleh Claude Shannon, yang </a:t>
            </a:r>
            <a:r>
              <a:rPr lang="en-US" dirty="0" err="1"/>
              <a:t>mempublikasikan</a:t>
            </a:r>
            <a:r>
              <a:rPr lang="en-US" dirty="0"/>
              <a:t> </a:t>
            </a:r>
            <a:r>
              <a:rPr lang="en-US" dirty="0" err="1"/>
              <a:t>makalah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pada </a:t>
            </a:r>
            <a:r>
              <a:rPr lang="en-US" dirty="0" err="1"/>
              <a:t>topik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di </a:t>
            </a:r>
            <a:r>
              <a:rPr lang="en-US" dirty="0" err="1"/>
              <a:t>akhir</a:t>
            </a:r>
            <a:r>
              <a:rPr lang="en-US" dirty="0"/>
              <a:t> 1940-an dan </a:t>
            </a:r>
            <a:r>
              <a:rPr lang="en-US" dirty="0" err="1"/>
              <a:t>awal</a:t>
            </a:r>
            <a:r>
              <a:rPr lang="en-US" dirty="0"/>
              <a:t> 1950-an.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pemampatan</a:t>
            </a:r>
            <a:r>
              <a:rPr lang="en-US" dirty="0"/>
              <a:t> data juga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statistika</a:t>
            </a:r>
            <a:r>
              <a:rPr lang="en-US" dirty="0"/>
              <a:t> </a:t>
            </a:r>
            <a:r>
              <a:rPr lang="en-US" dirty="0" err="1"/>
              <a:t>inferensi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Mesin</a:t>
            </a:r>
            <a:endParaRPr lang="en-US" dirty="0"/>
          </a:p>
          <a:p>
            <a:r>
              <a:rPr lang="en-US" dirty="0"/>
              <a:t>Ada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dan </a:t>
            </a:r>
            <a:r>
              <a:rPr lang="en-US" dirty="0" err="1"/>
              <a:t>kompresi</a:t>
            </a:r>
            <a:r>
              <a:rPr lang="en-US" dirty="0"/>
              <a:t>: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memprediksikan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posterior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deret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diketahuinya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data optimal (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koding</a:t>
            </a:r>
            <a:r>
              <a:rPr lang="en-US" dirty="0"/>
              <a:t> </a:t>
            </a:r>
            <a:r>
              <a:rPr lang="en-US" dirty="0" err="1"/>
              <a:t>aritmatik</a:t>
            </a:r>
            <a:r>
              <a:rPr lang="en-US" dirty="0"/>
              <a:t> pada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)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kompresor</a:t>
            </a:r>
            <a:r>
              <a:rPr lang="en-US" dirty="0"/>
              <a:t> optimal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prediksi</a:t>
            </a:r>
            <a:r>
              <a:rPr lang="en-US" dirty="0"/>
              <a:t> (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yang </a:t>
            </a:r>
            <a:r>
              <a:rPr lang="en-US" dirty="0" err="1"/>
              <a:t>diketahui</a:t>
            </a:r>
            <a:r>
              <a:rPr lang="en-US" dirty="0"/>
              <a:t>).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data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patokan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"</a:t>
            </a:r>
            <a:r>
              <a:rPr lang="en-US" dirty="0" err="1"/>
              <a:t>kepintaran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4469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4A781-A2E1-46CC-9468-957944FC5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F05BF-C83F-44F8-B740-C88EB0EC8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Kegunaan</a:t>
            </a:r>
            <a:endParaRPr lang="en-US" dirty="0"/>
          </a:p>
          <a:p>
            <a:r>
              <a:rPr lang="en-US" dirty="0"/>
              <a:t>Audio</a:t>
            </a:r>
          </a:p>
          <a:p>
            <a:r>
              <a:rPr lang="en-US" dirty="0"/>
              <a:t>Kompresi data audio </a:t>
            </a:r>
            <a:r>
              <a:rPr lang="en-US" dirty="0" err="1"/>
              <a:t>berpotensi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transmisi</a:t>
            </a:r>
            <a:r>
              <a:rPr lang="en-US" dirty="0"/>
              <a:t> bandwidth dan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.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data audio: </a:t>
            </a:r>
            <a:r>
              <a:rPr lang="en-US" dirty="0" err="1"/>
              <a:t>kompresi</a:t>
            </a:r>
            <a:r>
              <a:rPr lang="en-US" dirty="0"/>
              <a:t> audio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(lossless audio compression) dan </a:t>
            </a:r>
            <a:r>
              <a:rPr lang="en-US" dirty="0" err="1"/>
              <a:t>kompresi</a:t>
            </a:r>
            <a:r>
              <a:rPr lang="en-US" dirty="0"/>
              <a:t> audio </a:t>
            </a:r>
            <a:r>
              <a:rPr lang="en-US" dirty="0" err="1"/>
              <a:t>berkehilangan</a:t>
            </a:r>
            <a:r>
              <a:rPr lang="en-US" dirty="0"/>
              <a:t> (lossy audio compression).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algoritme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mengandalkan</a:t>
            </a:r>
            <a:r>
              <a:rPr lang="en-US" dirty="0"/>
              <a:t> 'psychoacoustics'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bunyi-bunyi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suara-suara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terdengar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file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5087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64782-7CC2-4446-95FF-86437E021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3F84B-7BD1-42F2-9FBB-192AA5913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Kompresi Audio </a:t>
            </a:r>
            <a:r>
              <a:rPr lang="en-US" dirty="0" err="1"/>
              <a:t>Berkehilangan</a:t>
            </a:r>
            <a:endParaRPr lang="en-US" dirty="0"/>
          </a:p>
          <a:p>
            <a:r>
              <a:rPr lang="en-US" dirty="0"/>
              <a:t>Kompresi audio </a:t>
            </a:r>
            <a:r>
              <a:rPr lang="en-US" dirty="0" err="1"/>
              <a:t>berkehilangan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diberbagai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,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(MP3 dan </a:t>
            </a:r>
            <a:r>
              <a:rPr lang="en-US" dirty="0" err="1"/>
              <a:t>komputer</a:t>
            </a:r>
            <a:r>
              <a:rPr lang="en-US" dirty="0"/>
              <a:t>), audio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dikompres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digital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disebagian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DVD, </a:t>
            </a:r>
            <a:r>
              <a:rPr lang="en-US" dirty="0" err="1"/>
              <a:t>televisi</a:t>
            </a:r>
            <a:r>
              <a:rPr lang="en-US" dirty="0"/>
              <a:t>, </a:t>
            </a:r>
            <a:r>
              <a:rPr lang="en-US" dirty="0" err="1"/>
              <a:t>satelit</a:t>
            </a:r>
            <a:r>
              <a:rPr lang="en-US" dirty="0"/>
              <a:t> dan </a:t>
            </a:r>
            <a:r>
              <a:rPr lang="en-US" dirty="0" err="1"/>
              <a:t>pemancaran</a:t>
            </a:r>
            <a:r>
              <a:rPr lang="en-US" dirty="0"/>
              <a:t> radio. Kompresi audio </a:t>
            </a:r>
            <a:r>
              <a:rPr lang="en-US" dirty="0" err="1"/>
              <a:t>berkehilangan</a:t>
            </a:r>
            <a:r>
              <a:rPr lang="en-US" dirty="0"/>
              <a:t> pada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mengompres</a:t>
            </a:r>
            <a:r>
              <a:rPr lang="en-US" dirty="0"/>
              <a:t> audio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audio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berkehilangan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Kompresi audio </a:t>
            </a:r>
            <a:r>
              <a:rPr lang="en-US" dirty="0" err="1"/>
              <a:t>berkehilangan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audio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 Cara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'psychoacoustics',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data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oleh </a:t>
            </a:r>
            <a:r>
              <a:rPr lang="en-US" dirty="0" err="1"/>
              <a:t>pendengaran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dibuang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potongan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jangakuan</a:t>
            </a:r>
            <a:r>
              <a:rPr lang="en-US" dirty="0"/>
              <a:t> </a:t>
            </a:r>
            <a:r>
              <a:rPr lang="en-US" dirty="0" err="1"/>
              <a:t>pendengaran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audio </a:t>
            </a:r>
            <a:r>
              <a:rPr lang="en-US" dirty="0" err="1"/>
              <a:t>berkehilangan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mengkompresi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ketimbang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audio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(5 - 20 %).</a:t>
            </a:r>
          </a:p>
          <a:p>
            <a:endParaRPr lang="en-US" dirty="0"/>
          </a:p>
          <a:p>
            <a:r>
              <a:rPr lang="en-US" dirty="0" err="1"/>
              <a:t>Meski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audio yang </a:t>
            </a:r>
            <a:r>
              <a:rPr lang="en-US" dirty="0" err="1"/>
              <a:t>dikompres</a:t>
            </a:r>
            <a:r>
              <a:rPr lang="en-US" dirty="0"/>
              <a:t> </a:t>
            </a:r>
            <a:r>
              <a:rPr lang="en-US" dirty="0" err="1"/>
              <a:t>berkurang</a:t>
            </a:r>
            <a:r>
              <a:rPr lang="en-US" dirty="0"/>
              <a:t>. Oleh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audio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pengeditan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format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lain: (</a:t>
            </a:r>
            <a:r>
              <a:rPr lang="en-US" dirty="0" err="1"/>
              <a:t>Ogg</a:t>
            </a:r>
            <a:r>
              <a:rPr lang="en-US" dirty="0"/>
              <a:t>) </a:t>
            </a:r>
            <a:r>
              <a:rPr lang="en-US" dirty="0" err="1"/>
              <a:t>Vorbis</a:t>
            </a:r>
            <a:r>
              <a:rPr lang="en-US" dirty="0"/>
              <a:t>, MP3, dan Windows Media Audio Lossy (WMA Lossy).</a:t>
            </a:r>
          </a:p>
        </p:txBody>
      </p:sp>
    </p:spTree>
    <p:extLst>
      <p:ext uri="{BB962C8B-B14F-4D97-AF65-F5344CB8AC3E}">
        <p14:creationId xmlns:p14="http://schemas.microsoft.com/office/powerpoint/2010/main" val="1936932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2061</Words>
  <Application>Microsoft Office PowerPoint</Application>
  <PresentationFormat>Widescreen</PresentationFormat>
  <Paragraphs>67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Data Compression Pertemuan 2</vt:lpstr>
      <vt:lpstr>Outline</vt:lpstr>
      <vt:lpstr>PowerPoint Presentation</vt:lpstr>
      <vt:lpstr>Pemampatan data tanpa kehilangan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 Tools Online Terbaik Untuk Kompres Gambar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Tugas 2</vt:lpstr>
      <vt:lpstr>Penutup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Compression Pertemuan 2</dc:title>
  <dc:creator>User</dc:creator>
  <cp:lastModifiedBy>User</cp:lastModifiedBy>
  <cp:revision>2</cp:revision>
  <dcterms:created xsi:type="dcterms:W3CDTF">2020-10-06T17:00:11Z</dcterms:created>
  <dcterms:modified xsi:type="dcterms:W3CDTF">2020-10-06T17:12:51Z</dcterms:modified>
</cp:coreProperties>
</file>