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256" r:id="rId2"/>
    <p:sldId id="262" r:id="rId3"/>
    <p:sldId id="263" r:id="rId4"/>
    <p:sldId id="306" r:id="rId5"/>
    <p:sldId id="307" r:id="rId6"/>
    <p:sldId id="308" r:id="rId7"/>
    <p:sldId id="309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8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5" r:id="rId47"/>
    <p:sldId id="1014" r:id="rId48"/>
    <p:sldId id="1016" r:id="rId49"/>
    <p:sldId id="1026" r:id="rId50"/>
    <p:sldId id="1030" r:id="rId51"/>
    <p:sldId id="1028" r:id="rId52"/>
    <p:sldId id="1032" r:id="rId53"/>
    <p:sldId id="1031" r:id="rId54"/>
    <p:sldId id="1020" r:id="rId55"/>
    <p:sldId id="1043" r:id="rId56"/>
    <p:sldId id="1038" r:id="rId57"/>
    <p:sldId id="1033" r:id="rId58"/>
    <p:sldId id="1035" r:id="rId59"/>
    <p:sldId id="929" r:id="rId60"/>
    <p:sldId id="930" r:id="rId61"/>
    <p:sldId id="931" r:id="rId62"/>
    <p:sldId id="932" r:id="rId63"/>
    <p:sldId id="935" r:id="rId64"/>
    <p:sldId id="1044" r:id="rId65"/>
    <p:sldId id="1041" r:id="rId66"/>
    <p:sldId id="938" r:id="rId67"/>
    <p:sldId id="939" r:id="rId68"/>
    <p:sldId id="940" r:id="rId69"/>
    <p:sldId id="941" r:id="rId70"/>
    <p:sldId id="942" r:id="rId71"/>
    <p:sldId id="943" r:id="rId72"/>
    <p:sldId id="944" r:id="rId73"/>
    <p:sldId id="1040" r:id="rId74"/>
    <p:sldId id="1042" r:id="rId75"/>
    <p:sldId id="261" r:id="rId7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B0E0E-6724-4229-81F7-BA713B10D5B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E17C7-4B78-40FC-A5C0-1925B49E1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59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A3F1192-9135-4DB3-BAAB-6CC6EB86645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C89A982-6565-488A-9B9D-47432575EA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A050B7-962F-4ECC-A016-D2334EAB7BC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10AE38A-43C8-4707-8239-04F1A3128B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36DAD-62F8-453C-824C-1D3827FD552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17E83C-51A5-4587-8F23-E8D6111310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6B61E633-8804-449D-B1FB-88A09248F0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87AD791-1923-424C-9EC1-F80EB7F185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B351022-E4B9-430C-B134-7DD606DF93E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3FCDE8-F60F-49C1-8E15-B8390EFF5C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53A35AC-D048-4E3D-BBFA-9E7E0E317A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E6929-1645-4980-B5B5-880F1842FD5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2423A106-7A37-4E1F-A111-7A1E390C6F4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D0647F7D-CB9F-411F-8C9B-A22DA9165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F817B10-F1E9-43FC-944E-265601FC46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B7C2000-BDA5-4156-B7AA-6B77053316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F4EA06-2136-480D-8F5B-C2D61B99CB5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792EF2A-77FC-40BD-8EC3-7B5E9FC818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0E44A-22C9-4740-9240-874605321CF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A8068D90-0557-4E81-9B2E-8B8BB51832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71F8251B-22A6-417F-B9F5-D942FED6C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7E9559A-D2CB-4033-829B-3DA307E2A3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4E91492-18B2-4A63-B603-02146BA3711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CCC486-AF8A-4BE4-BA34-BE60FDD0FD9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D0DE020-349F-49D8-BAB3-E85D14A690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BC7A99-7785-43B5-B342-5FC6CB7254C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D36B51BD-1F2D-48ED-9E2F-C988A25F9A7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78B503C1-1A7C-4933-B2B4-7CA8471DD6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DA144F6-9A9A-4351-BEC9-21A965C8BF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B2278BD-50C9-4221-B14D-17CFC45521B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DE7942-29FF-40E2-8B8E-CC8862D84E3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359D416-919A-414D-899D-1859F737C9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D2FF9-061B-45BD-BF63-A745789F357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16373D3B-7F1E-42C1-931D-1EBA486BEE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BDC4FDC1-FECD-4F58-8B85-9853A5F00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49DD265-17E7-44DD-AEE0-18DAD7A8B6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73BA05F-D8AF-4075-9FEE-7842D3A713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144726-76B4-4B61-920B-493AA7F920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554D434-3E91-4F2A-8F5B-27D7F2E59F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EF9BAD-2F49-44A5-B36A-E34F294EBA6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BE66A7E6-87C1-4B49-8767-C61C65D37E7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DC5D675E-94D1-422B-9A9D-68D2D886F0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6BF12A-4A6B-4413-89F4-CF4553563A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5CCD078-67A4-436B-8AFA-5B0DFCA5CA5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6DAF40-B051-41CD-8807-BB42F5430A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E838193-6039-413C-B024-FFA5F4E53B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39B9A-3446-4FCC-A34B-1772FB06FF8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EFD5EB80-5D31-4865-82D3-8AAB98AC55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0039BF68-2A00-419D-981C-8B6F43844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34DDC60-3423-4501-AF49-6FEED44BBC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6A1FFBA-C06D-4332-96BD-9AE71C22E67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E18FFF-6455-4A36-87E4-CC021D4438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5FE6005-715F-446A-A2A5-BD4D9F7A0A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33E9F-8939-4479-B4FA-BDE7C22F252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ED1FFCA0-9BC8-4549-87A1-407217617EF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7B39FC8E-CEA5-43E0-B732-F4693E65E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48FFB31-84AD-49D8-A3AE-7695863225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B629021-B191-4A28-8CDB-A83252693C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CD1EB8-AF78-4B5B-9C2B-03F1374158B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F8EDDD1-BA17-4132-9271-2474717C87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6CFA6E-ECE7-43E9-A881-0363ABD8747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7CC5C054-7EC7-42D2-8D35-EB6933D64D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6533DB1E-4EE9-428E-93CB-D5DAE6DA3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F10B2BC-FA50-4F99-AD4A-C47B9057929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8167FA6-D6EE-434E-B3EF-64FE5241614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D32F7B-33E7-4D79-AB73-DFFBD9C2316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05D2EE6-3FFE-4854-8E11-7D6CCA5727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F1B999-0A25-43FE-AA10-C6C2BDE01E5A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55A984BE-176E-421C-8261-669DEE3C522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77D78873-EFB1-4531-AD9B-A81A4CCBAB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8A4B347-3212-400D-B76A-B16968D73D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BF00A1C-25D4-4C1F-BDC3-72BA7267FB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C8AE8C-F835-4FA6-8058-7DC24857889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4C007A7-C67A-43D5-B52E-E110420C57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E8621-25B2-4B33-A714-1E795CF208C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9EC3C3F9-F35A-4DB3-8AD7-2B8367A4E0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5BE12C66-9D56-40EE-9968-C8B6675D8E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1595C61-8A3B-4FC0-8838-337879C8F8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0A683BB-9F84-4699-A078-C0A6A613C67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6047E8-D0C5-4782-8E29-2DBF866273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501AD32-FA00-4AB0-852E-CD6EC024AA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F311C-5BC5-4F20-A4BA-4F04D5CBD92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BB95488E-89D6-4B36-859E-4CD3C15BAB7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90066E23-7350-436B-BDBB-B122F5C05D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1437B15-4B1A-4362-8BF4-C375E10659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9F260BF-6B31-4B6E-BDA3-185D9D22B73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AE28DA-3E8F-4BFF-98E3-61F4B928D54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23E7147-D432-46B7-94FF-ADC27DD1E2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5CA042-05E3-41E8-A4F6-F5385920D2A0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628CCEB1-471B-492E-86B2-A986DFBF360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B8165ADB-888E-4BE1-8887-D255100EA1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3E7E527-F042-4C9D-A66D-2381B725A5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23760F9-3D2D-4EB7-AD12-089EA0FEDF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6981EA-39DA-4656-B713-7C644DAFB1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7460DCC-2BB8-4DE9-BA20-F46B76D088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9960D6-2D4B-4767-86E5-52115240E5FD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EC2D65EE-4C55-4DA0-AD02-20F2B5FBF65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99DB9E06-114C-45CC-ACD4-056B203C2D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A1F810B-CAC6-4809-9481-9D3BBB58ED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BC358E1-730D-4AE3-A7B4-7BBA5FC21B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C88CB3-637A-41ED-951E-0983FED224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36092D-563B-4E2C-94F5-7730FA8F99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093348-16A5-4E46-811D-5BBFB1C71E19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81922" name="Rectangle 1026">
            <a:extLst>
              <a:ext uri="{FF2B5EF4-FFF2-40B4-BE49-F238E27FC236}">
                <a16:creationId xmlns:a16="http://schemas.microsoft.com/office/drawing/2014/main" id="{B2B80EF7-3FA7-41E0-B968-6C9A0C0382F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1027">
            <a:extLst>
              <a:ext uri="{FF2B5EF4-FFF2-40B4-BE49-F238E27FC236}">
                <a16:creationId xmlns:a16="http://schemas.microsoft.com/office/drawing/2014/main" id="{06030EEC-F56C-4144-BCBB-2690F6EAD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A41E71D-E7C1-4B5C-81D7-8C19872EAF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C7BA851-427C-4AF0-B574-6F044400B6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63B1A0-A85A-4DDE-9DFE-9080D69D032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6A12C66-B34D-4342-B50A-253005C32D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5F6A1-69CD-4ED3-87C4-A3E38AF1DBA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0C623E66-9070-4400-9740-254188085EE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89FC1516-362E-4E1B-BA8E-F28A088B8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ED81015-C27A-4C30-B797-04022519CA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4BADF16-27A2-40E9-A6FB-B9497EB82AD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C2FC31-3137-48C3-85C4-54E1879434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669F186-6E7A-4899-A098-8C47F3790D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62A9CC-AFB3-428C-961A-B393EEF08762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FBDCD24D-73B3-4168-8C4A-93815316B5A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08BCE015-ABDE-420C-A0A5-838B7F3938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5803F35-1E93-4D8A-BAAC-C2EC9CE3D0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0EBAB1F-FA8F-4DB9-A021-ED41047982E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41C081-50EE-4D31-A6C5-BBD0F2C2184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8854602-8ECF-4842-A70C-86087CD8B1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34F11-4330-4385-8BF3-DB6B212CF30A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D2869512-FE0F-4ECC-830E-67B0E3A2EB2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AA6AB6E5-4ADF-451E-BCEF-BF5A6C957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C767802-3861-4DEF-91F0-9CCA4878AD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7C758DF-5DDB-4E58-9C0D-40B2A5C2577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0CF06F-7DB1-42FF-92F8-4502929E578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7527AE2-E0FD-45FB-9523-D6144D9A6E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8F0E9-474C-45AE-92EC-1AD83799104E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8330D8CF-1AEA-4462-8C59-8A6CA6F673E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F5D7B7A8-BAF8-46EF-9238-8FF65EA44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3F3C5AD-0B7D-4BB6-BC0D-F408D55B53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B79A211-21B1-4929-BCFD-1030D7744E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7F28E8-8D91-49CE-92D0-A237FB6810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77C79FC-14AF-4A20-B2EC-509A6FC7A8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B96BAE-8076-4AF3-AE4C-B17D004096D4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0DBCA991-576A-4E7D-B5A4-F739558C91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0D35CCBF-1A42-40B1-9589-C539E9DAE6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2347E83-2864-4C5B-901A-4189C2A548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CFF4002-2466-438B-917D-21C0852AD14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D277BB-2F2A-4AE2-8271-04B0485F58D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CA5F979-2A6C-4D0A-B809-78367C8338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DBF0AB-38A1-4E48-BE4D-F6ABB0C9B8D6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31DCA5CA-8F95-4A0C-9DEA-8CD873AD97C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9850482A-C536-49C3-B729-8F5AFFFF93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66B48C8-672B-483E-A44A-4778528935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C3DEB3F-998E-48D8-ABC4-8B7021CCD9C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B74A64-B5F6-449B-B288-1504DAD601D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379E8E4-7FAF-4B19-838B-D7B85A677F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F3678-4101-419A-9C65-816617B3D8AC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EBFA38B0-F44E-44FA-9984-B805131AB67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5DA83252-F7AC-4F64-B1FA-262F8DE00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C94E054-E18A-4B7A-9077-B06CFA6A0E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1F37414-25E0-460F-8552-D2F67BEB0AB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2301AA-A534-419D-889D-465644E4E4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B502834-EDB0-4E46-917D-3DC196D9DE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64856-FC01-487E-8389-30754849FB2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375589DB-847E-4BC0-8443-EEEC44D10B7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18EBEB1A-F0B1-493E-B5A9-9E670C0BD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B6587CD-C8F6-4563-99FB-0831BFBE0D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D2402D1-76E4-4A85-82B2-66309EAC559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4B3164-89B8-4711-B889-E97CDCE3315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F3A32A2-7B71-4FE0-B163-247FCFFFD5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DB96B3-1B59-47AF-9CE2-3AC1BDEA0B25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E7CF73E3-F2C3-45D5-A6BE-72712D79249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123885F1-5766-4482-B8F5-CCE0073D6C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CB3F72C-26EA-4492-A1B9-D78547C4C8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A3E136C-0B30-4B73-8B15-82B2BA45380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9DEE26-C69D-411B-A130-A8A111DA4C4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13DC329-9473-43E4-A06B-6656F58997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CDF119-BCF9-4C58-9261-02926A091EE6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B3E83CE9-BD95-4F81-9ACD-372DBCD2C4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0B714695-440A-46DE-AD4D-4C1D8A8E4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1089B5A-E21D-42A4-9560-E1F178AF28E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6A27DBA-74C1-4823-86E2-B09C1426F61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789F84-63F2-45B9-8E13-B76093DF13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BC94284-BD39-4C12-996B-8CC5D36D7B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1F6F34-0787-4D2C-9B6A-49B47B44390F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FEBCB8E8-DA00-412A-9A6A-A330F85D0C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BB37B1EB-1F6F-4292-9BA5-1DA3B65E60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1387DFA-A7FB-40D7-88BE-D554ED39D8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C490EA6-5665-455B-BA53-0996E577F50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CF3B8A-3560-42FC-BCC2-E1C4D3751C7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EF0FB12-FB61-407F-8AD5-4CF877E948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9DC318-C3A8-4840-BC43-08F91FEE94EF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A0452028-342E-48C8-B195-E29341F3219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62F3115-F11B-4C27-993D-D12802CE1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383C0AC-ADD2-4473-A486-513C9DAF4B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F9DA946-4D8D-44DD-B3DC-1F23E4387E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CBA6A3-CD7D-43BE-BF19-C8437EF62D1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1EF9E73-8D29-4137-B95E-1192A6AFBD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A3B4F-1D66-407A-8029-4C2F13B4B2AC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F20973E6-921A-4178-9CA9-1694AC0D854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483A5878-DC96-4E78-A8D6-8AFCB482CD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B18728F-51F0-4165-8865-0143684D46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96D6DCB-E2D2-4262-9588-08DF4F71F3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3D30FD-D781-4E88-9594-C6E8A26F48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2BA14F1-28A4-400A-9E99-E8EEF9DC35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1C8EB-8E1D-430C-85D6-DE4FC82C74F7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38B152FC-1897-4A34-85FB-AEF64BD8795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4ECA8563-05E7-4FFD-8F44-8FCB19FAD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9B01323-D037-40FF-A650-C0216C10E8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44D3EF4-EA0E-41F6-B174-BE0B64D638F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62F425-5756-4DB7-A0A8-AFB1187C92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20690EB-751C-412D-977C-0D50016E07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60B33-193E-4EB1-BD3A-E2CFE1A14FCE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9A6CEED6-9363-4B86-8164-7C019A18065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83218B1C-1FC7-4B79-BE62-94E8A4E63A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1C03E01-A784-479D-A633-192C54F11D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146BD82-4D93-4BFD-9EE9-F7F003C48F4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7EB14D-AF05-46F5-AD46-12EDA4FF5A6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CBDE317-F1FE-4FAA-B754-DF8301A7F1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F7192-BC08-4EC8-BDE8-D2024E19EA21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14B057B0-84D6-44B3-934C-84707AD520C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89581A8D-59F2-49CC-9DD4-30479A02E2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A476B51-07AF-4B77-B938-2DD5425C32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D8EB732-7511-405B-AF00-8A663F7BAF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086BF1-1ACD-40D3-B469-B2522DB732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7E222E7-4C9B-4327-9853-B6AF74954B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7C58B-490D-49AF-BD5F-E6149EEBE337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1B0F2645-C3AC-4F6B-992B-122B013455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7C1CD4B4-3C14-425C-B364-036EB9A73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7512D2B-2F50-4140-9FA8-EF10FCABA5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A79C63F-9072-4AF4-8E9C-78BB61394CB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F96146-3875-4714-9D14-53202162184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8DD584B-CEF4-4EAE-8D50-0750E38BC2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208B3-56F8-4052-AC0D-DA99C93A040A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C8FA6B1B-FA0C-4239-8270-133E96CC7C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E074CC06-D705-4231-A073-4CBAADD81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2563D7D-7091-4700-9CF0-985C0FE987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A5B0EEE-A870-4A32-8D0B-1AE2838EA9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20BA8A-B41B-4197-A0B4-483BDBABA4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137A611-DB8B-4536-9EB6-C4CB1D44F0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986C3A-8BE6-4FCE-B30C-433133A08C2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0868B206-7E6F-4AD9-90B0-5F7740B732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18B6F35F-3B95-430F-A0B6-46FC2E17E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0E38A0D-4AC6-45E4-B3F6-4314FE515D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36BD6A2-7640-4106-B711-ED8D08711DD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2F0538-B816-4BFF-BC1F-89A0FBED64B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E6BA547-CF0A-4FCD-B596-4DD5C6DC8D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5635FB-8387-4939-9679-11C773E0B302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0F22EDCF-97AE-4B0E-A14B-AC4F51B8A92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A82787CF-C835-4071-94E0-491FFA5CC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18CD99-818C-408B-878A-3CA904A824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4E3CE-5F5C-4323-ABA6-510A388D963D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1585154" name="Rectangle 2">
            <a:extLst>
              <a:ext uri="{FF2B5EF4-FFF2-40B4-BE49-F238E27FC236}">
                <a16:creationId xmlns:a16="http://schemas.microsoft.com/office/drawing/2014/main" id="{24CA5EBA-75E0-4136-A0BF-B1362547A6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5155" name="Rectangle 3">
            <a:extLst>
              <a:ext uri="{FF2B5EF4-FFF2-40B4-BE49-F238E27FC236}">
                <a16:creationId xmlns:a16="http://schemas.microsoft.com/office/drawing/2014/main" id="{267B376C-BD9D-4D76-9BE1-BC0FC293EF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891FB0-536B-40E1-94DD-ECD3381D3F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96F8D6-29B0-4717-90A8-F53BF50953C4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1587202" name="Rectangle 2">
            <a:extLst>
              <a:ext uri="{FF2B5EF4-FFF2-40B4-BE49-F238E27FC236}">
                <a16:creationId xmlns:a16="http://schemas.microsoft.com/office/drawing/2014/main" id="{6AD4F6DB-CC08-42F5-B798-AD24D7D2A6A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03" name="Rectangle 3">
            <a:extLst>
              <a:ext uri="{FF2B5EF4-FFF2-40B4-BE49-F238E27FC236}">
                <a16:creationId xmlns:a16="http://schemas.microsoft.com/office/drawing/2014/main" id="{88DB0C1D-7B88-4AFF-976B-CBE5A40AD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041478-A822-4562-B8FA-0FD513ECE3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A2B0E-BDDF-4110-845B-F36F84E64C53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1588226" name="Rectangle 2">
            <a:extLst>
              <a:ext uri="{FF2B5EF4-FFF2-40B4-BE49-F238E27FC236}">
                <a16:creationId xmlns:a16="http://schemas.microsoft.com/office/drawing/2014/main" id="{23EAD0D5-A96F-4C39-BE88-0FCE1592CB2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8227" name="Rectangle 3">
            <a:extLst>
              <a:ext uri="{FF2B5EF4-FFF2-40B4-BE49-F238E27FC236}">
                <a16:creationId xmlns:a16="http://schemas.microsoft.com/office/drawing/2014/main" id="{2A139C34-6EEF-4907-B623-5EF042B80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F832B6-B57F-4F9F-8FD7-1FE1BA04BE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0FD9A1-6B02-4BAB-871C-CC10DD8C304A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1589250" name="Rectangle 2">
            <a:extLst>
              <a:ext uri="{FF2B5EF4-FFF2-40B4-BE49-F238E27FC236}">
                <a16:creationId xmlns:a16="http://schemas.microsoft.com/office/drawing/2014/main" id="{306E7D93-D0C7-4BBF-AE4D-03DA80A1C4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9251" name="Rectangle 3">
            <a:extLst>
              <a:ext uri="{FF2B5EF4-FFF2-40B4-BE49-F238E27FC236}">
                <a16:creationId xmlns:a16="http://schemas.microsoft.com/office/drawing/2014/main" id="{50968549-3531-4A2B-BD6E-8E4643B71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F5569E8-AEDD-44CF-9947-C786E79554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78EE5-819B-4F60-B7E7-4E9D04017EA8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1590274" name="Rectangle 2">
            <a:extLst>
              <a:ext uri="{FF2B5EF4-FFF2-40B4-BE49-F238E27FC236}">
                <a16:creationId xmlns:a16="http://schemas.microsoft.com/office/drawing/2014/main" id="{9A5A212A-40B9-4439-B588-7A30BD33319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0275" name="Rectangle 3">
            <a:extLst>
              <a:ext uri="{FF2B5EF4-FFF2-40B4-BE49-F238E27FC236}">
                <a16:creationId xmlns:a16="http://schemas.microsoft.com/office/drawing/2014/main" id="{65D162B1-6CA0-472A-8948-29D22384F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5781764-3471-4C9E-8905-7F5602EF72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2061A-70FB-4D66-A436-CC3B090B9EEF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1591298" name="Rectangle 2">
            <a:extLst>
              <a:ext uri="{FF2B5EF4-FFF2-40B4-BE49-F238E27FC236}">
                <a16:creationId xmlns:a16="http://schemas.microsoft.com/office/drawing/2014/main" id="{0717E65B-55AC-441A-8EB3-0B8860DFCC2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1299" name="Rectangle 3">
            <a:extLst>
              <a:ext uri="{FF2B5EF4-FFF2-40B4-BE49-F238E27FC236}">
                <a16:creationId xmlns:a16="http://schemas.microsoft.com/office/drawing/2014/main" id="{C712659B-0519-4109-8C25-D65021FCCE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BB7322-6671-499C-B9A1-5169EC64A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1F1553-906A-42C2-82D9-D70956BAAF6A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1592322" name="Rectangle 2">
            <a:extLst>
              <a:ext uri="{FF2B5EF4-FFF2-40B4-BE49-F238E27FC236}">
                <a16:creationId xmlns:a16="http://schemas.microsoft.com/office/drawing/2014/main" id="{8849065D-0BB5-4B4E-9BEA-1B04627B47F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2323" name="Rectangle 3">
            <a:extLst>
              <a:ext uri="{FF2B5EF4-FFF2-40B4-BE49-F238E27FC236}">
                <a16:creationId xmlns:a16="http://schemas.microsoft.com/office/drawing/2014/main" id="{58CCD29B-F3D6-4A97-9669-1A21A6595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391819-F842-47EB-B010-67640E35CD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CFD6C-35A2-41FD-A76C-E7AA80EEAC16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1593346" name="Rectangle 2">
            <a:extLst>
              <a:ext uri="{FF2B5EF4-FFF2-40B4-BE49-F238E27FC236}">
                <a16:creationId xmlns:a16="http://schemas.microsoft.com/office/drawing/2014/main" id="{DB20FAF3-B225-41B4-A49A-959E150B20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3347" name="Rectangle 3">
            <a:extLst>
              <a:ext uri="{FF2B5EF4-FFF2-40B4-BE49-F238E27FC236}">
                <a16:creationId xmlns:a16="http://schemas.microsoft.com/office/drawing/2014/main" id="{E0A7B750-B1BB-48C9-8B9F-648A251B4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AD9C879-5CA8-4983-B7E2-36EC2E8BA1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AF7643-D4EF-46C1-BA1E-3A265B76141C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1594370" name="Rectangle 2">
            <a:extLst>
              <a:ext uri="{FF2B5EF4-FFF2-40B4-BE49-F238E27FC236}">
                <a16:creationId xmlns:a16="http://schemas.microsoft.com/office/drawing/2014/main" id="{00369D58-D1ED-4C6F-AFBD-4752F1CFF2C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4371" name="Rectangle 3">
            <a:extLst>
              <a:ext uri="{FF2B5EF4-FFF2-40B4-BE49-F238E27FC236}">
                <a16:creationId xmlns:a16="http://schemas.microsoft.com/office/drawing/2014/main" id="{95690BEB-2BFB-4160-AB6F-F40FD3A6F3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E6DB83B-CA59-4E72-8E70-A77A78A972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2D61E9C-179A-4CDC-BA76-3ED3D589D11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814C3B-DBBB-4307-BC80-3EB5928C23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78E0AEA-AEAD-403D-8A78-32C0554828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B0A698-8DBA-41BA-B2B9-08391A0DA4D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5BC7378A-158A-457B-8355-C5CD08C500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3BF48ED3-3478-4CDF-A529-1F3CFE83D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5B6B82-A42A-448D-9862-897E1B2817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1C85E-45F5-4F55-A2B2-1373C59F8C12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1595394" name="Rectangle 2">
            <a:extLst>
              <a:ext uri="{FF2B5EF4-FFF2-40B4-BE49-F238E27FC236}">
                <a16:creationId xmlns:a16="http://schemas.microsoft.com/office/drawing/2014/main" id="{3913087A-C387-4703-A605-1388D4FFA62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5395" name="Rectangle 3">
            <a:extLst>
              <a:ext uri="{FF2B5EF4-FFF2-40B4-BE49-F238E27FC236}">
                <a16:creationId xmlns:a16="http://schemas.microsoft.com/office/drawing/2014/main" id="{0E08C56B-9D7D-4FBD-B9A6-51166CFC9B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519C5B-0D7F-40FA-99DC-B0573D4E2C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2356BB-B49D-442B-A026-650AC88700C6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1596418" name="Rectangle 2">
            <a:extLst>
              <a:ext uri="{FF2B5EF4-FFF2-40B4-BE49-F238E27FC236}">
                <a16:creationId xmlns:a16="http://schemas.microsoft.com/office/drawing/2014/main" id="{646138CE-9F18-41CB-8E28-36E5863E4A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6419" name="Rectangle 3">
            <a:extLst>
              <a:ext uri="{FF2B5EF4-FFF2-40B4-BE49-F238E27FC236}">
                <a16:creationId xmlns:a16="http://schemas.microsoft.com/office/drawing/2014/main" id="{E05D6D9E-4362-464B-8C19-8E23C1859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B304F5-CBE5-4BC1-BE9C-8E3264779E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2ADDCF-B023-4790-BE99-CB870A129549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1597442" name="Rectangle 2">
            <a:extLst>
              <a:ext uri="{FF2B5EF4-FFF2-40B4-BE49-F238E27FC236}">
                <a16:creationId xmlns:a16="http://schemas.microsoft.com/office/drawing/2014/main" id="{1B7A6103-CDB3-4DFF-B2FA-0BA10DAEDCA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43" name="Rectangle 3">
            <a:extLst>
              <a:ext uri="{FF2B5EF4-FFF2-40B4-BE49-F238E27FC236}">
                <a16:creationId xmlns:a16="http://schemas.microsoft.com/office/drawing/2014/main" id="{7C63CDD7-ECAD-4057-95C3-70239B3CA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2531BB3-9F89-4968-BCFE-0D9A1187FB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EB238-42CE-42BE-AB88-55531562042A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1598466" name="Rectangle 2">
            <a:extLst>
              <a:ext uri="{FF2B5EF4-FFF2-40B4-BE49-F238E27FC236}">
                <a16:creationId xmlns:a16="http://schemas.microsoft.com/office/drawing/2014/main" id="{D4657977-0C52-4F59-BE9F-F538533A460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8467" name="Rectangle 3">
            <a:extLst>
              <a:ext uri="{FF2B5EF4-FFF2-40B4-BE49-F238E27FC236}">
                <a16:creationId xmlns:a16="http://schemas.microsoft.com/office/drawing/2014/main" id="{12EE065D-8E50-44F4-A129-468BE294E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8C998D-D20A-4263-B9BB-E3307564E9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7A0700-268B-41D6-A817-174086510AE2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1599490" name="Rectangle 2">
            <a:extLst>
              <a:ext uri="{FF2B5EF4-FFF2-40B4-BE49-F238E27FC236}">
                <a16:creationId xmlns:a16="http://schemas.microsoft.com/office/drawing/2014/main" id="{113258A4-FAC3-4820-A3AA-0A9224A11C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9491" name="Rectangle 3">
            <a:extLst>
              <a:ext uri="{FF2B5EF4-FFF2-40B4-BE49-F238E27FC236}">
                <a16:creationId xmlns:a16="http://schemas.microsoft.com/office/drawing/2014/main" id="{27296B67-60CA-421E-ACE9-F108D6B90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60D3A4-8A52-4C36-B954-6AE7ADB0FF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BD7A72-112B-4359-81C0-996C098E2954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1600514" name="Rectangle 2">
            <a:extLst>
              <a:ext uri="{FF2B5EF4-FFF2-40B4-BE49-F238E27FC236}">
                <a16:creationId xmlns:a16="http://schemas.microsoft.com/office/drawing/2014/main" id="{D904227B-F3F7-4C5E-8651-96F9BAD8EC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0515" name="Rectangle 3">
            <a:extLst>
              <a:ext uri="{FF2B5EF4-FFF2-40B4-BE49-F238E27FC236}">
                <a16:creationId xmlns:a16="http://schemas.microsoft.com/office/drawing/2014/main" id="{CC2FAAEA-F904-49F6-B530-A4B9E59DB7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FCA18B-9E3E-498B-852D-0B5A4CBE5A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0AC6B-D1A0-4210-80B0-750049949F84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1601538" name="Rectangle 2">
            <a:extLst>
              <a:ext uri="{FF2B5EF4-FFF2-40B4-BE49-F238E27FC236}">
                <a16:creationId xmlns:a16="http://schemas.microsoft.com/office/drawing/2014/main" id="{71F0B5CD-9A72-456D-AC3C-900EF52D578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1539" name="Rectangle 3">
            <a:extLst>
              <a:ext uri="{FF2B5EF4-FFF2-40B4-BE49-F238E27FC236}">
                <a16:creationId xmlns:a16="http://schemas.microsoft.com/office/drawing/2014/main" id="{41DD4BEE-41E9-40FF-9769-E353EE4B3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01092BD-80A0-459E-AAEE-B45B0FED45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0A459-442C-46DC-A7E4-B786247344AA}" type="slidenum">
              <a:rPr lang="en-US" altLang="en-US"/>
              <a:pPr/>
              <a:t>63</a:t>
            </a:fld>
            <a:endParaRPr lang="en-US" altLang="en-US"/>
          </a:p>
        </p:txBody>
      </p:sp>
      <p:sp>
        <p:nvSpPr>
          <p:cNvPr id="1602562" name="Rectangle 2">
            <a:extLst>
              <a:ext uri="{FF2B5EF4-FFF2-40B4-BE49-F238E27FC236}">
                <a16:creationId xmlns:a16="http://schemas.microsoft.com/office/drawing/2014/main" id="{71A75AED-21B6-4D4F-85D6-3282CB5BF49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2563" name="Rectangle 3">
            <a:extLst>
              <a:ext uri="{FF2B5EF4-FFF2-40B4-BE49-F238E27FC236}">
                <a16:creationId xmlns:a16="http://schemas.microsoft.com/office/drawing/2014/main" id="{0C0C9062-0A73-427F-B601-D81610F9F8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916025-406F-4381-8A5F-5D11A1F868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60AFCF-DAC9-47C4-8057-31329786B0C0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1603586" name="Rectangle 2">
            <a:extLst>
              <a:ext uri="{FF2B5EF4-FFF2-40B4-BE49-F238E27FC236}">
                <a16:creationId xmlns:a16="http://schemas.microsoft.com/office/drawing/2014/main" id="{A11DBA2D-EA64-4A40-A663-4A8DEEC0FEC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3587" name="Rectangle 3">
            <a:extLst>
              <a:ext uri="{FF2B5EF4-FFF2-40B4-BE49-F238E27FC236}">
                <a16:creationId xmlns:a16="http://schemas.microsoft.com/office/drawing/2014/main" id="{E99A90B3-4970-41C8-A039-60590A2D8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DFC6E12-2795-43F3-BF87-20F5FACF9C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2547B4-F4AD-4B59-91C2-A12F4DBDF1D0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1604610" name="Rectangle 2">
            <a:extLst>
              <a:ext uri="{FF2B5EF4-FFF2-40B4-BE49-F238E27FC236}">
                <a16:creationId xmlns:a16="http://schemas.microsoft.com/office/drawing/2014/main" id="{6E3CBF2D-EDD2-4C94-AD96-3D79E972D25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4611" name="Rectangle 3">
            <a:extLst>
              <a:ext uri="{FF2B5EF4-FFF2-40B4-BE49-F238E27FC236}">
                <a16:creationId xmlns:a16="http://schemas.microsoft.com/office/drawing/2014/main" id="{116138A4-A492-420D-B521-656024220D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5030268-D318-44D1-B092-9630437EFA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B070CC5-F32F-4551-B632-075474FBC7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EDC950-09F4-470D-AC4C-BA18E30FA4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9B440A8-8286-4A1A-991C-9B1B1D0C1C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DF12CE-A6F5-4723-8563-91CEFFF3815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9DBBB509-5E7F-4F22-8264-A389DC3B83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5486A549-FFF4-4994-B58A-D7BC6B144E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D4D0B9-0C92-4FE8-BBD1-98D3334C30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EE054-9893-4965-976E-AC2DB097228F}" type="slidenum">
              <a:rPr lang="en-US" altLang="en-US"/>
              <a:pPr/>
              <a:t>66</a:t>
            </a:fld>
            <a:endParaRPr lang="en-US" altLang="en-US"/>
          </a:p>
        </p:txBody>
      </p:sp>
      <p:sp>
        <p:nvSpPr>
          <p:cNvPr id="1605634" name="Rectangle 2">
            <a:extLst>
              <a:ext uri="{FF2B5EF4-FFF2-40B4-BE49-F238E27FC236}">
                <a16:creationId xmlns:a16="http://schemas.microsoft.com/office/drawing/2014/main" id="{B0D050EA-2B92-42B9-94B3-F7AC1466E8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5635" name="Rectangle 3">
            <a:extLst>
              <a:ext uri="{FF2B5EF4-FFF2-40B4-BE49-F238E27FC236}">
                <a16:creationId xmlns:a16="http://schemas.microsoft.com/office/drawing/2014/main" id="{804A2E1C-8274-471B-996E-3AA8B6C9B6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40BCA3-3CEE-46E6-8986-63147AE349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94127-75F3-4C14-827D-84B02AA8C30B}" type="slidenum">
              <a:rPr lang="en-US" altLang="en-US"/>
              <a:pPr/>
              <a:t>67</a:t>
            </a:fld>
            <a:endParaRPr lang="en-US" altLang="en-US"/>
          </a:p>
        </p:txBody>
      </p:sp>
      <p:sp>
        <p:nvSpPr>
          <p:cNvPr id="1606658" name="Rectangle 2">
            <a:extLst>
              <a:ext uri="{FF2B5EF4-FFF2-40B4-BE49-F238E27FC236}">
                <a16:creationId xmlns:a16="http://schemas.microsoft.com/office/drawing/2014/main" id="{7127316D-1256-4D30-8C02-F367B73D93C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6659" name="Rectangle 3">
            <a:extLst>
              <a:ext uri="{FF2B5EF4-FFF2-40B4-BE49-F238E27FC236}">
                <a16:creationId xmlns:a16="http://schemas.microsoft.com/office/drawing/2014/main" id="{9A347EDF-4B72-4C7E-B3C8-2739F94DAE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FE3F18-879A-4929-B26F-ABC195F216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C4AC60-83BF-435B-8A91-FA9E009E8F10}" type="slidenum">
              <a:rPr lang="en-US" altLang="en-US"/>
              <a:pPr/>
              <a:t>68</a:t>
            </a:fld>
            <a:endParaRPr lang="en-US" altLang="en-US"/>
          </a:p>
        </p:txBody>
      </p:sp>
      <p:sp>
        <p:nvSpPr>
          <p:cNvPr id="1607682" name="Rectangle 2">
            <a:extLst>
              <a:ext uri="{FF2B5EF4-FFF2-40B4-BE49-F238E27FC236}">
                <a16:creationId xmlns:a16="http://schemas.microsoft.com/office/drawing/2014/main" id="{16165C07-8D78-44CB-BA60-67165854E0D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683" name="Rectangle 3">
            <a:extLst>
              <a:ext uri="{FF2B5EF4-FFF2-40B4-BE49-F238E27FC236}">
                <a16:creationId xmlns:a16="http://schemas.microsoft.com/office/drawing/2014/main" id="{DBCD593B-BE91-4BAB-8AE5-847CFD1CC5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64AB3A-7AA9-4136-9AAC-A4E59573C3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94F67-EC5F-48DA-832E-2294E6BF5DAF}" type="slidenum">
              <a:rPr lang="en-US" altLang="en-US"/>
              <a:pPr/>
              <a:t>69</a:t>
            </a:fld>
            <a:endParaRPr lang="en-US" altLang="en-US"/>
          </a:p>
        </p:txBody>
      </p:sp>
      <p:sp>
        <p:nvSpPr>
          <p:cNvPr id="1608706" name="Rectangle 2">
            <a:extLst>
              <a:ext uri="{FF2B5EF4-FFF2-40B4-BE49-F238E27FC236}">
                <a16:creationId xmlns:a16="http://schemas.microsoft.com/office/drawing/2014/main" id="{844D2C2B-B9A5-427B-94FA-6D4BEDE5AB4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8707" name="Rectangle 3">
            <a:extLst>
              <a:ext uri="{FF2B5EF4-FFF2-40B4-BE49-F238E27FC236}">
                <a16:creationId xmlns:a16="http://schemas.microsoft.com/office/drawing/2014/main" id="{1A3FA83B-EDA5-468F-ADF5-3E4372EC9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3691039-A344-473F-B2BE-D3F9727A1E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2AC9D-FFAB-4AA1-94D4-E75D04D6FB81}" type="slidenum">
              <a:rPr lang="en-US" altLang="en-US"/>
              <a:pPr/>
              <a:t>70</a:t>
            </a:fld>
            <a:endParaRPr lang="en-US" altLang="en-US"/>
          </a:p>
        </p:txBody>
      </p:sp>
      <p:sp>
        <p:nvSpPr>
          <p:cNvPr id="1609730" name="Rectangle 2">
            <a:extLst>
              <a:ext uri="{FF2B5EF4-FFF2-40B4-BE49-F238E27FC236}">
                <a16:creationId xmlns:a16="http://schemas.microsoft.com/office/drawing/2014/main" id="{B60BAF83-86FD-4E12-AD6F-77F6CF10F42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9731" name="Rectangle 3">
            <a:extLst>
              <a:ext uri="{FF2B5EF4-FFF2-40B4-BE49-F238E27FC236}">
                <a16:creationId xmlns:a16="http://schemas.microsoft.com/office/drawing/2014/main" id="{ECE617CF-C93B-406B-AC49-E6C78C9F7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63FFBF-BF29-4B2B-8B5A-608175193F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B53D22-A8CB-4881-BEB8-889386E9A775}" type="slidenum">
              <a:rPr lang="en-US" altLang="en-US"/>
              <a:pPr/>
              <a:t>71</a:t>
            </a:fld>
            <a:endParaRPr lang="en-US" altLang="en-US"/>
          </a:p>
        </p:txBody>
      </p:sp>
      <p:sp>
        <p:nvSpPr>
          <p:cNvPr id="1610754" name="Rectangle 2">
            <a:extLst>
              <a:ext uri="{FF2B5EF4-FFF2-40B4-BE49-F238E27FC236}">
                <a16:creationId xmlns:a16="http://schemas.microsoft.com/office/drawing/2014/main" id="{27B5BEC7-9950-4368-BCB1-4C681A7ACA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0755" name="Rectangle 3">
            <a:extLst>
              <a:ext uri="{FF2B5EF4-FFF2-40B4-BE49-F238E27FC236}">
                <a16:creationId xmlns:a16="http://schemas.microsoft.com/office/drawing/2014/main" id="{F6DF0840-92A6-4762-AD6A-09EF67F0C7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FE7DFC-0BE2-4A6B-B14E-A8C3C3315B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7A792-A96C-4DE4-A272-E72657934BAE}" type="slidenum">
              <a:rPr lang="en-US" altLang="en-US"/>
              <a:pPr/>
              <a:t>72</a:t>
            </a:fld>
            <a:endParaRPr lang="en-US" altLang="en-US"/>
          </a:p>
        </p:txBody>
      </p:sp>
      <p:sp>
        <p:nvSpPr>
          <p:cNvPr id="1611778" name="Rectangle 2">
            <a:extLst>
              <a:ext uri="{FF2B5EF4-FFF2-40B4-BE49-F238E27FC236}">
                <a16:creationId xmlns:a16="http://schemas.microsoft.com/office/drawing/2014/main" id="{81499E20-3488-472C-BD0D-2E7E8777AE3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1779" name="Rectangle 3">
            <a:extLst>
              <a:ext uri="{FF2B5EF4-FFF2-40B4-BE49-F238E27FC236}">
                <a16:creationId xmlns:a16="http://schemas.microsoft.com/office/drawing/2014/main" id="{5472DABC-89C6-4FCF-A5E1-872C02C120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4C65F43-2576-443D-B1EF-9BE2455796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2139E-FB50-4F8B-8DA5-C76BC789A73A}" type="slidenum">
              <a:rPr lang="en-US" altLang="en-US"/>
              <a:pPr/>
              <a:t>73</a:t>
            </a:fld>
            <a:endParaRPr lang="en-US" altLang="en-US"/>
          </a:p>
        </p:txBody>
      </p:sp>
      <p:sp>
        <p:nvSpPr>
          <p:cNvPr id="1612802" name="Rectangle 2">
            <a:extLst>
              <a:ext uri="{FF2B5EF4-FFF2-40B4-BE49-F238E27FC236}">
                <a16:creationId xmlns:a16="http://schemas.microsoft.com/office/drawing/2014/main" id="{4D486487-9FFA-4B09-88E5-A413DA6587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2803" name="Rectangle 3">
            <a:extLst>
              <a:ext uri="{FF2B5EF4-FFF2-40B4-BE49-F238E27FC236}">
                <a16:creationId xmlns:a16="http://schemas.microsoft.com/office/drawing/2014/main" id="{50050D45-B62F-437D-981D-CF724D9B12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45218C-1A92-4D01-A43A-14FE68C27E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3D5EE-9CCB-4E12-9430-BBEAFACEA87E}" type="slidenum">
              <a:rPr lang="en-US" altLang="en-US"/>
              <a:pPr/>
              <a:t>74</a:t>
            </a:fld>
            <a:endParaRPr lang="en-US" altLang="en-US"/>
          </a:p>
        </p:txBody>
      </p:sp>
      <p:sp>
        <p:nvSpPr>
          <p:cNvPr id="1613826" name="Rectangle 2">
            <a:extLst>
              <a:ext uri="{FF2B5EF4-FFF2-40B4-BE49-F238E27FC236}">
                <a16:creationId xmlns:a16="http://schemas.microsoft.com/office/drawing/2014/main" id="{01F97C4C-C2DB-4ED1-86D5-EE2DDE0082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3827" name="Rectangle 3">
            <a:extLst>
              <a:ext uri="{FF2B5EF4-FFF2-40B4-BE49-F238E27FC236}">
                <a16:creationId xmlns:a16="http://schemas.microsoft.com/office/drawing/2014/main" id="{51B631D5-2393-48C7-B8CB-4294EBD4D9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11B89A6-4313-45C0-84B0-18C80E75D0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4BB6594-2040-4B2E-BB5A-7B5475AD507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E56C6C-915A-4545-9E4E-10672195A2A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708D065-73EC-4E8F-B32E-40FC2FF913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FFDE3C-CAA3-434F-B4E9-C436E1BDC20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534451FD-25E1-4472-B47E-EC7ED127A5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C7F51787-0C59-4ACC-8E99-E191EE29A4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D7E8565-8A61-4B75-8249-65F438366C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4A30249-D60D-45C0-BE21-E1B44E54F3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0D6D-DC29-44B0-BEB4-72F6F8A7EF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0BC2434-52E3-45DE-A285-6D649C5D0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6E1EFF-FE2C-4405-AE0C-B7D3E07EFA6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C739CF77-A812-44C5-9C23-F2B1471937A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FF5B1F81-E36B-4C46-A145-F22487F7F7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7DE44FB-3EE8-4929-B0FE-5426A428D7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An Introduction to Huffman Coding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8F3A012-ABC5-46E3-A794-5658F2782B4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March 21, 2000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D20168-47FA-480B-B6BD-5BAF4CE3AC3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Mike Scott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579A76E-55E8-4A26-83FD-5EE436E2B7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EA24DE-8CE3-4C5A-941C-3623C7EE358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CFB20187-5EA0-42E2-BDF5-2D55291F47E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FDBE25D8-4053-41BD-87C7-76D8B1B5AD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3AB6F-00A1-4E78-A613-132CCDEB6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09C884-A8C8-4663-AF63-6171C8DCD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43823-800E-4F7A-AC5F-A6C64898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35341-573E-4701-8ED5-872E3052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086C8-0055-434A-8C3B-54E0C17A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6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A2E6D-B11F-4055-B099-B40BEBD21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CBAB52-D3E5-4D17-B38C-8E404DD4E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B214E-B463-4B8B-9E79-57BBCC7C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AAE73-BB7D-478E-82E1-465C13428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3CFFF-A411-4E45-B81C-41434C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8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A7002A-45FB-4250-BC68-1C0A94C0B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A427F-26E8-4EBE-9DD7-858F58434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1F1B7-5783-4B31-A990-B233F8912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2CC16-1814-4562-B5F4-8981FC43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27134-A2D7-432A-A662-78F8BEAA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85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4C1C-E702-49E4-8DEA-3A986FD93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333" y="1524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EF9A4-F911-4899-9723-077DBD56AC6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60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6D2C6F3E-7291-4A9D-B6F0-3D95590E9EE9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5943600" y="1981200"/>
            <a:ext cx="508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9C02E-6A97-4412-A56B-84DD6FB021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051" y="6343650"/>
            <a:ext cx="289348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March 21, 2000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381D9-F244-442A-83AE-3AE8C8AEE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68134" y="6343650"/>
            <a:ext cx="6377517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 102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76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09B2D-9FD5-46A4-B356-043DDE0E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D74DB-C6C5-4909-8223-1ED3BD0F2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0CAD5-7493-47CA-BD80-013A35BD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A8CF0-B464-4082-A706-D6F1611A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18D39-6EE9-480A-8F40-BC5A4635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04C2-1A94-47C7-98EF-3B6DF7A2C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A0508-9A42-4F2B-9F78-48F2275F8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0BE9-1D7F-4DB2-BC48-BC0FD199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83CEC-F146-4B20-8FF2-1A343D86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31E26-3A7D-4A69-B007-6BDECEB3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E95E0-F7A7-4CDC-90B4-54C78EB9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0A12A-1DB9-4F1B-8521-481114B44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768A5-AC7B-429A-B2CA-929FFC862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85706-B8DA-4757-A7A9-D7559B04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583DA-D7EA-46C1-9044-8F22B34E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D9AA2-D00B-49C3-8A0B-2B3344E7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8DC3F-FFC3-426B-BC36-E0138401E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10A97-A726-43EC-8478-B85B8695B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36E60-1FA8-47B4-9742-71443FCDD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604614-DF10-4606-BA40-ACC020B80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7F1C9-E993-443D-A24E-2977F0CF3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ADCFA5-81B4-4B38-A245-3836C4C5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0E83E6-5E52-44E4-9525-679D262F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27F858-4F22-4EDE-ADB1-CE8238B43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8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21732-46B5-4359-96A6-4D4A7282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955B7F-476D-483B-A447-A99C686C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BEE77-7120-40DC-BEF2-5511F0C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9C33A-627E-4148-8E4F-65ED23145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88471E-2770-4E94-B1F2-55306C42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3A68E2-CA0C-4780-A9AA-C44DA69B9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993CD-C6F7-419E-93BB-399FB9B5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8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44DBC-0ABF-447A-B951-B954B4DE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D1B97-CDDA-4EF7-BA3E-3AA9D36F1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50D05-EFA7-41BD-A795-C3B833258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DEB9E-D3D4-4179-9B1C-AEF3EFE3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A7D1A-DB3A-4788-BBA2-16621E181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CB810-FB0F-4851-96CE-A07F3A0B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1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938B4-ECAE-4831-AC63-B2BFF7B5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7EFF5A-89B2-4681-B156-7E830234A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B447D-A029-427D-87D0-3C4F0685E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981D8-C565-4C7C-B416-36CAC5C1D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A3651-1540-413B-A072-9C6B43A2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4455B-BDF9-4E31-AD9E-0D6F58E0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3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E2CF4E-2803-4918-A2F1-00B523C7C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EF591-6E4B-40EA-A1A2-8AF46EEE9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55BF1-D735-411A-84BB-40FE1E95F6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29007-EE56-4AF5-852E-42759EFDD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C845D-8007-41CD-8044-7B2C1C274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4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15E0-82F0-455F-830B-A9B4128816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Compression</a:t>
            </a:r>
            <a:br>
              <a:rPr lang="en-US" dirty="0"/>
            </a:br>
            <a:r>
              <a:rPr lang="en-US" dirty="0" err="1"/>
              <a:t>Pertemuan</a:t>
            </a:r>
            <a:r>
              <a:rPr lang="en-US" dirty="0"/>
              <a:t>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27775-36EC-4D86-9FCC-A8ED8E676B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Neny</a:t>
            </a:r>
            <a:r>
              <a:rPr lang="en-US" dirty="0"/>
              <a:t> </a:t>
            </a:r>
            <a:r>
              <a:rPr lang="en-US" dirty="0" err="1"/>
              <a:t>Rosmawarni</a:t>
            </a:r>
            <a:r>
              <a:rPr lang="en-US" dirty="0"/>
              <a:t> </a:t>
            </a:r>
            <a:r>
              <a:rPr lang="en-US" dirty="0" err="1"/>
              <a:t>S.Kom</a:t>
            </a:r>
            <a:r>
              <a:rPr lang="en-US" dirty="0"/>
              <a:t>, </a:t>
            </a:r>
            <a:r>
              <a:rPr lang="en-US" dirty="0" err="1"/>
              <a:t>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80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7029BE-721F-4600-9A5F-F6015CC5A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8A43F828-6146-421C-BD4D-54D5D19C5F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  <a:br>
              <a:rPr lang="en-US" altLang="en-US"/>
            </a:br>
            <a:r>
              <a:rPr lang="en-US" altLang="en-US" sz="3200"/>
              <a:t>Scan the original text</a:t>
            </a:r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31CF79F-BD5E-4E5D-8833-00B4EFC32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0" y="1790700"/>
            <a:ext cx="9163050" cy="819150"/>
          </a:xfrm>
        </p:spPr>
        <p:txBody>
          <a:bodyPr>
            <a:normAutofit fontScale="62500" lnSpcReduction="20000"/>
          </a:bodyPr>
          <a:lstStyle/>
          <a:p>
            <a:pPr>
              <a:buFont typeface="Symbol" panose="05050102010706020507" pitchFamily="18" charset="2"/>
              <a:buNone/>
            </a:pPr>
            <a:r>
              <a:rPr lang="en-US" altLang="en-US"/>
              <a:t>	</a:t>
            </a:r>
            <a:r>
              <a:rPr lang="en-US" altLang="en-US" sz="4000" i="1"/>
              <a:t>Eerie eyes seen near lake.</a:t>
            </a:r>
          </a:p>
          <a:p>
            <a:r>
              <a:rPr lang="en-US" altLang="en-US" sz="4000"/>
              <a:t>What characters are present?</a:t>
            </a:r>
            <a:endParaRPr lang="en-US" altLang="en-US"/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EE8B9857-4AD9-49DB-A622-5D8C3A141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851" y="3751264"/>
            <a:ext cx="321113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en-US" sz="4000">
                <a:solidFill>
                  <a:srgbClr val="0000FF"/>
                </a:solidFill>
              </a:rPr>
              <a:t>E  e  r  i space  </a:t>
            </a:r>
          </a:p>
          <a:p>
            <a:pPr>
              <a:buFontTx/>
              <a:buNone/>
            </a:pPr>
            <a:r>
              <a:rPr lang="en-US" altLang="en-US" sz="4000">
                <a:solidFill>
                  <a:srgbClr val="0000FF"/>
                </a:solidFill>
              </a:rPr>
              <a:t>y s n a r l k .</a:t>
            </a:r>
            <a:endParaRPr lang="en-US" altLang="en-US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E3FBBA00-729A-43F4-851F-9B7C56A59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3376" y="3884613"/>
            <a:ext cx="1793875" cy="519112"/>
          </a:xfrm>
          <a:prstGeom prst="rect">
            <a:avLst/>
          </a:prstGeom>
          <a:noFill/>
          <a:ln w="9525" cap="rnd">
            <a:solidFill>
              <a:srgbClr val="FF66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2099BB2-8587-4355-85C7-E1204E04A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EB7C6779-CD87-4BC1-A61B-D723B61A6F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  <a:br>
              <a:rPr lang="en-US" altLang="en-US"/>
            </a:br>
            <a:r>
              <a:rPr lang="en-US" altLang="en-US" sz="3200"/>
              <a:t>Scan the original text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C2F4534-F1FA-444E-9B11-9D71CC69D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19300" y="1543050"/>
            <a:ext cx="8401050" cy="685800"/>
          </a:xfrm>
        </p:spPr>
        <p:txBody>
          <a:bodyPr>
            <a:normAutofit fontScale="55000" lnSpcReduction="20000"/>
          </a:bodyPr>
          <a:lstStyle/>
          <a:p>
            <a:pPr>
              <a:buFont typeface="Symbol" panose="05050102010706020507" pitchFamily="18" charset="2"/>
              <a:buNone/>
            </a:pPr>
            <a:r>
              <a:rPr lang="en-US" altLang="en-US" sz="4000"/>
              <a:t>Eerie eyes seen near lake.</a:t>
            </a:r>
            <a:endParaRPr lang="en-US" altLang="en-US"/>
          </a:p>
          <a:p>
            <a:r>
              <a:rPr lang="en-US" altLang="en-US"/>
              <a:t>What is the frequency of each character in the text?</a:t>
            </a:r>
            <a:endParaRPr lang="en-US" altLang="en-US" sz="4000"/>
          </a:p>
        </p:txBody>
      </p:sp>
      <p:grpSp>
        <p:nvGrpSpPr>
          <p:cNvPr id="17420" name="Group 12">
            <a:extLst>
              <a:ext uri="{FF2B5EF4-FFF2-40B4-BE49-F238E27FC236}">
                <a16:creationId xmlns:a16="http://schemas.microsoft.com/office/drawing/2014/main" id="{F44C1A92-B027-4F8C-BC88-042B8632F322}"/>
              </a:ext>
            </a:extLst>
          </p:cNvPr>
          <p:cNvGrpSpPr>
            <a:grpSpLocks/>
          </p:cNvGrpSpPr>
          <p:nvPr/>
        </p:nvGrpSpPr>
        <p:grpSpPr bwMode="auto">
          <a:xfrm>
            <a:off x="1790700" y="3511550"/>
            <a:ext cx="8821738" cy="2141538"/>
            <a:chOff x="168" y="2212"/>
            <a:chExt cx="5557" cy="1349"/>
          </a:xfrm>
        </p:grpSpPr>
        <p:sp>
          <p:nvSpPr>
            <p:cNvPr id="17412" name="Text Box 4">
              <a:extLst>
                <a:ext uri="{FF2B5EF4-FFF2-40B4-BE49-F238E27FC236}">
                  <a16:creationId xmlns:a16="http://schemas.microsoft.com/office/drawing/2014/main" id="{46729C2B-23DA-42E3-8797-7C6C41A3D2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" y="2212"/>
              <a:ext cx="5557" cy="1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buFontTx/>
                <a:buNone/>
              </a:pPr>
              <a:r>
                <a:rPr lang="en-US" altLang="en-US" sz="3200">
                  <a:solidFill>
                    <a:srgbClr val="0000FF"/>
                  </a:solidFill>
                </a:rPr>
                <a:t>Char Freq.  Char Freq.  Char Freq.</a:t>
              </a:r>
              <a:endParaRPr lang="en-US" altLang="en-US" sz="4000">
                <a:solidFill>
                  <a:srgbClr val="0000FF"/>
                </a:solidFill>
              </a:endParaRPr>
            </a:p>
            <a:p>
              <a:pPr>
                <a:lnSpc>
                  <a:spcPct val="50000"/>
                </a:lnSpc>
                <a:buFontTx/>
                <a:buNone/>
              </a:pPr>
              <a:r>
                <a:rPr lang="en-US" altLang="en-US" sz="3200">
                  <a:solidFill>
                    <a:srgbClr val="0000FF"/>
                  </a:solidFill>
                </a:rPr>
                <a:t> E 		1	  y		1	   k	1</a:t>
              </a:r>
            </a:p>
            <a:p>
              <a:pPr>
                <a:lnSpc>
                  <a:spcPct val="50000"/>
                </a:lnSpc>
                <a:buFontTx/>
                <a:buNone/>
              </a:pPr>
              <a:r>
                <a:rPr lang="en-US" altLang="en-US" sz="3200">
                  <a:solidFill>
                    <a:srgbClr val="0000FF"/>
                  </a:solidFill>
                </a:rPr>
                <a:t> e 		8	  s 	2	   .	1</a:t>
              </a:r>
            </a:p>
            <a:p>
              <a:pPr>
                <a:lnSpc>
                  <a:spcPct val="50000"/>
                </a:lnSpc>
                <a:buFontTx/>
                <a:buNone/>
              </a:pPr>
              <a:r>
                <a:rPr lang="en-US" altLang="en-US" sz="3200">
                  <a:solidFill>
                    <a:srgbClr val="0000FF"/>
                  </a:solidFill>
                </a:rPr>
                <a:t> r 		2	  n 	2	   </a:t>
              </a:r>
            </a:p>
            <a:p>
              <a:pPr>
                <a:lnSpc>
                  <a:spcPct val="50000"/>
                </a:lnSpc>
                <a:buFontTx/>
                <a:buNone/>
              </a:pPr>
              <a:r>
                <a:rPr lang="en-US" altLang="en-US" sz="3200">
                  <a:solidFill>
                    <a:srgbClr val="0000FF"/>
                  </a:solidFill>
                </a:rPr>
                <a:t> i 		1	  a		2</a:t>
              </a:r>
            </a:p>
            <a:p>
              <a:pPr>
                <a:lnSpc>
                  <a:spcPct val="50000"/>
                </a:lnSpc>
                <a:buFontTx/>
                <a:buNone/>
              </a:pPr>
              <a:r>
                <a:rPr lang="en-US" altLang="en-US" sz="3200">
                  <a:solidFill>
                    <a:srgbClr val="0000FF"/>
                  </a:solidFill>
                </a:rPr>
                <a:t> space 	4	  l		1</a:t>
              </a:r>
            </a:p>
          </p:txBody>
        </p:sp>
        <p:sp>
          <p:nvSpPr>
            <p:cNvPr id="17413" name="Line 5">
              <a:extLst>
                <a:ext uri="{FF2B5EF4-FFF2-40B4-BE49-F238E27FC236}">
                  <a16:creationId xmlns:a16="http://schemas.microsoft.com/office/drawing/2014/main" id="{86D4EC6C-FD89-4758-869E-824EFC3CC8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" y="2444"/>
              <a:ext cx="523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" name="Rectangle 7">
              <a:extLst>
                <a:ext uri="{FF2B5EF4-FFF2-40B4-BE49-F238E27FC236}">
                  <a16:creationId xmlns:a16="http://schemas.microsoft.com/office/drawing/2014/main" id="{F9B8A8F4-5BC2-4A57-BBD4-02987BC8B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" y="3317"/>
              <a:ext cx="1106" cy="243"/>
            </a:xfrm>
            <a:prstGeom prst="rect">
              <a:avLst/>
            </a:prstGeom>
            <a:noFill/>
            <a:ln w="9525" cap="rnd">
              <a:solidFill>
                <a:srgbClr val="FF66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Line 8">
              <a:extLst>
                <a:ext uri="{FF2B5EF4-FFF2-40B4-BE49-F238E27FC236}">
                  <a16:creationId xmlns:a16="http://schemas.microsoft.com/office/drawing/2014/main" id="{59C73DC8-9B16-4512-82DA-82F1933E3E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7" y="2444"/>
              <a:ext cx="0" cy="11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7" name="Line 9">
              <a:extLst>
                <a:ext uri="{FF2B5EF4-FFF2-40B4-BE49-F238E27FC236}">
                  <a16:creationId xmlns:a16="http://schemas.microsoft.com/office/drawing/2014/main" id="{43A6F2A7-E5B4-47A0-8432-51617A7292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2" y="2444"/>
              <a:ext cx="0" cy="11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633C12B-0889-4422-BB27-AC06E9AFC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557AE18-A871-4A32-A539-BBC9EF1B3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  <a:br>
              <a:rPr lang="en-US" altLang="en-US"/>
            </a:br>
            <a:r>
              <a:rPr lang="en-US" altLang="en-US" sz="3200"/>
              <a:t>Prioritize characters</a:t>
            </a:r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685FE5E-A5B9-4BBF-A343-C753B60570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19300" y="1752600"/>
            <a:ext cx="7772400" cy="4114800"/>
          </a:xfrm>
        </p:spPr>
        <p:txBody>
          <a:bodyPr/>
          <a:lstStyle/>
          <a:p>
            <a:r>
              <a:rPr lang="en-US" altLang="en-US"/>
              <a:t>Create binary tree nodes with character and frequency of each character</a:t>
            </a:r>
          </a:p>
          <a:p>
            <a:r>
              <a:rPr lang="en-US" altLang="en-US"/>
              <a:t>Place nodes in a priority queue</a:t>
            </a:r>
          </a:p>
          <a:p>
            <a:pPr lvl="1"/>
            <a:r>
              <a:rPr lang="en-US" altLang="en-US"/>
              <a:t>The </a:t>
            </a:r>
            <a:r>
              <a:rPr lang="en-US" altLang="en-US" u="sng"/>
              <a:t>lower</a:t>
            </a:r>
            <a:r>
              <a:rPr lang="en-US" altLang="en-US"/>
              <a:t> the occurrence, the higher the priority in the queue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9194C82-1F7D-4883-B038-3AD88D442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3BC94AAB-747A-4B81-B436-B70BFCA59E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  <a:br>
              <a:rPr lang="en-US" altLang="en-US"/>
            </a:br>
            <a:r>
              <a:rPr lang="en-US" altLang="en-US" sz="3200"/>
              <a:t>Prioritize characters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7D5802C-51A0-4881-8C92-3B5BA6EBD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24050" y="1562100"/>
            <a:ext cx="8572500" cy="4114800"/>
          </a:xfrm>
        </p:spPr>
        <p:txBody>
          <a:bodyPr/>
          <a:lstStyle/>
          <a:p>
            <a:r>
              <a:rPr lang="en-US" altLang="en-US"/>
              <a:t>Uses binary tree nodes</a:t>
            </a:r>
          </a:p>
          <a:p>
            <a:pPr>
              <a:lnSpc>
                <a:spcPct val="50000"/>
              </a:lnSpc>
              <a:buFont typeface="Symbol" panose="05050102010706020507" pitchFamily="18" charset="2"/>
              <a:buNone/>
            </a:pPr>
            <a:endParaRPr lang="en-US" altLang="en-US"/>
          </a:p>
          <a:p>
            <a:pPr>
              <a:lnSpc>
                <a:spcPct val="50000"/>
              </a:lnSpc>
              <a:buFont typeface="Symbol" panose="05050102010706020507" pitchFamily="18" charset="2"/>
              <a:buNone/>
            </a:pPr>
            <a:r>
              <a:rPr lang="en-US" altLang="en-US"/>
              <a:t>public class HuffNode</a:t>
            </a:r>
          </a:p>
          <a:p>
            <a:pPr>
              <a:lnSpc>
                <a:spcPct val="50000"/>
              </a:lnSpc>
              <a:buFont typeface="Symbol" panose="05050102010706020507" pitchFamily="18" charset="2"/>
              <a:buNone/>
            </a:pPr>
            <a:r>
              <a:rPr lang="en-US" altLang="en-US"/>
              <a:t>{</a:t>
            </a:r>
          </a:p>
          <a:p>
            <a:pPr>
              <a:lnSpc>
                <a:spcPct val="50000"/>
              </a:lnSpc>
              <a:buFont typeface="Symbol" panose="05050102010706020507" pitchFamily="18" charset="2"/>
              <a:buNone/>
            </a:pPr>
            <a:r>
              <a:rPr lang="en-US" altLang="en-US"/>
              <a:t>	public char myChar;</a:t>
            </a:r>
          </a:p>
          <a:p>
            <a:pPr>
              <a:lnSpc>
                <a:spcPct val="50000"/>
              </a:lnSpc>
              <a:buFont typeface="Symbol" panose="05050102010706020507" pitchFamily="18" charset="2"/>
              <a:buNone/>
            </a:pPr>
            <a:r>
              <a:rPr lang="en-US" altLang="en-US"/>
              <a:t>	public int myFrequency;</a:t>
            </a:r>
          </a:p>
          <a:p>
            <a:pPr>
              <a:lnSpc>
                <a:spcPct val="50000"/>
              </a:lnSpc>
              <a:buFont typeface="Symbol" panose="05050102010706020507" pitchFamily="18" charset="2"/>
              <a:buNone/>
            </a:pPr>
            <a:r>
              <a:rPr lang="en-US" altLang="en-US"/>
              <a:t>	public HuffNode myLeft, myRight;</a:t>
            </a:r>
          </a:p>
          <a:p>
            <a:pPr>
              <a:lnSpc>
                <a:spcPct val="50000"/>
              </a:lnSpc>
              <a:buFont typeface="Symbol" panose="05050102010706020507" pitchFamily="18" charset="2"/>
              <a:buNone/>
            </a:pPr>
            <a:r>
              <a:rPr lang="en-US" altLang="en-US"/>
              <a:t>}</a:t>
            </a:r>
          </a:p>
          <a:p>
            <a:pPr>
              <a:lnSpc>
                <a:spcPct val="50000"/>
              </a:lnSpc>
              <a:buFont typeface="Symbol" panose="05050102010706020507" pitchFamily="18" charset="2"/>
              <a:buNone/>
            </a:pPr>
            <a:endParaRPr lang="en-US" altLang="en-US"/>
          </a:p>
          <a:p>
            <a:pPr>
              <a:lnSpc>
                <a:spcPct val="50000"/>
              </a:lnSpc>
              <a:buFont typeface="Symbol" panose="05050102010706020507" pitchFamily="18" charset="2"/>
              <a:buNone/>
            </a:pPr>
            <a:r>
              <a:rPr lang="en-US" altLang="en-US"/>
              <a:t>priorityQueue myQueue;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4">
            <a:extLst>
              <a:ext uri="{FF2B5EF4-FFF2-40B4-BE49-F238E27FC236}">
                <a16:creationId xmlns:a16="http://schemas.microsoft.com/office/drawing/2014/main" id="{79EF9F7B-52E4-428F-9BC9-8F1B48AD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7720ADCF-EE1E-45AE-A98D-5E5372C6BB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7237AE6-3745-4BB4-AAEE-2687EC9A3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1638300"/>
            <a:ext cx="8991600" cy="4114800"/>
          </a:xfrm>
        </p:spPr>
        <p:txBody>
          <a:bodyPr/>
          <a:lstStyle/>
          <a:p>
            <a:r>
              <a:rPr lang="en-US" altLang="en-US"/>
              <a:t>The queue after inserting all nodes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Null Pointers are not shown</a:t>
            </a:r>
          </a:p>
        </p:txBody>
      </p:sp>
      <p:grpSp>
        <p:nvGrpSpPr>
          <p:cNvPr id="20528" name="Group 48">
            <a:extLst>
              <a:ext uri="{FF2B5EF4-FFF2-40B4-BE49-F238E27FC236}">
                <a16:creationId xmlns:a16="http://schemas.microsoft.com/office/drawing/2014/main" id="{43B35D94-29B2-467F-9730-8E0FC5FA5219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571750"/>
            <a:ext cx="8896350" cy="1565275"/>
            <a:chOff x="96" y="1524"/>
            <a:chExt cx="5604" cy="986"/>
          </a:xfrm>
        </p:grpSpPr>
        <p:grpSp>
          <p:nvGrpSpPr>
            <p:cNvPr id="20497" name="Group 17">
              <a:extLst>
                <a:ext uri="{FF2B5EF4-FFF2-40B4-BE49-F238E27FC236}">
                  <a16:creationId xmlns:a16="http://schemas.microsoft.com/office/drawing/2014/main" id="{DDCEF8BE-DC2D-4898-9C00-AE6AC592B8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" y="1524"/>
              <a:ext cx="5604" cy="276"/>
              <a:chOff x="96" y="1956"/>
              <a:chExt cx="5604" cy="408"/>
            </a:xfrm>
          </p:grpSpPr>
          <p:sp>
            <p:nvSpPr>
              <p:cNvPr id="20485" name="Rectangle 5">
                <a:extLst>
                  <a:ext uri="{FF2B5EF4-FFF2-40B4-BE49-F238E27FC236}">
                    <a16:creationId xmlns:a16="http://schemas.microsoft.com/office/drawing/2014/main" id="{AEAFDAE7-A50D-470A-81D5-9A2582BFA6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1956"/>
                <a:ext cx="5604" cy="4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6" name="Line 6">
                <a:extLst>
                  <a:ext uri="{FF2B5EF4-FFF2-40B4-BE49-F238E27FC236}">
                    <a16:creationId xmlns:a16="http://schemas.microsoft.com/office/drawing/2014/main" id="{92714290-7B16-42BE-A8EF-0297DEBA62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2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7" name="Line 7">
                <a:extLst>
                  <a:ext uri="{FF2B5EF4-FFF2-40B4-BE49-F238E27FC236}">
                    <a16:creationId xmlns:a16="http://schemas.microsoft.com/office/drawing/2014/main" id="{02CB7732-135D-467D-8634-1AFBDE4EC7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17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8" name="Line 8">
                <a:extLst>
                  <a:ext uri="{FF2B5EF4-FFF2-40B4-BE49-F238E27FC236}">
                    <a16:creationId xmlns:a16="http://schemas.microsoft.com/office/drawing/2014/main" id="{1252B9FE-66B9-43D2-9CFC-BBE365267C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3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9" name="Line 9">
                <a:extLst>
                  <a:ext uri="{FF2B5EF4-FFF2-40B4-BE49-F238E27FC236}">
                    <a16:creationId xmlns:a16="http://schemas.microsoft.com/office/drawing/2014/main" id="{951EFF3B-CF60-415A-993C-DA66EB3716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48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0" name="Line 10">
                <a:extLst>
                  <a:ext uri="{FF2B5EF4-FFF2-40B4-BE49-F238E27FC236}">
                    <a16:creationId xmlns:a16="http://schemas.microsoft.com/office/drawing/2014/main" id="{C32C8D66-EF28-4AF1-839A-F7DB633778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4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1" name="Line 11">
                <a:extLst>
                  <a:ext uri="{FF2B5EF4-FFF2-40B4-BE49-F238E27FC236}">
                    <a16:creationId xmlns:a16="http://schemas.microsoft.com/office/drawing/2014/main" id="{E4616347-9B2F-4E79-B6ED-3910FACCFF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2" name="Line 12">
                <a:extLst>
                  <a:ext uri="{FF2B5EF4-FFF2-40B4-BE49-F238E27FC236}">
                    <a16:creationId xmlns:a16="http://schemas.microsoft.com/office/drawing/2014/main" id="{395ECDBF-B516-4A5B-A05B-F0EE1BB0C4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45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3" name="Line 13">
                <a:extLst>
                  <a:ext uri="{FF2B5EF4-FFF2-40B4-BE49-F238E27FC236}">
                    <a16:creationId xmlns:a16="http://schemas.microsoft.com/office/drawing/2014/main" id="{A187DAFC-C8CC-4103-9B29-3C792C5D14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1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4" name="Line 14">
                <a:extLst>
                  <a:ext uri="{FF2B5EF4-FFF2-40B4-BE49-F238E27FC236}">
                    <a16:creationId xmlns:a16="http://schemas.microsoft.com/office/drawing/2014/main" id="{B80E5A88-BF57-46E6-8760-6F7595457C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6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5" name="Line 15">
                <a:extLst>
                  <a:ext uri="{FF2B5EF4-FFF2-40B4-BE49-F238E27FC236}">
                    <a16:creationId xmlns:a16="http://schemas.microsoft.com/office/drawing/2014/main" id="{7C21F9A8-B276-4190-A56B-65A62D170E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42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6" name="Line 16">
                <a:extLst>
                  <a:ext uri="{FF2B5EF4-FFF2-40B4-BE49-F238E27FC236}">
                    <a16:creationId xmlns:a16="http://schemas.microsoft.com/office/drawing/2014/main" id="{CB9659C6-6AD8-4BAE-8D96-082D6FE1ED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08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98" name="Line 18">
              <a:extLst>
                <a:ext uri="{FF2B5EF4-FFF2-40B4-BE49-F238E27FC236}">
                  <a16:creationId xmlns:a16="http://schemas.microsoft.com/office/drawing/2014/main" id="{4AE2202B-2451-428D-B73A-F32A1AF7D2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Line 20">
              <a:extLst>
                <a:ext uri="{FF2B5EF4-FFF2-40B4-BE49-F238E27FC236}">
                  <a16:creationId xmlns:a16="http://schemas.microsoft.com/office/drawing/2014/main" id="{D5E37D10-B29B-4EA6-8183-EC0A73A062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8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21">
              <a:extLst>
                <a:ext uri="{FF2B5EF4-FFF2-40B4-BE49-F238E27FC236}">
                  <a16:creationId xmlns:a16="http://schemas.microsoft.com/office/drawing/2014/main" id="{DC7C54BA-6FE8-4B21-B844-C63EFE9F8C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8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Line 23">
              <a:extLst>
                <a:ext uri="{FF2B5EF4-FFF2-40B4-BE49-F238E27FC236}">
                  <a16:creationId xmlns:a16="http://schemas.microsoft.com/office/drawing/2014/main" id="{3DAA9646-89F3-44B6-A8FC-8F3284DEAB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8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Line 24">
              <a:extLst>
                <a:ext uri="{FF2B5EF4-FFF2-40B4-BE49-F238E27FC236}">
                  <a16:creationId xmlns:a16="http://schemas.microsoft.com/office/drawing/2014/main" id="{F94556E8-6A06-48A8-B646-8514B08387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8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Line 25">
              <a:extLst>
                <a:ext uri="{FF2B5EF4-FFF2-40B4-BE49-F238E27FC236}">
                  <a16:creationId xmlns:a16="http://schemas.microsoft.com/office/drawing/2014/main" id="{A0D5235B-F616-45C7-988F-5A43C2BCA1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9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Line 26">
              <a:extLst>
                <a:ext uri="{FF2B5EF4-FFF2-40B4-BE49-F238E27FC236}">
                  <a16:creationId xmlns:a16="http://schemas.microsoft.com/office/drawing/2014/main" id="{91902E2E-3C85-4D3A-8123-10ACEB0892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9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Line 27">
              <a:extLst>
                <a:ext uri="{FF2B5EF4-FFF2-40B4-BE49-F238E27FC236}">
                  <a16:creationId xmlns:a16="http://schemas.microsoft.com/office/drawing/2014/main" id="{2A6601E5-69AE-43B9-936A-05157AF15A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9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Line 28">
              <a:extLst>
                <a:ext uri="{FF2B5EF4-FFF2-40B4-BE49-F238E27FC236}">
                  <a16:creationId xmlns:a16="http://schemas.microsoft.com/office/drawing/2014/main" id="{455364DF-0182-4DC0-9A23-F6A9E7DCB3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9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Line 29">
              <a:extLst>
                <a:ext uri="{FF2B5EF4-FFF2-40B4-BE49-F238E27FC236}">
                  <a16:creationId xmlns:a16="http://schemas.microsoft.com/office/drawing/2014/main" id="{BF88C5AE-A780-433C-8CA1-3C4C65EF6F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9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Line 30">
              <a:extLst>
                <a:ext uri="{FF2B5EF4-FFF2-40B4-BE49-F238E27FC236}">
                  <a16:creationId xmlns:a16="http://schemas.microsoft.com/office/drawing/2014/main" id="{D3DD995D-34FE-4017-9A48-1E4B3A78CF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0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Line 31">
              <a:extLst>
                <a:ext uri="{FF2B5EF4-FFF2-40B4-BE49-F238E27FC236}">
                  <a16:creationId xmlns:a16="http://schemas.microsoft.com/office/drawing/2014/main" id="{1F1CBE73-3714-4218-91CC-69DCB408C8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4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Text Box 34">
              <a:extLst>
                <a:ext uri="{FF2B5EF4-FFF2-40B4-BE49-F238E27FC236}">
                  <a16:creationId xmlns:a16="http://schemas.microsoft.com/office/drawing/2014/main" id="{4B1EACE1-61C4-4375-A008-777B273F2B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E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20515" name="Text Box 35">
              <a:extLst>
                <a:ext uri="{FF2B5EF4-FFF2-40B4-BE49-F238E27FC236}">
                  <a16:creationId xmlns:a16="http://schemas.microsoft.com/office/drawing/2014/main" id="{29D7CCBF-293A-4FF9-9F85-F7486BA916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7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i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20516" name="Text Box 36">
              <a:extLst>
                <a:ext uri="{FF2B5EF4-FFF2-40B4-BE49-F238E27FC236}">
                  <a16:creationId xmlns:a16="http://schemas.microsoft.com/office/drawing/2014/main" id="{C453B1EC-D93B-44D7-A40B-573FB1454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8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y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20517" name="Text Box 37">
              <a:extLst>
                <a:ext uri="{FF2B5EF4-FFF2-40B4-BE49-F238E27FC236}">
                  <a16:creationId xmlns:a16="http://schemas.microsoft.com/office/drawing/2014/main" id="{7507504B-37C0-4481-A95B-41959E5C70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9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l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20518" name="Text Box 38">
              <a:extLst>
                <a:ext uri="{FF2B5EF4-FFF2-40B4-BE49-F238E27FC236}">
                  <a16:creationId xmlns:a16="http://schemas.microsoft.com/office/drawing/2014/main" id="{66B8A9BB-F6FC-43FE-8DFE-86BBA7D8C5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1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k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20519" name="Text Box 39">
              <a:extLst>
                <a:ext uri="{FF2B5EF4-FFF2-40B4-BE49-F238E27FC236}">
                  <a16:creationId xmlns:a16="http://schemas.microsoft.com/office/drawing/2014/main" id="{7863BE52-5A87-4C07-8DB3-1D75628226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2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.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20520" name="Text Box 40">
              <a:extLst>
                <a:ext uri="{FF2B5EF4-FFF2-40B4-BE49-F238E27FC236}">
                  <a16:creationId xmlns:a16="http://schemas.microsoft.com/office/drawing/2014/main" id="{A70F8F6D-EB92-4F75-B1CA-917138A3F7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3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r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20521" name="Text Box 41">
              <a:extLst>
                <a:ext uri="{FF2B5EF4-FFF2-40B4-BE49-F238E27FC236}">
                  <a16:creationId xmlns:a16="http://schemas.microsoft.com/office/drawing/2014/main" id="{AA7831BB-130B-4C7C-B3EF-048928C94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4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s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20522" name="Text Box 42">
              <a:extLst>
                <a:ext uri="{FF2B5EF4-FFF2-40B4-BE49-F238E27FC236}">
                  <a16:creationId xmlns:a16="http://schemas.microsoft.com/office/drawing/2014/main" id="{1AEF6371-5A92-4661-91F1-D84F1D69B6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6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n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20523" name="Text Box 43">
              <a:extLst>
                <a:ext uri="{FF2B5EF4-FFF2-40B4-BE49-F238E27FC236}">
                  <a16:creationId xmlns:a16="http://schemas.microsoft.com/office/drawing/2014/main" id="{EE66FACC-7580-4698-98A1-29203233BA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97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a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20524" name="Text Box 44">
              <a:extLst>
                <a:ext uri="{FF2B5EF4-FFF2-40B4-BE49-F238E27FC236}">
                  <a16:creationId xmlns:a16="http://schemas.microsoft.com/office/drawing/2014/main" id="{31C2F095-EB64-4A3A-8759-231065BAB3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4" y="2016"/>
              <a:ext cx="408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sp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20525" name="Text Box 45">
              <a:extLst>
                <a:ext uri="{FF2B5EF4-FFF2-40B4-BE49-F238E27FC236}">
                  <a16:creationId xmlns:a16="http://schemas.microsoft.com/office/drawing/2014/main" id="{8AB61E3A-4A06-48E3-BC23-BD06815CB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40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e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8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28791CE-1B6B-4491-965A-CC97A176F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A96A922E-7E70-4CB1-80C0-45DE266949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AFFD77A-2699-40EB-8F25-5612B4AA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504950"/>
            <a:ext cx="9144000" cy="4114800"/>
          </a:xfrm>
        </p:spPr>
        <p:txBody>
          <a:bodyPr/>
          <a:lstStyle/>
          <a:p>
            <a:r>
              <a:rPr lang="en-US" altLang="en-US"/>
              <a:t>While priority queue contains two or more nodes</a:t>
            </a:r>
          </a:p>
          <a:p>
            <a:pPr lvl="1"/>
            <a:r>
              <a:rPr lang="en-US" altLang="en-US"/>
              <a:t>Create new node</a:t>
            </a:r>
          </a:p>
          <a:p>
            <a:pPr lvl="1"/>
            <a:r>
              <a:rPr lang="en-US" altLang="en-US"/>
              <a:t>Dequeue node and make it left subtree</a:t>
            </a:r>
          </a:p>
          <a:p>
            <a:pPr lvl="1"/>
            <a:r>
              <a:rPr lang="en-US" altLang="en-US"/>
              <a:t>Dequeue next node and make it right subtree</a:t>
            </a:r>
          </a:p>
          <a:p>
            <a:pPr lvl="1"/>
            <a:r>
              <a:rPr lang="en-US" altLang="en-US"/>
              <a:t>Frequency of new node equals sum of frequency of left and right children</a:t>
            </a:r>
          </a:p>
          <a:p>
            <a:pPr lvl="1"/>
            <a:r>
              <a:rPr lang="en-US" altLang="en-US"/>
              <a:t>Enqueue new node back into queue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113F74D0-D346-4822-A24C-ED88B034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3464B916-88D8-4EA1-9372-AD72EF73C8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grpSp>
        <p:nvGrpSpPr>
          <p:cNvPr id="29700" name="Group 4">
            <a:extLst>
              <a:ext uri="{FF2B5EF4-FFF2-40B4-BE49-F238E27FC236}">
                <a16:creationId xmlns:a16="http://schemas.microsoft.com/office/drawing/2014/main" id="{628DD717-EF8C-499F-A5BB-0CD745EF568C}"/>
              </a:ext>
            </a:extLst>
          </p:cNvPr>
          <p:cNvGrpSpPr>
            <a:grpSpLocks/>
          </p:cNvGrpSpPr>
          <p:nvPr/>
        </p:nvGrpSpPr>
        <p:grpSpPr bwMode="auto">
          <a:xfrm>
            <a:off x="1733550" y="1809750"/>
            <a:ext cx="8896350" cy="1565275"/>
            <a:chOff x="96" y="1524"/>
            <a:chExt cx="5604" cy="986"/>
          </a:xfrm>
        </p:grpSpPr>
        <p:grpSp>
          <p:nvGrpSpPr>
            <p:cNvPr id="29701" name="Group 5">
              <a:extLst>
                <a:ext uri="{FF2B5EF4-FFF2-40B4-BE49-F238E27FC236}">
                  <a16:creationId xmlns:a16="http://schemas.microsoft.com/office/drawing/2014/main" id="{A6F9B4CD-BA83-455C-B577-116E69F00A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" y="1524"/>
              <a:ext cx="5604" cy="276"/>
              <a:chOff x="96" y="1956"/>
              <a:chExt cx="5604" cy="408"/>
            </a:xfrm>
          </p:grpSpPr>
          <p:sp>
            <p:nvSpPr>
              <p:cNvPr id="29702" name="Rectangle 6">
                <a:extLst>
                  <a:ext uri="{FF2B5EF4-FFF2-40B4-BE49-F238E27FC236}">
                    <a16:creationId xmlns:a16="http://schemas.microsoft.com/office/drawing/2014/main" id="{753911E3-891B-40A9-BCA0-418097ADC3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1956"/>
                <a:ext cx="5604" cy="4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3" name="Line 7">
                <a:extLst>
                  <a:ext uri="{FF2B5EF4-FFF2-40B4-BE49-F238E27FC236}">
                    <a16:creationId xmlns:a16="http://schemas.microsoft.com/office/drawing/2014/main" id="{CD6F7BCF-0F95-4F95-9BF4-62BA307A4E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2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4" name="Line 8">
                <a:extLst>
                  <a:ext uri="{FF2B5EF4-FFF2-40B4-BE49-F238E27FC236}">
                    <a16:creationId xmlns:a16="http://schemas.microsoft.com/office/drawing/2014/main" id="{A6F39F34-2AD2-4D5B-A36D-60C396400B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17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5" name="Line 9">
                <a:extLst>
                  <a:ext uri="{FF2B5EF4-FFF2-40B4-BE49-F238E27FC236}">
                    <a16:creationId xmlns:a16="http://schemas.microsoft.com/office/drawing/2014/main" id="{AA05306D-96B3-4FBF-9F60-2062970A33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3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6" name="Line 10">
                <a:extLst>
                  <a:ext uri="{FF2B5EF4-FFF2-40B4-BE49-F238E27FC236}">
                    <a16:creationId xmlns:a16="http://schemas.microsoft.com/office/drawing/2014/main" id="{6BBD1975-BB70-4452-AD93-E5987947BC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48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7" name="Line 11">
                <a:extLst>
                  <a:ext uri="{FF2B5EF4-FFF2-40B4-BE49-F238E27FC236}">
                    <a16:creationId xmlns:a16="http://schemas.microsoft.com/office/drawing/2014/main" id="{FF635DD8-2342-474B-9EAB-8D2D8E89CF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4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8" name="Line 12">
                <a:extLst>
                  <a:ext uri="{FF2B5EF4-FFF2-40B4-BE49-F238E27FC236}">
                    <a16:creationId xmlns:a16="http://schemas.microsoft.com/office/drawing/2014/main" id="{3A58C656-FD23-471B-86BB-29C6CAFD4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9" name="Line 13">
                <a:extLst>
                  <a:ext uri="{FF2B5EF4-FFF2-40B4-BE49-F238E27FC236}">
                    <a16:creationId xmlns:a16="http://schemas.microsoft.com/office/drawing/2014/main" id="{46004D83-1D86-4379-ADFF-27E7A4A19D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45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0" name="Line 14">
                <a:extLst>
                  <a:ext uri="{FF2B5EF4-FFF2-40B4-BE49-F238E27FC236}">
                    <a16:creationId xmlns:a16="http://schemas.microsoft.com/office/drawing/2014/main" id="{CD1796E3-FCFA-4A70-A13E-D3DA30706C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1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1" name="Line 15">
                <a:extLst>
                  <a:ext uri="{FF2B5EF4-FFF2-40B4-BE49-F238E27FC236}">
                    <a16:creationId xmlns:a16="http://schemas.microsoft.com/office/drawing/2014/main" id="{CC6A6013-EB44-4591-ACE0-BA4AD74F72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6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2" name="Line 16">
                <a:extLst>
                  <a:ext uri="{FF2B5EF4-FFF2-40B4-BE49-F238E27FC236}">
                    <a16:creationId xmlns:a16="http://schemas.microsoft.com/office/drawing/2014/main" id="{217F0EEA-3E68-4C04-B525-632BC17531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42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3" name="Line 17">
                <a:extLst>
                  <a:ext uri="{FF2B5EF4-FFF2-40B4-BE49-F238E27FC236}">
                    <a16:creationId xmlns:a16="http://schemas.microsoft.com/office/drawing/2014/main" id="{20C9D474-2F10-4292-8401-5528723854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08" y="195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14" name="Line 18">
              <a:extLst>
                <a:ext uri="{FF2B5EF4-FFF2-40B4-BE49-F238E27FC236}">
                  <a16:creationId xmlns:a16="http://schemas.microsoft.com/office/drawing/2014/main" id="{96EDEB71-F009-498E-8ACD-D0C826E68D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Line 19">
              <a:extLst>
                <a:ext uri="{FF2B5EF4-FFF2-40B4-BE49-F238E27FC236}">
                  <a16:creationId xmlns:a16="http://schemas.microsoft.com/office/drawing/2014/main" id="{47BD287D-2835-4541-8E47-ADB39EEF7E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8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Line 20">
              <a:extLst>
                <a:ext uri="{FF2B5EF4-FFF2-40B4-BE49-F238E27FC236}">
                  <a16:creationId xmlns:a16="http://schemas.microsoft.com/office/drawing/2014/main" id="{C9C09D9F-F6AE-441A-A5B8-DB42A57ADE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8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Line 21">
              <a:extLst>
                <a:ext uri="{FF2B5EF4-FFF2-40B4-BE49-F238E27FC236}">
                  <a16:creationId xmlns:a16="http://schemas.microsoft.com/office/drawing/2014/main" id="{56A8091F-070A-4740-AE3D-AF8A95995A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8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Line 22">
              <a:extLst>
                <a:ext uri="{FF2B5EF4-FFF2-40B4-BE49-F238E27FC236}">
                  <a16:creationId xmlns:a16="http://schemas.microsoft.com/office/drawing/2014/main" id="{9BB079FE-96F3-425E-B7D3-5366067E84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8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23">
              <a:extLst>
                <a:ext uri="{FF2B5EF4-FFF2-40B4-BE49-F238E27FC236}">
                  <a16:creationId xmlns:a16="http://schemas.microsoft.com/office/drawing/2014/main" id="{1E35F99E-5150-4077-B320-3B84BC4429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9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Line 24">
              <a:extLst>
                <a:ext uri="{FF2B5EF4-FFF2-40B4-BE49-F238E27FC236}">
                  <a16:creationId xmlns:a16="http://schemas.microsoft.com/office/drawing/2014/main" id="{C3E71856-0E8E-40B1-A1D5-B46196160B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9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Line 25">
              <a:extLst>
                <a:ext uri="{FF2B5EF4-FFF2-40B4-BE49-F238E27FC236}">
                  <a16:creationId xmlns:a16="http://schemas.microsoft.com/office/drawing/2014/main" id="{C8F5BC19-858B-4D24-A3A9-1DAC991BAD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9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Line 26">
              <a:extLst>
                <a:ext uri="{FF2B5EF4-FFF2-40B4-BE49-F238E27FC236}">
                  <a16:creationId xmlns:a16="http://schemas.microsoft.com/office/drawing/2014/main" id="{07FEB88E-67B7-4905-A072-C2A74192A2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9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Line 27">
              <a:extLst>
                <a:ext uri="{FF2B5EF4-FFF2-40B4-BE49-F238E27FC236}">
                  <a16:creationId xmlns:a16="http://schemas.microsoft.com/office/drawing/2014/main" id="{7D3DD6EA-01FE-4411-BC41-F18572BAE6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9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8">
              <a:extLst>
                <a:ext uri="{FF2B5EF4-FFF2-40B4-BE49-F238E27FC236}">
                  <a16:creationId xmlns:a16="http://schemas.microsoft.com/office/drawing/2014/main" id="{13A3FF1A-AE1A-4F88-B715-AE96412D6D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0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Line 29">
              <a:extLst>
                <a:ext uri="{FF2B5EF4-FFF2-40B4-BE49-F238E27FC236}">
                  <a16:creationId xmlns:a16="http://schemas.microsoft.com/office/drawing/2014/main" id="{93F434E1-FFCE-461B-BCDC-21ADC94AC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4" y="167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Text Box 30">
              <a:extLst>
                <a:ext uri="{FF2B5EF4-FFF2-40B4-BE49-F238E27FC236}">
                  <a16:creationId xmlns:a16="http://schemas.microsoft.com/office/drawing/2014/main" id="{FE578016-749D-4FC3-AF61-3489C55BD9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E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29727" name="Text Box 31">
              <a:extLst>
                <a:ext uri="{FF2B5EF4-FFF2-40B4-BE49-F238E27FC236}">
                  <a16:creationId xmlns:a16="http://schemas.microsoft.com/office/drawing/2014/main" id="{DEA55B05-0815-46FF-8A7D-F353AE1CAB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7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i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29728" name="Text Box 32">
              <a:extLst>
                <a:ext uri="{FF2B5EF4-FFF2-40B4-BE49-F238E27FC236}">
                  <a16:creationId xmlns:a16="http://schemas.microsoft.com/office/drawing/2014/main" id="{C9232ACA-9D28-4F23-B1D6-260FEA737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8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y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29729" name="Text Box 33">
              <a:extLst>
                <a:ext uri="{FF2B5EF4-FFF2-40B4-BE49-F238E27FC236}">
                  <a16:creationId xmlns:a16="http://schemas.microsoft.com/office/drawing/2014/main" id="{A8B03A96-79E4-44A0-842C-A8EC6E9AE3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9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l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29730" name="Text Box 34">
              <a:extLst>
                <a:ext uri="{FF2B5EF4-FFF2-40B4-BE49-F238E27FC236}">
                  <a16:creationId xmlns:a16="http://schemas.microsoft.com/office/drawing/2014/main" id="{402A1966-FC86-41B9-88F7-9A848BC87C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1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k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29731" name="Text Box 35">
              <a:extLst>
                <a:ext uri="{FF2B5EF4-FFF2-40B4-BE49-F238E27FC236}">
                  <a16:creationId xmlns:a16="http://schemas.microsoft.com/office/drawing/2014/main" id="{E55940EB-BAC4-4D08-A0F4-DCDADC8C96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2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.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29732" name="Text Box 36">
              <a:extLst>
                <a:ext uri="{FF2B5EF4-FFF2-40B4-BE49-F238E27FC236}">
                  <a16:creationId xmlns:a16="http://schemas.microsoft.com/office/drawing/2014/main" id="{FAC84E55-39F7-4E94-B943-D82F11559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3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r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29733" name="Text Box 37">
              <a:extLst>
                <a:ext uri="{FF2B5EF4-FFF2-40B4-BE49-F238E27FC236}">
                  <a16:creationId xmlns:a16="http://schemas.microsoft.com/office/drawing/2014/main" id="{48D986B0-B452-46DA-94B3-377D486864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4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s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29734" name="Text Box 38">
              <a:extLst>
                <a:ext uri="{FF2B5EF4-FFF2-40B4-BE49-F238E27FC236}">
                  <a16:creationId xmlns:a16="http://schemas.microsoft.com/office/drawing/2014/main" id="{50D62A9B-170E-4932-BD7B-BCBA8401A5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6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n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29735" name="Text Box 39">
              <a:extLst>
                <a:ext uri="{FF2B5EF4-FFF2-40B4-BE49-F238E27FC236}">
                  <a16:creationId xmlns:a16="http://schemas.microsoft.com/office/drawing/2014/main" id="{F2966B18-6B11-4F96-A29B-F27B784C47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97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a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29736" name="Text Box 40">
              <a:extLst>
                <a:ext uri="{FF2B5EF4-FFF2-40B4-BE49-F238E27FC236}">
                  <a16:creationId xmlns:a16="http://schemas.microsoft.com/office/drawing/2014/main" id="{A776E5B4-F9FA-4A7F-9AF3-BD696FCB80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4" y="2016"/>
              <a:ext cx="408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sp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29737" name="Text Box 41">
              <a:extLst>
                <a:ext uri="{FF2B5EF4-FFF2-40B4-BE49-F238E27FC236}">
                  <a16:creationId xmlns:a16="http://schemas.microsoft.com/office/drawing/2014/main" id="{9EBB91C0-68AC-4055-BAE2-9CADF11159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40" y="2016"/>
              <a:ext cx="252" cy="49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e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8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3">
            <a:extLst>
              <a:ext uri="{FF2B5EF4-FFF2-40B4-BE49-F238E27FC236}">
                <a16:creationId xmlns:a16="http://schemas.microsoft.com/office/drawing/2014/main" id="{4EB23E1C-DF82-410D-86D4-FE6EFC714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2F1E5A9-495C-4A31-8837-7429A5397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2C1E14CE-ADBA-4CD7-A4D1-9562D1D4A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1790700"/>
            <a:ext cx="737235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>
            <a:extLst>
              <a:ext uri="{FF2B5EF4-FFF2-40B4-BE49-F238E27FC236}">
                <a16:creationId xmlns:a16="http://schemas.microsoft.com/office/drawing/2014/main" id="{3E2FE8A4-D072-4770-A131-C4BB39A75A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2BF2F3BB-366F-4719-954B-6CDF18B4DA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848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062B1D90-8081-4392-ADEC-C1E8EB0E78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8263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09A12574-866F-47EC-B3DE-1A3BF81D72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645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48627FA0-8E46-499F-9917-D0974E965F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56225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2">
            <a:extLst>
              <a:ext uri="{FF2B5EF4-FFF2-40B4-BE49-F238E27FC236}">
                <a16:creationId xmlns:a16="http://schemas.microsoft.com/office/drawing/2014/main" id="{3F10ADC5-AF73-4DE0-8A81-3557DAFAA5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Line 13">
            <a:extLst>
              <a:ext uri="{FF2B5EF4-FFF2-40B4-BE49-F238E27FC236}">
                <a16:creationId xmlns:a16="http://schemas.microsoft.com/office/drawing/2014/main" id="{373E3CF5-9786-44A8-860A-53FD55474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418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id="{B8C52CD7-56D4-4719-A28A-384A8F918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3963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113AE980-CD35-41B9-BDB8-23DCCB2198E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215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Line 20">
            <a:extLst>
              <a:ext uri="{FF2B5EF4-FFF2-40B4-BE49-F238E27FC236}">
                <a16:creationId xmlns:a16="http://schemas.microsoft.com/office/drawing/2014/main" id="{ABA40847-E813-4844-A139-EFB7B7E81B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1375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21">
            <a:extLst>
              <a:ext uri="{FF2B5EF4-FFF2-40B4-BE49-F238E27FC236}">
                <a16:creationId xmlns:a16="http://schemas.microsoft.com/office/drawing/2014/main" id="{3C2A2CC6-37EA-4DDE-B34C-EE9EDA64A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3625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2">
            <a:extLst>
              <a:ext uri="{FF2B5EF4-FFF2-40B4-BE49-F238E27FC236}">
                <a16:creationId xmlns:a16="http://schemas.microsoft.com/office/drawing/2014/main" id="{9237B1AD-1DDA-4825-BB64-AF54EADAB2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9750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>
            <a:extLst>
              <a:ext uri="{FF2B5EF4-FFF2-40B4-BE49-F238E27FC236}">
                <a16:creationId xmlns:a16="http://schemas.microsoft.com/office/drawing/2014/main" id="{B9B8482E-1E8F-483C-95CE-F56BABCB06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7463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Line 24">
            <a:extLst>
              <a:ext uri="{FF2B5EF4-FFF2-40B4-BE49-F238E27FC236}">
                <a16:creationId xmlns:a16="http://schemas.microsoft.com/office/drawing/2014/main" id="{CDBC8439-3D57-436C-807F-FB7E2FBC9D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3588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>
            <a:extLst>
              <a:ext uri="{FF2B5EF4-FFF2-40B4-BE49-F238E27FC236}">
                <a16:creationId xmlns:a16="http://schemas.microsoft.com/office/drawing/2014/main" id="{1661D3D9-3A49-4EFD-A486-99ADC60B6FD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9713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Line 26">
            <a:extLst>
              <a:ext uri="{FF2B5EF4-FFF2-40B4-BE49-F238E27FC236}">
                <a16:creationId xmlns:a16="http://schemas.microsoft.com/office/drawing/2014/main" id="{0A89C069-0868-4984-BDF1-E4F1214CD11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5838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Line 27">
            <a:extLst>
              <a:ext uri="{FF2B5EF4-FFF2-40B4-BE49-F238E27FC236}">
                <a16:creationId xmlns:a16="http://schemas.microsoft.com/office/drawing/2014/main" id="{A41342B5-7273-41DB-A1CB-86C7D96D75B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1963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Line 28">
            <a:extLst>
              <a:ext uri="{FF2B5EF4-FFF2-40B4-BE49-F238E27FC236}">
                <a16:creationId xmlns:a16="http://schemas.microsoft.com/office/drawing/2014/main" id="{21DB2D86-04A0-4F2D-9D7C-AD52677B4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9675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Line 29">
            <a:extLst>
              <a:ext uri="{FF2B5EF4-FFF2-40B4-BE49-F238E27FC236}">
                <a16:creationId xmlns:a16="http://schemas.microsoft.com/office/drawing/2014/main" id="{7AD54C98-4733-4F10-AABA-C8DC417EA3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5275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Line 18">
            <a:extLst>
              <a:ext uri="{FF2B5EF4-FFF2-40B4-BE49-F238E27FC236}">
                <a16:creationId xmlns:a16="http://schemas.microsoft.com/office/drawing/2014/main" id="{E4EA453E-3A62-46AB-BB15-235CBBCE98F2}"/>
              </a:ext>
            </a:extLst>
          </p:cNvPr>
          <p:cNvSpPr>
            <a:spLocks noChangeShapeType="1"/>
          </p:cNvSpPr>
          <p:nvPr/>
        </p:nvSpPr>
        <p:spPr bwMode="auto">
          <a:xfrm rot="2537517" flipH="1">
            <a:off x="5851526" y="4808539"/>
            <a:ext cx="55563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Text Box 30">
            <a:extLst>
              <a:ext uri="{FF2B5EF4-FFF2-40B4-BE49-F238E27FC236}">
                <a16:creationId xmlns:a16="http://schemas.microsoft.com/office/drawing/2014/main" id="{B4BF4F77-F6C1-4C29-992F-64B3AA58C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0" y="521970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2559" name="Text Box 31">
            <a:extLst>
              <a:ext uri="{FF2B5EF4-FFF2-40B4-BE49-F238E27FC236}">
                <a16:creationId xmlns:a16="http://schemas.microsoft.com/office/drawing/2014/main" id="{3F88E344-CEE4-4CED-8286-2BC4A18C0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4613" y="52006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2560" name="Text Box 32">
            <a:extLst>
              <a:ext uri="{FF2B5EF4-FFF2-40B4-BE49-F238E27FC236}">
                <a16:creationId xmlns:a16="http://schemas.microsoft.com/office/drawing/2014/main" id="{030DA574-DF53-4A5D-9C34-AE52BDB4D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5717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2561" name="Text Box 33">
            <a:extLst>
              <a:ext uri="{FF2B5EF4-FFF2-40B4-BE49-F238E27FC236}">
                <a16:creationId xmlns:a16="http://schemas.microsoft.com/office/drawing/2014/main" id="{ED4A3630-F964-4496-9C8B-2B3E4DB3F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713" y="25717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2562" name="Text Box 34">
            <a:extLst>
              <a:ext uri="{FF2B5EF4-FFF2-40B4-BE49-F238E27FC236}">
                <a16:creationId xmlns:a16="http://schemas.microsoft.com/office/drawing/2014/main" id="{71B910C4-C7D4-47BD-9FAF-AA5AF1AC1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2013" y="25717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2563" name="Text Box 35">
            <a:extLst>
              <a:ext uri="{FF2B5EF4-FFF2-40B4-BE49-F238E27FC236}">
                <a16:creationId xmlns:a16="http://schemas.microsoft.com/office/drawing/2014/main" id="{E1E5350D-CB49-45BB-86C9-D5D4C26C8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9725" y="25717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2564" name="Text Box 36">
            <a:extLst>
              <a:ext uri="{FF2B5EF4-FFF2-40B4-BE49-F238E27FC236}">
                <a16:creationId xmlns:a16="http://schemas.microsoft.com/office/drawing/2014/main" id="{F99DC30D-19BC-461E-83CA-ACD5F444A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7438" y="25717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2565" name="Text Box 37">
            <a:extLst>
              <a:ext uri="{FF2B5EF4-FFF2-40B4-BE49-F238E27FC236}">
                <a16:creationId xmlns:a16="http://schemas.microsoft.com/office/drawing/2014/main" id="{D2DB6349-8BF7-4FA9-9730-8A90C08F4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150" y="25717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2566" name="Text Box 38">
            <a:extLst>
              <a:ext uri="{FF2B5EF4-FFF2-40B4-BE49-F238E27FC236}">
                <a16:creationId xmlns:a16="http://schemas.microsoft.com/office/drawing/2014/main" id="{D11025D7-5618-4203-A3C0-FD07D9175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450" y="25717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2567" name="Text Box 39">
            <a:extLst>
              <a:ext uri="{FF2B5EF4-FFF2-40B4-BE49-F238E27FC236}">
                <a16:creationId xmlns:a16="http://schemas.microsoft.com/office/drawing/2014/main" id="{E7D6C36F-C13A-4020-828C-3DCD0C548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2163" y="25717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2568" name="Text Box 40">
            <a:extLst>
              <a:ext uri="{FF2B5EF4-FFF2-40B4-BE49-F238E27FC236}">
                <a16:creationId xmlns:a16="http://schemas.microsoft.com/office/drawing/2014/main" id="{F50F17E2-5708-44CA-BD6B-72673B348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3675" y="2571750"/>
            <a:ext cx="5143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22569" name="Text Box 41">
            <a:extLst>
              <a:ext uri="{FF2B5EF4-FFF2-40B4-BE49-F238E27FC236}">
                <a16:creationId xmlns:a16="http://schemas.microsoft.com/office/drawing/2014/main" id="{A06C71EA-112F-4C0A-8187-44AA8A829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9175" y="25717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22571" name="Line 43">
            <a:extLst>
              <a:ext uri="{FF2B5EF4-FFF2-40B4-BE49-F238E27FC236}">
                <a16:creationId xmlns:a16="http://schemas.microsoft.com/office/drawing/2014/main" id="{81E95D81-1C07-47B7-8F27-06D927083143}"/>
              </a:ext>
            </a:extLst>
          </p:cNvPr>
          <p:cNvSpPr>
            <a:spLocks noChangeShapeType="1"/>
          </p:cNvSpPr>
          <p:nvPr/>
        </p:nvSpPr>
        <p:spPr bwMode="auto">
          <a:xfrm rot="19062483">
            <a:off x="6497638" y="4800601"/>
            <a:ext cx="55562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Text Box 45">
            <a:extLst>
              <a:ext uri="{FF2B5EF4-FFF2-40B4-BE49-F238E27FC236}">
                <a16:creationId xmlns:a16="http://schemas.microsoft.com/office/drawing/2014/main" id="{6C47D807-F040-41C0-A5B4-D60B2D774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0" y="411480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altLang="en-US"/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3">
            <a:extLst>
              <a:ext uri="{FF2B5EF4-FFF2-40B4-BE49-F238E27FC236}">
                <a16:creationId xmlns:a16="http://schemas.microsoft.com/office/drawing/2014/main" id="{C4BE0D04-5830-4729-8243-592209DC3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CD4BD8B5-97E1-4038-AF79-82D9D3C8B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E3318C07-9504-44E4-976E-F6BE4EC61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790700"/>
            <a:ext cx="800100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5">
            <a:extLst>
              <a:ext uri="{FF2B5EF4-FFF2-40B4-BE49-F238E27FC236}">
                <a16:creationId xmlns:a16="http://schemas.microsoft.com/office/drawing/2014/main" id="{011FE362-5A50-4EFB-A434-322CEE7E54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>
            <a:extLst>
              <a:ext uri="{FF2B5EF4-FFF2-40B4-BE49-F238E27FC236}">
                <a16:creationId xmlns:a16="http://schemas.microsoft.com/office/drawing/2014/main" id="{83724E01-933E-409A-A1C2-2CA009F78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848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7">
            <a:extLst>
              <a:ext uri="{FF2B5EF4-FFF2-40B4-BE49-F238E27FC236}">
                <a16:creationId xmlns:a16="http://schemas.microsoft.com/office/drawing/2014/main" id="{CA62A686-6891-4036-B6B8-90C850F54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8263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8">
            <a:extLst>
              <a:ext uri="{FF2B5EF4-FFF2-40B4-BE49-F238E27FC236}">
                <a16:creationId xmlns:a16="http://schemas.microsoft.com/office/drawing/2014/main" id="{E6D3B5AD-BEF3-49C5-980E-34983F2B70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645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9">
            <a:extLst>
              <a:ext uri="{FF2B5EF4-FFF2-40B4-BE49-F238E27FC236}">
                <a16:creationId xmlns:a16="http://schemas.microsoft.com/office/drawing/2014/main" id="{AA17BDFF-2778-4749-8CFB-81F1A5813C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56225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>
            <a:extLst>
              <a:ext uri="{FF2B5EF4-FFF2-40B4-BE49-F238E27FC236}">
                <a16:creationId xmlns:a16="http://schemas.microsoft.com/office/drawing/2014/main" id="{070E71A7-3AB5-440D-AB2B-5E2B257EAE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>
            <a:extLst>
              <a:ext uri="{FF2B5EF4-FFF2-40B4-BE49-F238E27FC236}">
                <a16:creationId xmlns:a16="http://schemas.microsoft.com/office/drawing/2014/main" id="{2858E266-2331-4139-A42D-091A64B59E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418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>
            <a:extLst>
              <a:ext uri="{FF2B5EF4-FFF2-40B4-BE49-F238E27FC236}">
                <a16:creationId xmlns:a16="http://schemas.microsoft.com/office/drawing/2014/main" id="{65E981B3-4818-45AC-829F-2CDA7850635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3963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>
            <a:extLst>
              <a:ext uri="{FF2B5EF4-FFF2-40B4-BE49-F238E27FC236}">
                <a16:creationId xmlns:a16="http://schemas.microsoft.com/office/drawing/2014/main" id="{D586F2A4-1F85-490B-BEBB-4D640017F6E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215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>
            <a:extLst>
              <a:ext uri="{FF2B5EF4-FFF2-40B4-BE49-F238E27FC236}">
                <a16:creationId xmlns:a16="http://schemas.microsoft.com/office/drawing/2014/main" id="{F94C530E-8C4F-4957-ACB0-1742EBD44A7A}"/>
              </a:ext>
            </a:extLst>
          </p:cNvPr>
          <p:cNvSpPr>
            <a:spLocks noChangeShapeType="1"/>
          </p:cNvSpPr>
          <p:nvPr/>
        </p:nvSpPr>
        <p:spPr bwMode="auto">
          <a:xfrm>
            <a:off x="9051925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>
            <a:extLst>
              <a:ext uri="{FF2B5EF4-FFF2-40B4-BE49-F238E27FC236}">
                <a16:creationId xmlns:a16="http://schemas.microsoft.com/office/drawing/2014/main" id="{62A59620-2C8F-4DBB-86AE-C7CB4CD07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1375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>
            <a:extLst>
              <a:ext uri="{FF2B5EF4-FFF2-40B4-BE49-F238E27FC236}">
                <a16:creationId xmlns:a16="http://schemas.microsoft.com/office/drawing/2014/main" id="{8F35C771-00F4-450F-B697-BB3493D27C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3625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>
            <a:extLst>
              <a:ext uri="{FF2B5EF4-FFF2-40B4-BE49-F238E27FC236}">
                <a16:creationId xmlns:a16="http://schemas.microsoft.com/office/drawing/2014/main" id="{855E37F9-4AAB-40EA-B04C-0CCE6AF53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9750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Line 19">
            <a:extLst>
              <a:ext uri="{FF2B5EF4-FFF2-40B4-BE49-F238E27FC236}">
                <a16:creationId xmlns:a16="http://schemas.microsoft.com/office/drawing/2014/main" id="{A5136A09-4D35-44D8-804D-F1ECF507F8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7463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Line 20">
            <a:extLst>
              <a:ext uri="{FF2B5EF4-FFF2-40B4-BE49-F238E27FC236}">
                <a16:creationId xmlns:a16="http://schemas.microsoft.com/office/drawing/2014/main" id="{6A5AC969-9AA7-4196-BCAC-448D518B3F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3588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>
            <a:extLst>
              <a:ext uri="{FF2B5EF4-FFF2-40B4-BE49-F238E27FC236}">
                <a16:creationId xmlns:a16="http://schemas.microsoft.com/office/drawing/2014/main" id="{B4F6C63F-6A6E-4918-A08A-0DBCC4F1C4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9713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Line 22">
            <a:extLst>
              <a:ext uri="{FF2B5EF4-FFF2-40B4-BE49-F238E27FC236}">
                <a16:creationId xmlns:a16="http://schemas.microsoft.com/office/drawing/2014/main" id="{44900D49-D920-4055-BAEC-F3F88E939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5838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Line 23">
            <a:extLst>
              <a:ext uri="{FF2B5EF4-FFF2-40B4-BE49-F238E27FC236}">
                <a16:creationId xmlns:a16="http://schemas.microsoft.com/office/drawing/2014/main" id="{2DF29824-B600-4912-BF28-5DF2F2065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3463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Line 24">
            <a:extLst>
              <a:ext uri="{FF2B5EF4-FFF2-40B4-BE49-F238E27FC236}">
                <a16:creationId xmlns:a16="http://schemas.microsoft.com/office/drawing/2014/main" id="{F034461A-06F9-4653-B6A1-FADA1015B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9382125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Line 25">
            <a:extLst>
              <a:ext uri="{FF2B5EF4-FFF2-40B4-BE49-F238E27FC236}">
                <a16:creationId xmlns:a16="http://schemas.microsoft.com/office/drawing/2014/main" id="{46E5309C-185F-46B6-9F76-D21E7C6FDF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5275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Line 26">
            <a:extLst>
              <a:ext uri="{FF2B5EF4-FFF2-40B4-BE49-F238E27FC236}">
                <a16:creationId xmlns:a16="http://schemas.microsoft.com/office/drawing/2014/main" id="{82843960-6DD7-499E-9A08-17157E3BB1FD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7675564" y="3079751"/>
            <a:ext cx="111125" cy="35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Text Box 27">
            <a:extLst>
              <a:ext uri="{FF2B5EF4-FFF2-40B4-BE49-F238E27FC236}">
                <a16:creationId xmlns:a16="http://schemas.microsoft.com/office/drawing/2014/main" id="{4F280672-2DDB-405F-9A78-E0FC2362C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8550" y="343058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4604" name="Text Box 28">
            <a:extLst>
              <a:ext uri="{FF2B5EF4-FFF2-40B4-BE49-F238E27FC236}">
                <a16:creationId xmlns:a16="http://schemas.microsoft.com/office/drawing/2014/main" id="{3CEC2BBC-55B4-445E-A02F-1BCE8A8B7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3" y="343058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4605" name="Text Box 29">
            <a:extLst>
              <a:ext uri="{FF2B5EF4-FFF2-40B4-BE49-F238E27FC236}">
                <a16:creationId xmlns:a16="http://schemas.microsoft.com/office/drawing/2014/main" id="{925562AF-466A-468B-8F0E-DF995E95F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5717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4606" name="Text Box 30">
            <a:extLst>
              <a:ext uri="{FF2B5EF4-FFF2-40B4-BE49-F238E27FC236}">
                <a16:creationId xmlns:a16="http://schemas.microsoft.com/office/drawing/2014/main" id="{9728553F-3444-4099-A23C-C15037B98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713" y="25717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4607" name="Text Box 31">
            <a:extLst>
              <a:ext uri="{FF2B5EF4-FFF2-40B4-BE49-F238E27FC236}">
                <a16:creationId xmlns:a16="http://schemas.microsoft.com/office/drawing/2014/main" id="{96229066-69C0-4964-82FB-6ED80BF12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2013" y="25717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4608" name="Text Box 32">
            <a:extLst>
              <a:ext uri="{FF2B5EF4-FFF2-40B4-BE49-F238E27FC236}">
                <a16:creationId xmlns:a16="http://schemas.microsoft.com/office/drawing/2014/main" id="{67C4A7EC-4935-4ABA-98A8-74EEF3C73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9725" y="25717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4609" name="Text Box 33">
            <a:extLst>
              <a:ext uri="{FF2B5EF4-FFF2-40B4-BE49-F238E27FC236}">
                <a16:creationId xmlns:a16="http://schemas.microsoft.com/office/drawing/2014/main" id="{F8EC07F2-EEED-45D5-AFAF-C676BF1C8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7438" y="25717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4610" name="Text Box 34">
            <a:extLst>
              <a:ext uri="{FF2B5EF4-FFF2-40B4-BE49-F238E27FC236}">
                <a16:creationId xmlns:a16="http://schemas.microsoft.com/office/drawing/2014/main" id="{A0549F91-93A2-439F-A8AB-F73BB9DC9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150" y="25717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4611" name="Text Box 35">
            <a:extLst>
              <a:ext uri="{FF2B5EF4-FFF2-40B4-BE49-F238E27FC236}">
                <a16:creationId xmlns:a16="http://schemas.microsoft.com/office/drawing/2014/main" id="{5AE3E0AC-B041-4F0B-9542-68BC27125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450" y="25717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4612" name="Text Box 36">
            <a:extLst>
              <a:ext uri="{FF2B5EF4-FFF2-40B4-BE49-F238E27FC236}">
                <a16:creationId xmlns:a16="http://schemas.microsoft.com/office/drawing/2014/main" id="{21A454CA-D2D2-43F0-8DCA-DB5EB53E4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2163" y="25717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4613" name="Text Box 37">
            <a:extLst>
              <a:ext uri="{FF2B5EF4-FFF2-40B4-BE49-F238E27FC236}">
                <a16:creationId xmlns:a16="http://schemas.microsoft.com/office/drawing/2014/main" id="{372C13F2-F8A3-46C3-BA8B-469B93AB8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5175" y="2571750"/>
            <a:ext cx="5143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24614" name="Text Box 38">
            <a:extLst>
              <a:ext uri="{FF2B5EF4-FFF2-40B4-BE49-F238E27FC236}">
                <a16:creationId xmlns:a16="http://schemas.microsoft.com/office/drawing/2014/main" id="{6FE16EF3-3CFC-435E-B82A-F388CB7F8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1625" y="25717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24615" name="Line 39">
            <a:extLst>
              <a:ext uri="{FF2B5EF4-FFF2-40B4-BE49-F238E27FC236}">
                <a16:creationId xmlns:a16="http://schemas.microsoft.com/office/drawing/2014/main" id="{FB783C47-DC92-4C43-AD88-8C4ACB582698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8096250" y="3082926"/>
            <a:ext cx="133350" cy="33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Text Box 40">
            <a:extLst>
              <a:ext uri="{FF2B5EF4-FFF2-40B4-BE49-F238E27FC236}">
                <a16:creationId xmlns:a16="http://schemas.microsoft.com/office/drawing/2014/main" id="{7005B746-9378-49F4-A1CE-FECC5043C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3350" y="256381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altLang="en-US"/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4617" name="Line 41">
            <a:extLst>
              <a:ext uri="{FF2B5EF4-FFF2-40B4-BE49-F238E27FC236}">
                <a16:creationId xmlns:a16="http://schemas.microsoft.com/office/drawing/2014/main" id="{3942FAA4-3524-475E-A630-D112A7123A7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7663" y="20097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3">
            <a:extLst>
              <a:ext uri="{FF2B5EF4-FFF2-40B4-BE49-F238E27FC236}">
                <a16:creationId xmlns:a16="http://schemas.microsoft.com/office/drawing/2014/main" id="{16FB84CE-2220-4799-A8B2-57475FF3B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2BE73206-40FD-4A8E-8F71-AB6317A69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D5C4D2BF-D9DF-45DE-8E39-EB34D1060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790700"/>
            <a:ext cx="672465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>
            <a:extLst>
              <a:ext uri="{FF2B5EF4-FFF2-40B4-BE49-F238E27FC236}">
                <a16:creationId xmlns:a16="http://schemas.microsoft.com/office/drawing/2014/main" id="{8AA2F977-D7B4-46D3-A4C7-5AFC97178E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6">
            <a:extLst>
              <a:ext uri="{FF2B5EF4-FFF2-40B4-BE49-F238E27FC236}">
                <a16:creationId xmlns:a16="http://schemas.microsoft.com/office/drawing/2014/main" id="{37A9426B-FB4E-4F4F-A90D-9C65D52DD4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848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7">
            <a:extLst>
              <a:ext uri="{FF2B5EF4-FFF2-40B4-BE49-F238E27FC236}">
                <a16:creationId xmlns:a16="http://schemas.microsoft.com/office/drawing/2014/main" id="{C4AC847D-25D8-4452-A620-6E7451045F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8263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8">
            <a:extLst>
              <a:ext uri="{FF2B5EF4-FFF2-40B4-BE49-F238E27FC236}">
                <a16:creationId xmlns:a16="http://schemas.microsoft.com/office/drawing/2014/main" id="{5B9BCBEA-7401-4622-96BC-FCD6353CD7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645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9">
            <a:extLst>
              <a:ext uri="{FF2B5EF4-FFF2-40B4-BE49-F238E27FC236}">
                <a16:creationId xmlns:a16="http://schemas.microsoft.com/office/drawing/2014/main" id="{5F8A1CFE-AFA7-436A-82FC-E6C7EB89D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56225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DDCCF536-2B69-4C5F-878E-4F0982B162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>
            <a:extLst>
              <a:ext uri="{FF2B5EF4-FFF2-40B4-BE49-F238E27FC236}">
                <a16:creationId xmlns:a16="http://schemas.microsoft.com/office/drawing/2014/main" id="{487E4FBD-E9DE-4C2D-9634-2596EA6B7B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418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>
            <a:extLst>
              <a:ext uri="{FF2B5EF4-FFF2-40B4-BE49-F238E27FC236}">
                <a16:creationId xmlns:a16="http://schemas.microsoft.com/office/drawing/2014/main" id="{352F0F43-42F5-4002-9955-5F4046B263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3963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>
            <a:extLst>
              <a:ext uri="{FF2B5EF4-FFF2-40B4-BE49-F238E27FC236}">
                <a16:creationId xmlns:a16="http://schemas.microsoft.com/office/drawing/2014/main" id="{F7C325A3-D182-4759-8543-5906466BB3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8675" y="20097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>
            <a:extLst>
              <a:ext uri="{FF2B5EF4-FFF2-40B4-BE49-F238E27FC236}">
                <a16:creationId xmlns:a16="http://schemas.microsoft.com/office/drawing/2014/main" id="{549A4D3E-B4D6-4816-B39C-1CBA6CD0B8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4800" y="20097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AAF4B7D9-E4FD-4C66-AD51-19F09D22D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2513" y="20097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C2A4D710-4A5B-4540-88D8-5634D45038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8638" y="20097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1">
            <a:extLst>
              <a:ext uri="{FF2B5EF4-FFF2-40B4-BE49-F238E27FC236}">
                <a16:creationId xmlns:a16="http://schemas.microsoft.com/office/drawing/2014/main" id="{8976D86C-C2A1-432E-9B80-9D068D66A0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4763" y="20097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7F9DB8F7-F1D4-4A15-B998-60F262ADB7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0888" y="20097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Line 23">
            <a:extLst>
              <a:ext uri="{FF2B5EF4-FFF2-40B4-BE49-F238E27FC236}">
                <a16:creationId xmlns:a16="http://schemas.microsoft.com/office/drawing/2014/main" id="{43F76272-AE3E-4BF9-BA04-05A2321A0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8513" y="20097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Line 24">
            <a:extLst>
              <a:ext uri="{FF2B5EF4-FFF2-40B4-BE49-F238E27FC236}">
                <a16:creationId xmlns:a16="http://schemas.microsoft.com/office/drawing/2014/main" id="{B9DEA35F-0DB3-47DA-A944-268A6AD37E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877175" y="20097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26">
            <a:extLst>
              <a:ext uri="{FF2B5EF4-FFF2-40B4-BE49-F238E27FC236}">
                <a16:creationId xmlns:a16="http://schemas.microsoft.com/office/drawing/2014/main" id="{BBF81D35-81B7-4196-BFFB-77BF0151981A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6208714" y="3079751"/>
            <a:ext cx="111125" cy="35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Text Box 27">
            <a:extLst>
              <a:ext uri="{FF2B5EF4-FFF2-40B4-BE49-F238E27FC236}">
                <a16:creationId xmlns:a16="http://schemas.microsoft.com/office/drawing/2014/main" id="{4387E128-AACD-4A66-9ACE-71657C2EB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42106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5628" name="Text Box 28">
            <a:extLst>
              <a:ext uri="{FF2B5EF4-FFF2-40B4-BE49-F238E27FC236}">
                <a16:creationId xmlns:a16="http://schemas.microsoft.com/office/drawing/2014/main" id="{B377A47A-1CCE-4F70-A0A2-5337AB941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763" y="342106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5631" name="Text Box 31">
            <a:extLst>
              <a:ext uri="{FF2B5EF4-FFF2-40B4-BE49-F238E27FC236}">
                <a16:creationId xmlns:a16="http://schemas.microsoft.com/office/drawing/2014/main" id="{8A93E5C9-1BFD-4DBE-BB47-355E4625E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063" y="255270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5632" name="Text Box 32">
            <a:extLst>
              <a:ext uri="{FF2B5EF4-FFF2-40B4-BE49-F238E27FC236}">
                <a16:creationId xmlns:a16="http://schemas.microsoft.com/office/drawing/2014/main" id="{B7BC682A-B803-468F-A68E-D36E6D6F6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4775" y="255270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5633" name="Text Box 33">
            <a:extLst>
              <a:ext uri="{FF2B5EF4-FFF2-40B4-BE49-F238E27FC236}">
                <a16:creationId xmlns:a16="http://schemas.microsoft.com/office/drawing/2014/main" id="{899ED3C7-EA9B-4021-BAFB-C0453D646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2488" y="255270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5634" name="Text Box 34">
            <a:extLst>
              <a:ext uri="{FF2B5EF4-FFF2-40B4-BE49-F238E27FC236}">
                <a16:creationId xmlns:a16="http://schemas.microsoft.com/office/drawing/2014/main" id="{25CB9E13-DAA9-4708-95D5-E988AB5A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255270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5635" name="Text Box 35">
            <a:extLst>
              <a:ext uri="{FF2B5EF4-FFF2-40B4-BE49-F238E27FC236}">
                <a16:creationId xmlns:a16="http://schemas.microsoft.com/office/drawing/2014/main" id="{DBDC3C2E-6376-4119-8502-BE5CE8FED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0" y="255270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5636" name="Text Box 36">
            <a:extLst>
              <a:ext uri="{FF2B5EF4-FFF2-40B4-BE49-F238E27FC236}">
                <a16:creationId xmlns:a16="http://schemas.microsoft.com/office/drawing/2014/main" id="{2F6BE889-B74F-417C-95CD-A07704B0E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7213" y="255270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5637" name="Text Box 37">
            <a:extLst>
              <a:ext uri="{FF2B5EF4-FFF2-40B4-BE49-F238E27FC236}">
                <a16:creationId xmlns:a16="http://schemas.microsoft.com/office/drawing/2014/main" id="{7679C9AA-0E2C-414E-B90A-43ADE2159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225" y="2552700"/>
            <a:ext cx="5143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25638" name="Text Box 38">
            <a:extLst>
              <a:ext uri="{FF2B5EF4-FFF2-40B4-BE49-F238E27FC236}">
                <a16:creationId xmlns:a16="http://schemas.microsoft.com/office/drawing/2014/main" id="{353CEAA8-1BCB-482F-A8B4-1CC9A470B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6675" y="255270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25639" name="Line 39">
            <a:extLst>
              <a:ext uri="{FF2B5EF4-FFF2-40B4-BE49-F238E27FC236}">
                <a16:creationId xmlns:a16="http://schemas.microsoft.com/office/drawing/2014/main" id="{AD969C48-B4FF-46A3-A9DE-A8B7B0C45E43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553200" y="3082926"/>
            <a:ext cx="133350" cy="33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0" name="Text Box 40">
            <a:extLst>
              <a:ext uri="{FF2B5EF4-FFF2-40B4-BE49-F238E27FC236}">
                <a16:creationId xmlns:a16="http://schemas.microsoft.com/office/drawing/2014/main" id="{B6E62F3F-4C66-4175-B121-075F765A9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54476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altLang="en-US"/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5641" name="Line 41">
            <a:extLst>
              <a:ext uri="{FF2B5EF4-FFF2-40B4-BE49-F238E27FC236}">
                <a16:creationId xmlns:a16="http://schemas.microsoft.com/office/drawing/2014/main" id="{0F91F366-B8BB-45EB-9450-7546712393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2713" y="19907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2" name="Line 42">
            <a:extLst>
              <a:ext uri="{FF2B5EF4-FFF2-40B4-BE49-F238E27FC236}">
                <a16:creationId xmlns:a16="http://schemas.microsoft.com/office/drawing/2014/main" id="{5D82041E-6D47-4215-9A93-24D3B7480CCC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5934076" y="4887914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Text Box 43">
            <a:extLst>
              <a:ext uri="{FF2B5EF4-FFF2-40B4-BE49-F238E27FC236}">
                <a16:creationId xmlns:a16="http://schemas.microsoft.com/office/drawing/2014/main" id="{B5E70E7C-FC38-4DA0-A764-31DE89033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5475" y="518160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5644" name="Text Box 44">
            <a:extLst>
              <a:ext uri="{FF2B5EF4-FFF2-40B4-BE49-F238E27FC236}">
                <a16:creationId xmlns:a16="http://schemas.microsoft.com/office/drawing/2014/main" id="{96A0934C-DCFE-42B7-9558-C10BBFB83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963" y="52101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5646" name="Text Box 46">
            <a:extLst>
              <a:ext uri="{FF2B5EF4-FFF2-40B4-BE49-F238E27FC236}">
                <a16:creationId xmlns:a16="http://schemas.microsoft.com/office/drawing/2014/main" id="{A3F62F25-55DD-4E3B-8CB5-55398EC88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44005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altLang="en-US"/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5647" name="Line 47">
            <a:extLst>
              <a:ext uri="{FF2B5EF4-FFF2-40B4-BE49-F238E27FC236}">
                <a16:creationId xmlns:a16="http://schemas.microsoft.com/office/drawing/2014/main" id="{BFE79CCC-7608-4B38-97CF-5FC789CDC6BD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257926" y="4897439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A569F-7146-4E3A-9458-0F0F5D13A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09365-23E7-46A1-B021-2D5036AF48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1. Shannon Fano Coding</a:t>
            </a:r>
          </a:p>
          <a:p>
            <a:pPr lvl="1"/>
            <a:r>
              <a:rPr lang="en-US" dirty="0"/>
              <a:t>o	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Shannon Fano Coding</a:t>
            </a:r>
          </a:p>
          <a:p>
            <a:pPr lvl="1"/>
            <a:r>
              <a:rPr lang="en-US" dirty="0"/>
              <a:t>o	</a:t>
            </a:r>
            <a:r>
              <a:rPr lang="en-US" dirty="0" err="1"/>
              <a:t>Algoritma</a:t>
            </a:r>
            <a:r>
              <a:rPr lang="en-US" dirty="0"/>
              <a:t> Shannon Fano Coding</a:t>
            </a:r>
          </a:p>
          <a:p>
            <a:pPr lvl="1"/>
            <a:r>
              <a:rPr lang="en-US" dirty="0"/>
              <a:t>o	Average length dan redundancy</a:t>
            </a:r>
          </a:p>
          <a:p>
            <a:pPr marL="0" indent="0">
              <a:buNone/>
            </a:pPr>
            <a:r>
              <a:rPr lang="en-US" dirty="0"/>
              <a:t>2. Huffman Coding</a:t>
            </a:r>
          </a:p>
          <a:p>
            <a:r>
              <a:rPr lang="en-US" dirty="0"/>
              <a:t>o	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Huffman Coding</a:t>
            </a:r>
          </a:p>
          <a:p>
            <a:pPr lvl="1"/>
            <a:r>
              <a:rPr lang="en-US" dirty="0"/>
              <a:t>o	</a:t>
            </a:r>
            <a:r>
              <a:rPr lang="en-US" dirty="0" err="1"/>
              <a:t>Algoritma</a:t>
            </a:r>
            <a:r>
              <a:rPr lang="en-US" dirty="0"/>
              <a:t> Huffman Coding</a:t>
            </a:r>
          </a:p>
          <a:p>
            <a:pPr lvl="1"/>
            <a:r>
              <a:rPr lang="en-US" dirty="0"/>
              <a:t>o	Average length dan redundancy</a:t>
            </a:r>
          </a:p>
          <a:p>
            <a:pPr lvl="1"/>
            <a:r>
              <a:rPr lang="en-US" dirty="0"/>
              <a:t>o	Minimum Variance Huffman Coding</a:t>
            </a:r>
          </a:p>
          <a:p>
            <a:pPr lvl="1"/>
            <a:r>
              <a:rPr lang="en-US" dirty="0"/>
              <a:t>o	Extended Huffman Coding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E46DF8-5658-4DCD-A7A1-F167E6AB41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Golomb</a:t>
            </a:r>
            <a:r>
              <a:rPr lang="en-US" dirty="0"/>
              <a:t> &amp; Tunstall code</a:t>
            </a:r>
          </a:p>
          <a:p>
            <a:pPr lvl="1"/>
            <a:r>
              <a:rPr lang="en-US" dirty="0"/>
              <a:t>o	Integer encoding</a:t>
            </a:r>
          </a:p>
          <a:p>
            <a:pPr lvl="1"/>
            <a:r>
              <a:rPr lang="en-US" dirty="0"/>
              <a:t>o	Unary code</a:t>
            </a:r>
          </a:p>
          <a:p>
            <a:pPr lvl="1"/>
            <a:r>
              <a:rPr lang="en-US" dirty="0"/>
              <a:t>o	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Golomb</a:t>
            </a:r>
            <a:r>
              <a:rPr lang="en-US" dirty="0"/>
              <a:t> </a:t>
            </a:r>
            <a:r>
              <a:rPr lang="en-US" dirty="0" err="1"/>
              <a:t>CodingAlgoritma</a:t>
            </a:r>
            <a:r>
              <a:rPr lang="en-US" dirty="0"/>
              <a:t> Tunstall Code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Arithmatic</a:t>
            </a:r>
            <a:r>
              <a:rPr lang="en-US" dirty="0"/>
              <a:t> Coding</a:t>
            </a:r>
          </a:p>
          <a:p>
            <a:pPr lvl="1"/>
            <a:r>
              <a:rPr lang="en-US" dirty="0"/>
              <a:t>o	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Arithmetic Coding</a:t>
            </a:r>
          </a:p>
          <a:p>
            <a:pPr lvl="1"/>
            <a:r>
              <a:rPr lang="en-US" dirty="0"/>
              <a:t>o	</a:t>
            </a:r>
            <a:r>
              <a:rPr lang="en-US" dirty="0" err="1"/>
              <a:t>Algoritma</a:t>
            </a:r>
            <a:r>
              <a:rPr lang="en-US" dirty="0"/>
              <a:t> Arithmetic Coding</a:t>
            </a:r>
          </a:p>
          <a:p>
            <a:pPr lvl="1"/>
            <a:r>
              <a:rPr lang="en-US" dirty="0"/>
              <a:t>o	Arithmetic Decoding</a:t>
            </a:r>
          </a:p>
          <a:p>
            <a:pPr lvl="1"/>
            <a:r>
              <a:rPr lang="en-US" dirty="0"/>
              <a:t>o	Binary Code </a:t>
            </a:r>
          </a:p>
          <a:p>
            <a:pPr lvl="1"/>
            <a:r>
              <a:rPr lang="en-US" dirty="0"/>
              <a:t>o	Binary Code </a:t>
            </a:r>
            <a:r>
              <a:rPr lang="en-US" dirty="0" err="1"/>
              <a:t>untuk</a:t>
            </a:r>
            <a:r>
              <a:rPr lang="en-US" dirty="0"/>
              <a:t> Arithmetic Coding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48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3">
            <a:extLst>
              <a:ext uri="{FF2B5EF4-FFF2-40B4-BE49-F238E27FC236}">
                <a16:creationId xmlns:a16="http://schemas.microsoft.com/office/drawing/2014/main" id="{ED89916D-73D1-42AF-B368-E9B503D13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B668CD2-D2A6-4365-BCB2-DA176D9A3E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17210F45-EF1C-4D54-BE1A-D01CF3A01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790700"/>
            <a:ext cx="811530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>
            <a:extLst>
              <a:ext uri="{FF2B5EF4-FFF2-40B4-BE49-F238E27FC236}">
                <a16:creationId xmlns:a16="http://schemas.microsoft.com/office/drawing/2014/main" id="{76A0AFE9-3FF0-426B-B33B-16DD3422B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6">
            <a:extLst>
              <a:ext uri="{FF2B5EF4-FFF2-40B4-BE49-F238E27FC236}">
                <a16:creationId xmlns:a16="http://schemas.microsoft.com/office/drawing/2014/main" id="{4A53D9FB-01B2-4D4B-BCE8-4DDEF6462F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848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7">
            <a:extLst>
              <a:ext uri="{FF2B5EF4-FFF2-40B4-BE49-F238E27FC236}">
                <a16:creationId xmlns:a16="http://schemas.microsoft.com/office/drawing/2014/main" id="{F017AFC5-83B9-4B4F-B1DE-FEDD941F63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8263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9705337E-F6B3-4A24-81D9-83D1B0F532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645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A95917D5-0102-448B-8E58-59C9596536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56225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>
            <a:extLst>
              <a:ext uri="{FF2B5EF4-FFF2-40B4-BE49-F238E27FC236}">
                <a16:creationId xmlns:a16="http://schemas.microsoft.com/office/drawing/2014/main" id="{B8E5925D-428E-4CDA-90C7-C0EE536BD5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1">
            <a:extLst>
              <a:ext uri="{FF2B5EF4-FFF2-40B4-BE49-F238E27FC236}">
                <a16:creationId xmlns:a16="http://schemas.microsoft.com/office/drawing/2014/main" id="{31D19481-2E4E-4F4C-9855-5A9835129D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418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Line 12">
            <a:extLst>
              <a:ext uri="{FF2B5EF4-FFF2-40B4-BE49-F238E27FC236}">
                <a16:creationId xmlns:a16="http://schemas.microsoft.com/office/drawing/2014/main" id="{429AE846-4CA1-479B-BC41-8CE5C8D3A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3963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Line 13">
            <a:extLst>
              <a:ext uri="{FF2B5EF4-FFF2-40B4-BE49-F238E27FC236}">
                <a16:creationId xmlns:a16="http://schemas.microsoft.com/office/drawing/2014/main" id="{DE3B48BD-6DC3-40F4-BC04-AE222B584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86741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Line 16">
            <a:extLst>
              <a:ext uri="{FF2B5EF4-FFF2-40B4-BE49-F238E27FC236}">
                <a16:creationId xmlns:a16="http://schemas.microsoft.com/office/drawing/2014/main" id="{63DC3CE2-F4DE-4103-8075-0E71E0876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8675" y="20097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0CF71969-BAFD-4C7C-8B4A-06CAFC0523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4800" y="20097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>
            <a:extLst>
              <a:ext uri="{FF2B5EF4-FFF2-40B4-BE49-F238E27FC236}">
                <a16:creationId xmlns:a16="http://schemas.microsoft.com/office/drawing/2014/main" id="{E649999D-AB10-4F09-8A70-EA8D26B8F2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2513" y="20097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Line 19">
            <a:extLst>
              <a:ext uri="{FF2B5EF4-FFF2-40B4-BE49-F238E27FC236}">
                <a16:creationId xmlns:a16="http://schemas.microsoft.com/office/drawing/2014/main" id="{360EFF02-9129-41B3-95D7-BFF031D333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8638" y="20097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Line 20">
            <a:extLst>
              <a:ext uri="{FF2B5EF4-FFF2-40B4-BE49-F238E27FC236}">
                <a16:creationId xmlns:a16="http://schemas.microsoft.com/office/drawing/2014/main" id="{982DCE3A-D16D-4675-B22B-5BCF37E9BAD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4763" y="20097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Line 21">
            <a:extLst>
              <a:ext uri="{FF2B5EF4-FFF2-40B4-BE49-F238E27FC236}">
                <a16:creationId xmlns:a16="http://schemas.microsoft.com/office/drawing/2014/main" id="{51509008-6BB7-4091-9CE7-41D27DFE0D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0888" y="20097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Line 23">
            <a:extLst>
              <a:ext uri="{FF2B5EF4-FFF2-40B4-BE49-F238E27FC236}">
                <a16:creationId xmlns:a16="http://schemas.microsoft.com/office/drawing/2014/main" id="{02D56013-F631-4ED9-A138-396DB58537A9}"/>
              </a:ext>
            </a:extLst>
          </p:cNvPr>
          <p:cNvSpPr>
            <a:spLocks noChangeShapeType="1"/>
          </p:cNvSpPr>
          <p:nvPr/>
        </p:nvSpPr>
        <p:spPr bwMode="auto">
          <a:xfrm>
            <a:off x="9439275" y="20097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Line 24">
            <a:extLst>
              <a:ext uri="{FF2B5EF4-FFF2-40B4-BE49-F238E27FC236}">
                <a16:creationId xmlns:a16="http://schemas.microsoft.com/office/drawing/2014/main" id="{491F1EE9-41C1-4061-956A-BE129E9EE018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6149976" y="2916238"/>
            <a:ext cx="239713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Text Box 25">
            <a:extLst>
              <a:ext uri="{FF2B5EF4-FFF2-40B4-BE49-F238E27FC236}">
                <a16:creationId xmlns:a16="http://schemas.microsoft.com/office/drawing/2014/main" id="{768114B1-301B-4228-9B06-C83A51FE3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42106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6650" name="Text Box 26">
            <a:extLst>
              <a:ext uri="{FF2B5EF4-FFF2-40B4-BE49-F238E27FC236}">
                <a16:creationId xmlns:a16="http://schemas.microsoft.com/office/drawing/2014/main" id="{499120EE-7862-475D-8018-ADA26056F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763" y="342106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6651" name="Text Box 27">
            <a:extLst>
              <a:ext uri="{FF2B5EF4-FFF2-40B4-BE49-F238E27FC236}">
                <a16:creationId xmlns:a16="http://schemas.microsoft.com/office/drawing/2014/main" id="{2F3FC428-0BB6-477C-90F3-BE00DCA37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063" y="255270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6652" name="Text Box 28">
            <a:extLst>
              <a:ext uri="{FF2B5EF4-FFF2-40B4-BE49-F238E27FC236}">
                <a16:creationId xmlns:a16="http://schemas.microsoft.com/office/drawing/2014/main" id="{63EF89F1-1E9A-411B-ABD8-001E72505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4775" y="255270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6653" name="Text Box 29">
            <a:extLst>
              <a:ext uri="{FF2B5EF4-FFF2-40B4-BE49-F238E27FC236}">
                <a16:creationId xmlns:a16="http://schemas.microsoft.com/office/drawing/2014/main" id="{A385DC2C-8B9A-40B2-8DCE-788A1E4B9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2488" y="255270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6654" name="Text Box 30">
            <a:extLst>
              <a:ext uri="{FF2B5EF4-FFF2-40B4-BE49-F238E27FC236}">
                <a16:creationId xmlns:a16="http://schemas.microsoft.com/office/drawing/2014/main" id="{961394DC-55C6-425E-80A6-EFAFD3B32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255270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6655" name="Text Box 31">
            <a:extLst>
              <a:ext uri="{FF2B5EF4-FFF2-40B4-BE49-F238E27FC236}">
                <a16:creationId xmlns:a16="http://schemas.microsoft.com/office/drawing/2014/main" id="{104753CB-CA5E-4000-BDD8-B0263F0E6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0" y="255270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6656" name="Text Box 32">
            <a:extLst>
              <a:ext uri="{FF2B5EF4-FFF2-40B4-BE49-F238E27FC236}">
                <a16:creationId xmlns:a16="http://schemas.microsoft.com/office/drawing/2014/main" id="{F4E8E28C-A44A-4ABE-ABC6-9CCCA0862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7213" y="255270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6657" name="Text Box 33">
            <a:extLst>
              <a:ext uri="{FF2B5EF4-FFF2-40B4-BE49-F238E27FC236}">
                <a16:creationId xmlns:a16="http://schemas.microsoft.com/office/drawing/2014/main" id="{CEE91971-ACBA-4795-A41B-C7F84507A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5625" y="2552700"/>
            <a:ext cx="5143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26658" name="Text Box 34">
            <a:extLst>
              <a:ext uri="{FF2B5EF4-FFF2-40B4-BE49-F238E27FC236}">
                <a16:creationId xmlns:a16="http://schemas.microsoft.com/office/drawing/2014/main" id="{819AAF06-1A7B-4F1F-BF2A-C4F16E7D4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8775" y="255270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26659" name="Line 35">
            <a:extLst>
              <a:ext uri="{FF2B5EF4-FFF2-40B4-BE49-F238E27FC236}">
                <a16:creationId xmlns:a16="http://schemas.microsoft.com/office/drawing/2014/main" id="{D186D7F1-2D52-4A1C-B2EA-E0E0CA7C1E03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499225" y="2943226"/>
            <a:ext cx="249238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0" name="Text Box 36">
            <a:extLst>
              <a:ext uri="{FF2B5EF4-FFF2-40B4-BE49-F238E27FC236}">
                <a16:creationId xmlns:a16="http://schemas.microsoft.com/office/drawing/2014/main" id="{054370F1-BC53-4D58-B89F-65F52A35D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54476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6661" name="Line 37">
            <a:extLst>
              <a:ext uri="{FF2B5EF4-FFF2-40B4-BE49-F238E27FC236}">
                <a16:creationId xmlns:a16="http://schemas.microsoft.com/office/drawing/2014/main" id="{39E5CE50-93A3-4BDA-BA5A-853B8C1D8F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2713" y="19907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2" name="Line 38">
            <a:extLst>
              <a:ext uri="{FF2B5EF4-FFF2-40B4-BE49-F238E27FC236}">
                <a16:creationId xmlns:a16="http://schemas.microsoft.com/office/drawing/2014/main" id="{90659B87-1BCF-457F-8FF1-DFC0388C4B39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7210426" y="2811464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3" name="Text Box 39">
            <a:extLst>
              <a:ext uri="{FF2B5EF4-FFF2-40B4-BE49-F238E27FC236}">
                <a16:creationId xmlns:a16="http://schemas.microsoft.com/office/drawing/2014/main" id="{0445D0F5-1756-477F-A57F-F3123CCCB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825" y="31051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6664" name="Text Box 40">
            <a:extLst>
              <a:ext uri="{FF2B5EF4-FFF2-40B4-BE49-F238E27FC236}">
                <a16:creationId xmlns:a16="http://schemas.microsoft.com/office/drawing/2014/main" id="{7C77164E-799B-4A54-AE08-F84876CD2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3313" y="31051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6665" name="Text Box 41">
            <a:extLst>
              <a:ext uri="{FF2B5EF4-FFF2-40B4-BE49-F238E27FC236}">
                <a16:creationId xmlns:a16="http://schemas.microsoft.com/office/drawing/2014/main" id="{6E2845B8-5D05-4DD4-A224-EBA3EB759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050" y="241935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6666" name="Line 42">
            <a:extLst>
              <a:ext uri="{FF2B5EF4-FFF2-40B4-BE49-F238E27FC236}">
                <a16:creationId xmlns:a16="http://schemas.microsoft.com/office/drawing/2014/main" id="{CCC80E30-13C7-42A5-AC35-A7949A3450E6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7534276" y="2801939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8" name="Line 44">
            <a:extLst>
              <a:ext uri="{FF2B5EF4-FFF2-40B4-BE49-F238E27FC236}">
                <a16:creationId xmlns:a16="http://schemas.microsoft.com/office/drawing/2014/main" id="{8522FA95-414A-4768-914E-222B10E54F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1363" y="2085975"/>
            <a:ext cx="24765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9" name="Line 45">
            <a:extLst>
              <a:ext uri="{FF2B5EF4-FFF2-40B4-BE49-F238E27FC236}">
                <a16:creationId xmlns:a16="http://schemas.microsoft.com/office/drawing/2014/main" id="{0DE9A356-D75F-4A08-8657-43A3D1DE08AF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9625" y="20097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3">
            <a:extLst>
              <a:ext uri="{FF2B5EF4-FFF2-40B4-BE49-F238E27FC236}">
                <a16:creationId xmlns:a16="http://schemas.microsoft.com/office/drawing/2014/main" id="{16E6DD6D-73E4-4CDB-9CCF-AE4BED50E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F0D7CCB1-3879-4EC5-AD26-A9F9A33770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2D7FBA47-E455-4831-B9E6-6804D0B44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790700"/>
            <a:ext cx="701040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>
            <a:extLst>
              <a:ext uri="{FF2B5EF4-FFF2-40B4-BE49-F238E27FC236}">
                <a16:creationId xmlns:a16="http://schemas.microsoft.com/office/drawing/2014/main" id="{DCF1B4B7-4F03-4667-8654-5E71911DE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6">
            <a:extLst>
              <a:ext uri="{FF2B5EF4-FFF2-40B4-BE49-F238E27FC236}">
                <a16:creationId xmlns:a16="http://schemas.microsoft.com/office/drawing/2014/main" id="{73E21CD5-D12B-4CC6-8887-AB4C9A8996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848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7">
            <a:extLst>
              <a:ext uri="{FF2B5EF4-FFF2-40B4-BE49-F238E27FC236}">
                <a16:creationId xmlns:a16="http://schemas.microsoft.com/office/drawing/2014/main" id="{B232BCD0-732E-495A-84B9-0C7EEFCA63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8263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8">
            <a:extLst>
              <a:ext uri="{FF2B5EF4-FFF2-40B4-BE49-F238E27FC236}">
                <a16:creationId xmlns:a16="http://schemas.microsoft.com/office/drawing/2014/main" id="{362CFD80-9093-4F42-B5A6-35E80F26DF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645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9">
            <a:extLst>
              <a:ext uri="{FF2B5EF4-FFF2-40B4-BE49-F238E27FC236}">
                <a16:creationId xmlns:a16="http://schemas.microsoft.com/office/drawing/2014/main" id="{77082C60-B566-4F3F-BEFE-13C005B443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56225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>
            <a:extLst>
              <a:ext uri="{FF2B5EF4-FFF2-40B4-BE49-F238E27FC236}">
                <a16:creationId xmlns:a16="http://schemas.microsoft.com/office/drawing/2014/main" id="{483F3F2F-949E-4307-B66B-3EB5263DE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465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>
            <a:extLst>
              <a:ext uri="{FF2B5EF4-FFF2-40B4-BE49-F238E27FC236}">
                <a16:creationId xmlns:a16="http://schemas.microsoft.com/office/drawing/2014/main" id="{82DB79B0-9655-4239-9B87-FFADD1C92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1523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8">
            <a:extLst>
              <a:ext uri="{FF2B5EF4-FFF2-40B4-BE49-F238E27FC236}">
                <a16:creationId xmlns:a16="http://schemas.microsoft.com/office/drawing/2014/main" id="{93450DA0-C5F5-4662-A204-E3CDAD7C69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1363" y="19907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19">
            <a:extLst>
              <a:ext uri="{FF2B5EF4-FFF2-40B4-BE49-F238E27FC236}">
                <a16:creationId xmlns:a16="http://schemas.microsoft.com/office/drawing/2014/main" id="{454C2BB8-8570-4CA4-B9FE-8C0D4D1FC5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19907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20">
            <a:extLst>
              <a:ext uri="{FF2B5EF4-FFF2-40B4-BE49-F238E27FC236}">
                <a16:creationId xmlns:a16="http://schemas.microsoft.com/office/drawing/2014/main" id="{06B48342-EC19-43EF-A22D-A6E66CFD5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613" y="19907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Line 21">
            <a:extLst>
              <a:ext uri="{FF2B5EF4-FFF2-40B4-BE49-F238E27FC236}">
                <a16:creationId xmlns:a16="http://schemas.microsoft.com/office/drawing/2014/main" id="{D4F4C8D4-5975-4CD3-B583-8F472E24A6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9738" y="19907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Line 22">
            <a:extLst>
              <a:ext uri="{FF2B5EF4-FFF2-40B4-BE49-F238E27FC236}">
                <a16:creationId xmlns:a16="http://schemas.microsoft.com/office/drawing/2014/main" id="{7D439A85-787B-488C-96CA-6EC32EC5DF2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1525" y="19907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Line 23">
            <a:extLst>
              <a:ext uri="{FF2B5EF4-FFF2-40B4-BE49-F238E27FC236}">
                <a16:creationId xmlns:a16="http://schemas.microsoft.com/office/drawing/2014/main" id="{30CD7E82-F5D4-442C-BB23-CE36FC13B287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4568826" y="2897188"/>
            <a:ext cx="239713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Text Box 24">
            <a:extLst>
              <a:ext uri="{FF2B5EF4-FFF2-40B4-BE49-F238E27FC236}">
                <a16:creationId xmlns:a16="http://schemas.microsoft.com/office/drawing/2014/main" id="{5F9708C6-92E3-4468-B6C7-00955832F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450" y="340201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7673" name="Text Box 25">
            <a:extLst>
              <a:ext uri="{FF2B5EF4-FFF2-40B4-BE49-F238E27FC236}">
                <a16:creationId xmlns:a16="http://schemas.microsoft.com/office/drawing/2014/main" id="{06B7CB02-2D86-44D3-B8D0-C36EF1CF7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613" y="340201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7676" name="Text Box 28">
            <a:extLst>
              <a:ext uri="{FF2B5EF4-FFF2-40B4-BE49-F238E27FC236}">
                <a16:creationId xmlns:a16="http://schemas.microsoft.com/office/drawing/2014/main" id="{938A1348-D295-41CA-923F-FA693A591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338" y="25336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7677" name="Text Box 29">
            <a:extLst>
              <a:ext uri="{FF2B5EF4-FFF2-40B4-BE49-F238E27FC236}">
                <a16:creationId xmlns:a16="http://schemas.microsoft.com/office/drawing/2014/main" id="{FCBC2560-FF2B-45E1-840C-23DDBFBE3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50" y="25336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7678" name="Text Box 30">
            <a:extLst>
              <a:ext uri="{FF2B5EF4-FFF2-40B4-BE49-F238E27FC236}">
                <a16:creationId xmlns:a16="http://schemas.microsoft.com/office/drawing/2014/main" id="{318B9996-1A32-4702-95CD-CE6CC68ED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25336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7679" name="Text Box 31">
            <a:extLst>
              <a:ext uri="{FF2B5EF4-FFF2-40B4-BE49-F238E27FC236}">
                <a16:creationId xmlns:a16="http://schemas.microsoft.com/office/drawing/2014/main" id="{B9D49FB7-797B-4A4F-B17D-A511B7181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6063" y="25336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7680" name="Text Box 32">
            <a:extLst>
              <a:ext uri="{FF2B5EF4-FFF2-40B4-BE49-F238E27FC236}">
                <a16:creationId xmlns:a16="http://schemas.microsoft.com/office/drawing/2014/main" id="{6DCA94C8-5376-4C20-AD7B-AB6613C26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75" y="2533650"/>
            <a:ext cx="5143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27681" name="Text Box 33">
            <a:extLst>
              <a:ext uri="{FF2B5EF4-FFF2-40B4-BE49-F238E27FC236}">
                <a16:creationId xmlns:a16="http://schemas.microsoft.com/office/drawing/2014/main" id="{F8D2B888-FA0D-4D75-8E4A-26248577E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1025" y="25336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27682" name="Line 34">
            <a:extLst>
              <a:ext uri="{FF2B5EF4-FFF2-40B4-BE49-F238E27FC236}">
                <a16:creationId xmlns:a16="http://schemas.microsoft.com/office/drawing/2014/main" id="{6129DDD8-C89C-495A-9452-26A947CD8476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4918075" y="2924176"/>
            <a:ext cx="249238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3" name="Text Box 35">
            <a:extLst>
              <a:ext uri="{FF2B5EF4-FFF2-40B4-BE49-F238E27FC236}">
                <a16:creationId xmlns:a16="http://schemas.microsoft.com/office/drawing/2014/main" id="{47C9B9BF-A20D-40D0-94A0-C89E6B853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0" y="25257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7684" name="Line 36">
            <a:extLst>
              <a:ext uri="{FF2B5EF4-FFF2-40B4-BE49-F238E27FC236}">
                <a16:creationId xmlns:a16="http://schemas.microsoft.com/office/drawing/2014/main" id="{2DAE1DBD-A5A5-4F0A-B48B-26FB7A95F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1563" y="19716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5" name="Line 37">
            <a:extLst>
              <a:ext uri="{FF2B5EF4-FFF2-40B4-BE49-F238E27FC236}">
                <a16:creationId xmlns:a16="http://schemas.microsoft.com/office/drawing/2014/main" id="{60CF4C7D-0DBC-4AF4-9C5A-8DB9B6190D3B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5895976" y="2925764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Text Box 38">
            <a:extLst>
              <a:ext uri="{FF2B5EF4-FFF2-40B4-BE49-F238E27FC236}">
                <a16:creationId xmlns:a16="http://schemas.microsoft.com/office/drawing/2014/main" id="{7B91FD92-FD59-4E51-90FB-6C81130C1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375" y="32194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7687" name="Text Box 39">
            <a:extLst>
              <a:ext uri="{FF2B5EF4-FFF2-40B4-BE49-F238E27FC236}">
                <a16:creationId xmlns:a16="http://schemas.microsoft.com/office/drawing/2014/main" id="{7DF4A375-ED0C-40E0-84F8-D427FF328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8863" y="32194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7688" name="Text Box 40">
            <a:extLst>
              <a:ext uri="{FF2B5EF4-FFF2-40B4-BE49-F238E27FC236}">
                <a16:creationId xmlns:a16="http://schemas.microsoft.com/office/drawing/2014/main" id="{EA9E700F-9798-462B-A4BA-F666C8E2C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53365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7689" name="Line 41">
            <a:extLst>
              <a:ext uri="{FF2B5EF4-FFF2-40B4-BE49-F238E27FC236}">
                <a16:creationId xmlns:a16="http://schemas.microsoft.com/office/drawing/2014/main" id="{7AD31020-F320-4856-B9AD-6693A84EFFB9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219826" y="2916239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0" name="Line 42">
            <a:extLst>
              <a:ext uri="{FF2B5EF4-FFF2-40B4-BE49-F238E27FC236}">
                <a16:creationId xmlns:a16="http://schemas.microsoft.com/office/drawing/2014/main" id="{199F22E4-9B8D-42CD-910B-DE814B36FD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051" y="1990725"/>
            <a:ext cx="4763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Line 43">
            <a:extLst>
              <a:ext uri="{FF2B5EF4-FFF2-40B4-BE49-F238E27FC236}">
                <a16:creationId xmlns:a16="http://schemas.microsoft.com/office/drawing/2014/main" id="{24ED94AE-2B23-4C81-AA5A-5573C3D62A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67575" y="19907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2" name="Line 44">
            <a:extLst>
              <a:ext uri="{FF2B5EF4-FFF2-40B4-BE49-F238E27FC236}">
                <a16:creationId xmlns:a16="http://schemas.microsoft.com/office/drawing/2014/main" id="{4817FFD3-5C65-44C3-ACE9-592CDE9DDD62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5924551" y="4792664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3" name="Text Box 45">
            <a:extLst>
              <a:ext uri="{FF2B5EF4-FFF2-40B4-BE49-F238E27FC236}">
                <a16:creationId xmlns:a16="http://schemas.microsoft.com/office/drawing/2014/main" id="{F7AD5103-9121-43A4-94A3-CDA58306D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50958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7694" name="Text Box 46">
            <a:extLst>
              <a:ext uri="{FF2B5EF4-FFF2-40B4-BE49-F238E27FC236}">
                <a16:creationId xmlns:a16="http://schemas.microsoft.com/office/drawing/2014/main" id="{FEB05F36-9B6A-43EB-910D-8F1DB14EC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963" y="50958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7695" name="Text Box 47">
            <a:extLst>
              <a:ext uri="{FF2B5EF4-FFF2-40B4-BE49-F238E27FC236}">
                <a16:creationId xmlns:a16="http://schemas.microsoft.com/office/drawing/2014/main" id="{9EF0B86E-519E-4079-9D94-235E86987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440055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7696" name="Line 48">
            <a:extLst>
              <a:ext uri="{FF2B5EF4-FFF2-40B4-BE49-F238E27FC236}">
                <a16:creationId xmlns:a16="http://schemas.microsoft.com/office/drawing/2014/main" id="{010499F9-5E67-4346-8CA6-34F4C0792AC0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267451" y="4783139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3">
            <a:extLst>
              <a:ext uri="{FF2B5EF4-FFF2-40B4-BE49-F238E27FC236}">
                <a16:creationId xmlns:a16="http://schemas.microsoft.com/office/drawing/2014/main" id="{347B491A-032A-4EB0-B78B-DA96C8DA2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AD595E01-6EAD-428E-8F03-AD82885E0E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54B652A0-2D45-4356-BDB5-B6BC7B797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790700"/>
            <a:ext cx="889635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5">
            <a:extLst>
              <a:ext uri="{FF2B5EF4-FFF2-40B4-BE49-F238E27FC236}">
                <a16:creationId xmlns:a16="http://schemas.microsoft.com/office/drawing/2014/main" id="{CE79CEC7-D161-41AE-B1E2-6E017044A7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6">
            <a:extLst>
              <a:ext uri="{FF2B5EF4-FFF2-40B4-BE49-F238E27FC236}">
                <a16:creationId xmlns:a16="http://schemas.microsoft.com/office/drawing/2014/main" id="{475B46DB-EB6C-47A9-82D8-8AF0DEAD4E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848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>
            <a:extLst>
              <a:ext uri="{FF2B5EF4-FFF2-40B4-BE49-F238E27FC236}">
                <a16:creationId xmlns:a16="http://schemas.microsoft.com/office/drawing/2014/main" id="{C8F90DA2-2DCE-4E0B-8B7A-ED129326C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8263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8">
            <a:extLst>
              <a:ext uri="{FF2B5EF4-FFF2-40B4-BE49-F238E27FC236}">
                <a16:creationId xmlns:a16="http://schemas.microsoft.com/office/drawing/2014/main" id="{E771BC03-BF45-4D83-9131-7B166603D8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645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>
            <a:extLst>
              <a:ext uri="{FF2B5EF4-FFF2-40B4-BE49-F238E27FC236}">
                <a16:creationId xmlns:a16="http://schemas.microsoft.com/office/drawing/2014/main" id="{F4C4D4D2-71C1-472D-804F-5D690ACB18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56225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>
            <a:extLst>
              <a:ext uri="{FF2B5EF4-FFF2-40B4-BE49-F238E27FC236}">
                <a16:creationId xmlns:a16="http://schemas.microsoft.com/office/drawing/2014/main" id="{A6A881D1-50DD-42E7-AF73-6874059748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5100" y="18288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>
            <a:extLst>
              <a:ext uri="{FF2B5EF4-FFF2-40B4-BE49-F238E27FC236}">
                <a16:creationId xmlns:a16="http://schemas.microsoft.com/office/drawing/2014/main" id="{982A5525-7CA6-4482-9101-6DF35769A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713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>
            <a:extLst>
              <a:ext uri="{FF2B5EF4-FFF2-40B4-BE49-F238E27FC236}">
                <a16:creationId xmlns:a16="http://schemas.microsoft.com/office/drawing/2014/main" id="{44881CC6-9B80-4B77-99B8-C22DA7B8F782}"/>
              </a:ext>
            </a:extLst>
          </p:cNvPr>
          <p:cNvSpPr>
            <a:spLocks noChangeShapeType="1"/>
          </p:cNvSpPr>
          <p:nvPr/>
        </p:nvSpPr>
        <p:spPr bwMode="auto">
          <a:xfrm>
            <a:off x="8850313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>
            <a:extLst>
              <a:ext uri="{FF2B5EF4-FFF2-40B4-BE49-F238E27FC236}">
                <a16:creationId xmlns:a16="http://schemas.microsoft.com/office/drawing/2014/main" id="{47836EE8-CC6A-45B4-A1D3-2FDDD26CBE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1363" y="19907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>
            <a:extLst>
              <a:ext uri="{FF2B5EF4-FFF2-40B4-BE49-F238E27FC236}">
                <a16:creationId xmlns:a16="http://schemas.microsoft.com/office/drawing/2014/main" id="{80A4C56B-84B9-4DF1-BD0A-58EC7BD5B2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7488" y="19907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>
            <a:extLst>
              <a:ext uri="{FF2B5EF4-FFF2-40B4-BE49-F238E27FC236}">
                <a16:creationId xmlns:a16="http://schemas.microsoft.com/office/drawing/2014/main" id="{BDEF6260-6DEC-4929-80DD-69C66D6F9B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613" y="19907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Line 19">
            <a:extLst>
              <a:ext uri="{FF2B5EF4-FFF2-40B4-BE49-F238E27FC236}">
                <a16:creationId xmlns:a16="http://schemas.microsoft.com/office/drawing/2014/main" id="{15AAD658-5751-4D92-91C2-3322D117A5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9738" y="19907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Line 20">
            <a:extLst>
              <a:ext uri="{FF2B5EF4-FFF2-40B4-BE49-F238E27FC236}">
                <a16:creationId xmlns:a16="http://schemas.microsoft.com/office/drawing/2014/main" id="{A3F32FEC-649E-4FFB-9A87-403E68F5F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53425" y="19907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Line 21">
            <a:extLst>
              <a:ext uri="{FF2B5EF4-FFF2-40B4-BE49-F238E27FC236}">
                <a16:creationId xmlns:a16="http://schemas.microsoft.com/office/drawing/2014/main" id="{EC8BEFE8-518F-4A66-BF40-A607F8D2F54B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4568826" y="2897188"/>
            <a:ext cx="239713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Text Box 22">
            <a:extLst>
              <a:ext uri="{FF2B5EF4-FFF2-40B4-BE49-F238E27FC236}">
                <a16:creationId xmlns:a16="http://schemas.microsoft.com/office/drawing/2014/main" id="{236F1A2E-8149-4D47-832A-F3F4F7F5E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450" y="340201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8695" name="Text Box 23">
            <a:extLst>
              <a:ext uri="{FF2B5EF4-FFF2-40B4-BE49-F238E27FC236}">
                <a16:creationId xmlns:a16="http://schemas.microsoft.com/office/drawing/2014/main" id="{1F12C763-50F9-419E-88A1-55298B38E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613" y="340201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8696" name="Text Box 24">
            <a:extLst>
              <a:ext uri="{FF2B5EF4-FFF2-40B4-BE49-F238E27FC236}">
                <a16:creationId xmlns:a16="http://schemas.microsoft.com/office/drawing/2014/main" id="{2EB0391D-F312-4607-AF49-C010175AB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338" y="25336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8697" name="Text Box 25">
            <a:extLst>
              <a:ext uri="{FF2B5EF4-FFF2-40B4-BE49-F238E27FC236}">
                <a16:creationId xmlns:a16="http://schemas.microsoft.com/office/drawing/2014/main" id="{7A6626FA-9491-4A10-909D-C55BDC088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50" y="25336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8698" name="Text Box 26">
            <a:extLst>
              <a:ext uri="{FF2B5EF4-FFF2-40B4-BE49-F238E27FC236}">
                <a16:creationId xmlns:a16="http://schemas.microsoft.com/office/drawing/2014/main" id="{F6737C94-BE62-4007-BD08-96A9438C7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25336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8699" name="Text Box 27">
            <a:extLst>
              <a:ext uri="{FF2B5EF4-FFF2-40B4-BE49-F238E27FC236}">
                <a16:creationId xmlns:a16="http://schemas.microsoft.com/office/drawing/2014/main" id="{E23A77B5-0EB7-4DEB-9A00-9DC3CC04C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6063" y="25336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8700" name="Text Box 28">
            <a:extLst>
              <a:ext uri="{FF2B5EF4-FFF2-40B4-BE49-F238E27FC236}">
                <a16:creationId xmlns:a16="http://schemas.microsoft.com/office/drawing/2014/main" id="{6C9F0336-6635-4613-88EC-E98F15E69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1825" y="2533650"/>
            <a:ext cx="5143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28701" name="Text Box 29">
            <a:extLst>
              <a:ext uri="{FF2B5EF4-FFF2-40B4-BE49-F238E27FC236}">
                <a16:creationId xmlns:a16="http://schemas.microsoft.com/office/drawing/2014/main" id="{9ED26A2B-CE2C-463C-A690-307F40616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9775" y="25336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28702" name="Line 30">
            <a:extLst>
              <a:ext uri="{FF2B5EF4-FFF2-40B4-BE49-F238E27FC236}">
                <a16:creationId xmlns:a16="http://schemas.microsoft.com/office/drawing/2014/main" id="{C7F7F17F-D6C5-4CB1-9A69-B98B71D9BD21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4918075" y="2924176"/>
            <a:ext cx="249238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Text Box 31">
            <a:extLst>
              <a:ext uri="{FF2B5EF4-FFF2-40B4-BE49-F238E27FC236}">
                <a16:creationId xmlns:a16="http://schemas.microsoft.com/office/drawing/2014/main" id="{CDDEBD5B-2B66-49C0-9726-C6AE89011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0" y="25257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8704" name="Line 32">
            <a:extLst>
              <a:ext uri="{FF2B5EF4-FFF2-40B4-BE49-F238E27FC236}">
                <a16:creationId xmlns:a16="http://schemas.microsoft.com/office/drawing/2014/main" id="{848C3D46-FD55-4541-9EB5-4AAD35ADD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1563" y="19716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5" name="Line 33">
            <a:extLst>
              <a:ext uri="{FF2B5EF4-FFF2-40B4-BE49-F238E27FC236}">
                <a16:creationId xmlns:a16="http://schemas.microsoft.com/office/drawing/2014/main" id="{BA880328-490B-4970-9A5D-2D0622813C72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5819776" y="3097214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6" name="Text Box 34">
            <a:extLst>
              <a:ext uri="{FF2B5EF4-FFF2-40B4-BE49-F238E27FC236}">
                <a16:creationId xmlns:a16="http://schemas.microsoft.com/office/drawing/2014/main" id="{A8983ED0-1B2A-4818-912A-CF4601D09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175" y="339090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8707" name="Text Box 35">
            <a:extLst>
              <a:ext uri="{FF2B5EF4-FFF2-40B4-BE49-F238E27FC236}">
                <a16:creationId xmlns:a16="http://schemas.microsoft.com/office/drawing/2014/main" id="{EF341C71-DFDC-4411-AACE-442C091B6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663" y="339090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8708" name="Text Box 36">
            <a:extLst>
              <a:ext uri="{FF2B5EF4-FFF2-40B4-BE49-F238E27FC236}">
                <a16:creationId xmlns:a16="http://schemas.microsoft.com/office/drawing/2014/main" id="{D9E3AC6A-2CE7-44E3-B94E-EB417449A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70510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8709" name="Line 37">
            <a:extLst>
              <a:ext uri="{FF2B5EF4-FFF2-40B4-BE49-F238E27FC236}">
                <a16:creationId xmlns:a16="http://schemas.microsoft.com/office/drawing/2014/main" id="{785BA70C-38C5-4509-A8A5-CF47C4B38450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143626" y="3087689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Line 38">
            <a:extLst>
              <a:ext uri="{FF2B5EF4-FFF2-40B4-BE49-F238E27FC236}">
                <a16:creationId xmlns:a16="http://schemas.microsoft.com/office/drawing/2014/main" id="{805A824F-7857-411C-A0B6-C54C2437C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6950" y="2066926"/>
            <a:ext cx="0" cy="614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Line 39">
            <a:extLst>
              <a:ext uri="{FF2B5EF4-FFF2-40B4-BE49-F238E27FC236}">
                <a16:creationId xmlns:a16="http://schemas.microsoft.com/office/drawing/2014/main" id="{86368100-C1B1-4BFE-BC22-39A1464B3481}"/>
              </a:ext>
            </a:extLst>
          </p:cNvPr>
          <p:cNvSpPr>
            <a:spLocks noChangeShapeType="1"/>
          </p:cNvSpPr>
          <p:nvPr/>
        </p:nvSpPr>
        <p:spPr bwMode="auto">
          <a:xfrm>
            <a:off x="9820275" y="1990725"/>
            <a:ext cx="3810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2" name="Line 40">
            <a:extLst>
              <a:ext uri="{FF2B5EF4-FFF2-40B4-BE49-F238E27FC236}">
                <a16:creationId xmlns:a16="http://schemas.microsoft.com/office/drawing/2014/main" id="{76889FE5-6D67-4901-896E-6F53093B8174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7067551" y="3021014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3" name="Text Box 41">
            <a:extLst>
              <a:ext uri="{FF2B5EF4-FFF2-40B4-BE49-F238E27FC236}">
                <a16:creationId xmlns:a16="http://schemas.microsoft.com/office/drawing/2014/main" id="{238531F8-89AC-4D87-B300-1717E0A48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7525" y="33242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8714" name="Text Box 42">
            <a:extLst>
              <a:ext uri="{FF2B5EF4-FFF2-40B4-BE49-F238E27FC236}">
                <a16:creationId xmlns:a16="http://schemas.microsoft.com/office/drawing/2014/main" id="{76987A50-312E-4ADF-B4F4-74C194232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9963" y="33242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28715" name="Text Box 43">
            <a:extLst>
              <a:ext uri="{FF2B5EF4-FFF2-40B4-BE49-F238E27FC236}">
                <a16:creationId xmlns:a16="http://schemas.microsoft.com/office/drawing/2014/main" id="{AB635814-6C62-492C-81F1-CABD96BD5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700" y="262890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28716" name="Line 44">
            <a:extLst>
              <a:ext uri="{FF2B5EF4-FFF2-40B4-BE49-F238E27FC236}">
                <a16:creationId xmlns:a16="http://schemas.microsoft.com/office/drawing/2014/main" id="{7B579A0E-FC4E-4F9D-81E0-71423BB6EF4E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7410451" y="3011489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7" name="Line 45">
            <a:extLst>
              <a:ext uri="{FF2B5EF4-FFF2-40B4-BE49-F238E27FC236}">
                <a16:creationId xmlns:a16="http://schemas.microsoft.com/office/drawing/2014/main" id="{B661E802-A723-45D0-9DB2-793B493F4A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0914" y="2085976"/>
            <a:ext cx="9525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3">
            <a:extLst>
              <a:ext uri="{FF2B5EF4-FFF2-40B4-BE49-F238E27FC236}">
                <a16:creationId xmlns:a16="http://schemas.microsoft.com/office/drawing/2014/main" id="{5EA87FA1-5737-4B51-8E87-E50DA665A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2433033D-BF0A-42EB-9FDC-54232AE9B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6D394E8E-32EF-4C20-A7F0-2427A1C66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790700"/>
            <a:ext cx="889635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>
            <a:extLst>
              <a:ext uri="{FF2B5EF4-FFF2-40B4-BE49-F238E27FC236}">
                <a16:creationId xmlns:a16="http://schemas.microsoft.com/office/drawing/2014/main" id="{A9442CE2-4212-48E4-8BFB-A2DDAAE99D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6">
            <a:extLst>
              <a:ext uri="{FF2B5EF4-FFF2-40B4-BE49-F238E27FC236}">
                <a16:creationId xmlns:a16="http://schemas.microsoft.com/office/drawing/2014/main" id="{E073FF5B-28A9-49AA-967D-01A128DED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848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7">
            <a:extLst>
              <a:ext uri="{FF2B5EF4-FFF2-40B4-BE49-F238E27FC236}">
                <a16:creationId xmlns:a16="http://schemas.microsoft.com/office/drawing/2014/main" id="{DBA40E5B-1BFC-4F23-9628-5A5308983D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8263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8">
            <a:extLst>
              <a:ext uri="{FF2B5EF4-FFF2-40B4-BE49-F238E27FC236}">
                <a16:creationId xmlns:a16="http://schemas.microsoft.com/office/drawing/2014/main" id="{63EDEC69-D4E3-47E8-9AE4-508E4B5CD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>
            <a:extLst>
              <a:ext uri="{FF2B5EF4-FFF2-40B4-BE49-F238E27FC236}">
                <a16:creationId xmlns:a16="http://schemas.microsoft.com/office/drawing/2014/main" id="{3487BCA9-CD86-49D3-A662-C55EAA97F6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0">
            <a:extLst>
              <a:ext uri="{FF2B5EF4-FFF2-40B4-BE49-F238E27FC236}">
                <a16:creationId xmlns:a16="http://schemas.microsoft.com/office/drawing/2014/main" id="{0D62FA5E-D980-45E8-AA07-4A67070A29EC}"/>
              </a:ext>
            </a:extLst>
          </p:cNvPr>
          <p:cNvSpPr>
            <a:spLocks noChangeShapeType="1"/>
          </p:cNvSpPr>
          <p:nvPr/>
        </p:nvSpPr>
        <p:spPr bwMode="auto">
          <a:xfrm>
            <a:off x="93726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Line 18">
            <a:extLst>
              <a:ext uri="{FF2B5EF4-FFF2-40B4-BE49-F238E27FC236}">
                <a16:creationId xmlns:a16="http://schemas.microsoft.com/office/drawing/2014/main" id="{27FE90EB-D835-4E5E-B158-17EB1211D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1513" y="19907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Line 19">
            <a:extLst>
              <a:ext uri="{FF2B5EF4-FFF2-40B4-BE49-F238E27FC236}">
                <a16:creationId xmlns:a16="http://schemas.microsoft.com/office/drawing/2014/main" id="{82644BFF-B0C7-4B42-B9DA-2FFA2B51B4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7638" y="19907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Line 20">
            <a:extLst>
              <a:ext uri="{FF2B5EF4-FFF2-40B4-BE49-F238E27FC236}">
                <a16:creationId xmlns:a16="http://schemas.microsoft.com/office/drawing/2014/main" id="{C632AC4D-74C5-44EA-BBFF-A3A181C145F1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2097088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Line 21">
            <a:extLst>
              <a:ext uri="{FF2B5EF4-FFF2-40B4-BE49-F238E27FC236}">
                <a16:creationId xmlns:a16="http://schemas.microsoft.com/office/drawing/2014/main" id="{9938C286-695A-4571-B3A0-543C3763FA35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3273426" y="2935288"/>
            <a:ext cx="239713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Text Box 22">
            <a:extLst>
              <a:ext uri="{FF2B5EF4-FFF2-40B4-BE49-F238E27FC236}">
                <a16:creationId xmlns:a16="http://schemas.microsoft.com/office/drawing/2014/main" id="{26329C3C-E42B-4A87-A3A8-FA96264AA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344011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0743" name="Text Box 23">
            <a:extLst>
              <a:ext uri="{FF2B5EF4-FFF2-40B4-BE49-F238E27FC236}">
                <a16:creationId xmlns:a16="http://schemas.microsoft.com/office/drawing/2014/main" id="{310556FE-347D-4717-88F7-7287B308F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5213" y="344011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0746" name="Text Box 26">
            <a:extLst>
              <a:ext uri="{FF2B5EF4-FFF2-40B4-BE49-F238E27FC236}">
                <a16:creationId xmlns:a16="http://schemas.microsoft.com/office/drawing/2014/main" id="{EF9CEF02-A102-42C8-BFE4-71A58FAAF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0" y="25336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0747" name="Text Box 27">
            <a:extLst>
              <a:ext uri="{FF2B5EF4-FFF2-40B4-BE49-F238E27FC236}">
                <a16:creationId xmlns:a16="http://schemas.microsoft.com/office/drawing/2014/main" id="{2A07A79B-CFA8-4559-BCF5-6D78D7C9C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963" y="25336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0748" name="Text Box 28">
            <a:extLst>
              <a:ext uri="{FF2B5EF4-FFF2-40B4-BE49-F238E27FC236}">
                <a16:creationId xmlns:a16="http://schemas.microsoft.com/office/drawing/2014/main" id="{9C951AC1-B494-4812-84A8-F4915FCB1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2640014"/>
            <a:ext cx="514350" cy="78898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0749" name="Text Box 29">
            <a:extLst>
              <a:ext uri="{FF2B5EF4-FFF2-40B4-BE49-F238E27FC236}">
                <a16:creationId xmlns:a16="http://schemas.microsoft.com/office/drawing/2014/main" id="{88C7C7CD-D5E6-4AE3-A29F-742F4FB72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0275" y="2659064"/>
            <a:ext cx="400050" cy="78898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30750" name="Line 30">
            <a:extLst>
              <a:ext uri="{FF2B5EF4-FFF2-40B4-BE49-F238E27FC236}">
                <a16:creationId xmlns:a16="http://schemas.microsoft.com/office/drawing/2014/main" id="{5D0A4D89-3E0B-4060-9CC6-2FD6FE9D3520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3622675" y="2962276"/>
            <a:ext cx="249238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1" name="Text Box 31">
            <a:extLst>
              <a:ext uri="{FF2B5EF4-FFF2-40B4-BE49-F238E27FC236}">
                <a16:creationId xmlns:a16="http://schemas.microsoft.com/office/drawing/2014/main" id="{1E8E3BD4-7224-46AB-8A41-5F624869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850" y="25638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0752" name="Line 32">
            <a:extLst>
              <a:ext uri="{FF2B5EF4-FFF2-40B4-BE49-F238E27FC236}">
                <a16:creationId xmlns:a16="http://schemas.microsoft.com/office/drawing/2014/main" id="{68FDAC76-1B3C-425B-AFDF-CF27F2E7C8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6163" y="20097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3" name="Line 33">
            <a:extLst>
              <a:ext uri="{FF2B5EF4-FFF2-40B4-BE49-F238E27FC236}">
                <a16:creationId xmlns:a16="http://schemas.microsoft.com/office/drawing/2014/main" id="{93DF1CD0-B3DF-492B-A6AF-76DB46543337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4595813" y="3173414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4" name="Text Box 34">
            <a:extLst>
              <a:ext uri="{FF2B5EF4-FFF2-40B4-BE49-F238E27FC236}">
                <a16:creationId xmlns:a16="http://schemas.microsoft.com/office/drawing/2014/main" id="{DF08418A-599E-495C-B643-47D344E06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3" y="346710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0755" name="Text Box 35">
            <a:extLst>
              <a:ext uri="{FF2B5EF4-FFF2-40B4-BE49-F238E27FC236}">
                <a16:creationId xmlns:a16="http://schemas.microsoft.com/office/drawing/2014/main" id="{AAD060A1-2F97-4237-B10F-5AC3EA29F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700" y="346710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0756" name="Text Box 36">
            <a:extLst>
              <a:ext uri="{FF2B5EF4-FFF2-40B4-BE49-F238E27FC236}">
                <a16:creationId xmlns:a16="http://schemas.microsoft.com/office/drawing/2014/main" id="{36C08B61-77BF-4192-8816-2A205DC9A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78130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0757" name="Line 37">
            <a:extLst>
              <a:ext uri="{FF2B5EF4-FFF2-40B4-BE49-F238E27FC236}">
                <a16:creationId xmlns:a16="http://schemas.microsoft.com/office/drawing/2014/main" id="{B7FA99DD-F893-4EA5-8AD9-71D2A5AD6EC2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4919663" y="3163889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Line 38">
            <a:extLst>
              <a:ext uri="{FF2B5EF4-FFF2-40B4-BE49-F238E27FC236}">
                <a16:creationId xmlns:a16="http://schemas.microsoft.com/office/drawing/2014/main" id="{C1A10763-AA47-4F3C-A02A-E6123D9CDA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4413" y="2028826"/>
            <a:ext cx="0" cy="766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9" name="Line 39">
            <a:extLst>
              <a:ext uri="{FF2B5EF4-FFF2-40B4-BE49-F238E27FC236}">
                <a16:creationId xmlns:a16="http://schemas.microsoft.com/office/drawing/2014/main" id="{D7D0E25E-01E8-483B-A014-54E18D1ADD3B}"/>
              </a:ext>
            </a:extLst>
          </p:cNvPr>
          <p:cNvSpPr>
            <a:spLocks noChangeShapeType="1"/>
          </p:cNvSpPr>
          <p:nvPr/>
        </p:nvSpPr>
        <p:spPr bwMode="auto">
          <a:xfrm>
            <a:off x="9858375" y="2116138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0" name="Line 40">
            <a:extLst>
              <a:ext uri="{FF2B5EF4-FFF2-40B4-BE49-F238E27FC236}">
                <a16:creationId xmlns:a16="http://schemas.microsoft.com/office/drawing/2014/main" id="{38FB6B51-CDD0-4352-AF8D-E224EE514C71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6829426" y="3221039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1" name="Text Box 41">
            <a:extLst>
              <a:ext uri="{FF2B5EF4-FFF2-40B4-BE49-F238E27FC236}">
                <a16:creationId xmlns:a16="http://schemas.microsoft.com/office/drawing/2014/main" id="{AAEA97CE-B3F9-4E17-9DEA-02BECE357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5242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0762" name="Text Box 42">
            <a:extLst>
              <a:ext uri="{FF2B5EF4-FFF2-40B4-BE49-F238E27FC236}">
                <a16:creationId xmlns:a16="http://schemas.microsoft.com/office/drawing/2014/main" id="{3B2174A4-B456-4BBF-BEC0-9C3D14FCA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838" y="35242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0763" name="Text Box 43">
            <a:extLst>
              <a:ext uri="{FF2B5EF4-FFF2-40B4-BE49-F238E27FC236}">
                <a16:creationId xmlns:a16="http://schemas.microsoft.com/office/drawing/2014/main" id="{C486E5DF-C769-4BC9-979A-0AD12947F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6575" y="2828925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0764" name="Line 44">
            <a:extLst>
              <a:ext uri="{FF2B5EF4-FFF2-40B4-BE49-F238E27FC236}">
                <a16:creationId xmlns:a16="http://schemas.microsoft.com/office/drawing/2014/main" id="{82616641-DB3E-42E9-9BC5-4F44532B23A4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7172326" y="3211514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5" name="Line 45">
            <a:extLst>
              <a:ext uri="{FF2B5EF4-FFF2-40B4-BE49-F238E27FC236}">
                <a16:creationId xmlns:a16="http://schemas.microsoft.com/office/drawing/2014/main" id="{E7023EB2-18EB-420D-85B0-9CACFA754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1905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6" name="Line 46">
            <a:extLst>
              <a:ext uri="{FF2B5EF4-FFF2-40B4-BE49-F238E27FC236}">
                <a16:creationId xmlns:a16="http://schemas.microsoft.com/office/drawing/2014/main" id="{28A42B31-65D0-47BB-86BC-5BE474A6F03B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5924551" y="4792664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7" name="Text Box 47">
            <a:extLst>
              <a:ext uri="{FF2B5EF4-FFF2-40B4-BE49-F238E27FC236}">
                <a16:creationId xmlns:a16="http://schemas.microsoft.com/office/drawing/2014/main" id="{81B358B5-6187-4B8E-A436-64B08E08C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50958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0768" name="Text Box 48">
            <a:extLst>
              <a:ext uri="{FF2B5EF4-FFF2-40B4-BE49-F238E27FC236}">
                <a16:creationId xmlns:a16="http://schemas.microsoft.com/office/drawing/2014/main" id="{9F439C43-1147-4FB7-8F6D-69E6FDCDE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963" y="50958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0769" name="Text Box 49">
            <a:extLst>
              <a:ext uri="{FF2B5EF4-FFF2-40B4-BE49-F238E27FC236}">
                <a16:creationId xmlns:a16="http://schemas.microsoft.com/office/drawing/2014/main" id="{5F586720-799E-4D05-81A8-24BB8C343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440055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0770" name="Line 50">
            <a:extLst>
              <a:ext uri="{FF2B5EF4-FFF2-40B4-BE49-F238E27FC236}">
                <a16:creationId xmlns:a16="http://schemas.microsoft.com/office/drawing/2014/main" id="{DFFC7E3D-4C59-439A-8C32-3CD54F908727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267451" y="4783139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3">
            <a:extLst>
              <a:ext uri="{FF2B5EF4-FFF2-40B4-BE49-F238E27FC236}">
                <a16:creationId xmlns:a16="http://schemas.microsoft.com/office/drawing/2014/main" id="{42DF3F94-CE56-4D4B-AEC0-9E4FF073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2558D51A-79EF-48E3-8EB6-F58BE5E49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4016443D-B895-4330-A299-08FE10A5E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790700"/>
            <a:ext cx="826770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>
            <a:extLst>
              <a:ext uri="{FF2B5EF4-FFF2-40B4-BE49-F238E27FC236}">
                <a16:creationId xmlns:a16="http://schemas.microsoft.com/office/drawing/2014/main" id="{81E537A6-5FFD-4D42-BC8D-75B742551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6">
            <a:extLst>
              <a:ext uri="{FF2B5EF4-FFF2-40B4-BE49-F238E27FC236}">
                <a16:creationId xmlns:a16="http://schemas.microsoft.com/office/drawing/2014/main" id="{3389DD43-2607-48C7-AB10-CDE0B7036F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848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Line 7">
            <a:extLst>
              <a:ext uri="{FF2B5EF4-FFF2-40B4-BE49-F238E27FC236}">
                <a16:creationId xmlns:a16="http://schemas.microsoft.com/office/drawing/2014/main" id="{2CEF0B62-0124-4927-9F4D-9EDA53D3B9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3513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Line 8">
            <a:extLst>
              <a:ext uri="{FF2B5EF4-FFF2-40B4-BE49-F238E27FC236}">
                <a16:creationId xmlns:a16="http://schemas.microsoft.com/office/drawing/2014/main" id="{7200D63C-EA71-463F-A11E-F747FFE826F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46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>
            <a:extLst>
              <a:ext uri="{FF2B5EF4-FFF2-40B4-BE49-F238E27FC236}">
                <a16:creationId xmlns:a16="http://schemas.microsoft.com/office/drawing/2014/main" id="{377FC3AF-4C56-411E-82D3-2B9861BE0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9675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0">
            <a:extLst>
              <a:ext uri="{FF2B5EF4-FFF2-40B4-BE49-F238E27FC236}">
                <a16:creationId xmlns:a16="http://schemas.microsoft.com/office/drawing/2014/main" id="{C23F005D-EDA4-4179-A201-505D56397F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95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Line 11">
            <a:extLst>
              <a:ext uri="{FF2B5EF4-FFF2-40B4-BE49-F238E27FC236}">
                <a16:creationId xmlns:a16="http://schemas.microsoft.com/office/drawing/2014/main" id="{EF8A2832-BBB4-4CFA-A1DF-E93F6782A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860583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6">
            <a:extLst>
              <a:ext uri="{FF2B5EF4-FFF2-40B4-BE49-F238E27FC236}">
                <a16:creationId xmlns:a16="http://schemas.microsoft.com/office/drawing/2014/main" id="{9B778BE7-1BA3-49FD-9D9A-018DD5723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1513" y="19907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7">
            <a:extLst>
              <a:ext uri="{FF2B5EF4-FFF2-40B4-BE49-F238E27FC236}">
                <a16:creationId xmlns:a16="http://schemas.microsoft.com/office/drawing/2014/main" id="{C34C7A3D-6A8B-4967-A1BB-B6AA43BCB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7638" y="19907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8">
            <a:extLst>
              <a:ext uri="{FF2B5EF4-FFF2-40B4-BE49-F238E27FC236}">
                <a16:creationId xmlns:a16="http://schemas.microsoft.com/office/drawing/2014/main" id="{0AC301DE-DCB5-4924-B2D5-213915D99C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7525" y="20669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19">
            <a:extLst>
              <a:ext uri="{FF2B5EF4-FFF2-40B4-BE49-F238E27FC236}">
                <a16:creationId xmlns:a16="http://schemas.microsoft.com/office/drawing/2014/main" id="{08027859-CF50-408A-8F5E-04F9251CBA4B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3159126" y="2954338"/>
            <a:ext cx="239713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Text Box 20">
            <a:extLst>
              <a:ext uri="{FF2B5EF4-FFF2-40B4-BE49-F238E27FC236}">
                <a16:creationId xmlns:a16="http://schemas.microsoft.com/office/drawing/2014/main" id="{12E4DE83-D016-4039-AE3E-66D6444F9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0" y="345916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1765" name="Text Box 21">
            <a:extLst>
              <a:ext uri="{FF2B5EF4-FFF2-40B4-BE49-F238E27FC236}">
                <a16:creationId xmlns:a16="http://schemas.microsoft.com/office/drawing/2014/main" id="{FEDD5688-30A9-49EB-91A3-378A946B1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913" y="345916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1766" name="Text Box 22">
            <a:extLst>
              <a:ext uri="{FF2B5EF4-FFF2-40B4-BE49-F238E27FC236}">
                <a16:creationId xmlns:a16="http://schemas.microsoft.com/office/drawing/2014/main" id="{561215AF-EF69-43CD-9CDE-83294CFE8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0" y="25336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1767" name="Text Box 23">
            <a:extLst>
              <a:ext uri="{FF2B5EF4-FFF2-40B4-BE49-F238E27FC236}">
                <a16:creationId xmlns:a16="http://schemas.microsoft.com/office/drawing/2014/main" id="{A1F6733F-85AF-4F1E-9BFF-CF569B8B7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963" y="25336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1768" name="Text Box 24">
            <a:extLst>
              <a:ext uri="{FF2B5EF4-FFF2-40B4-BE49-F238E27FC236}">
                <a16:creationId xmlns:a16="http://schemas.microsoft.com/office/drawing/2014/main" id="{AF9287ED-1B1E-475B-869D-D9D32D585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2609850"/>
            <a:ext cx="5143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1769" name="Text Box 25">
            <a:extLst>
              <a:ext uri="{FF2B5EF4-FFF2-40B4-BE49-F238E27FC236}">
                <a16:creationId xmlns:a16="http://schemas.microsoft.com/office/drawing/2014/main" id="{90B20337-9FE8-458F-88CC-5BEB83F13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5925" y="25336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31770" name="Line 26">
            <a:extLst>
              <a:ext uri="{FF2B5EF4-FFF2-40B4-BE49-F238E27FC236}">
                <a16:creationId xmlns:a16="http://schemas.microsoft.com/office/drawing/2014/main" id="{12338508-3159-4506-9045-EE3C2652A517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3508375" y="2981326"/>
            <a:ext cx="249238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1" name="Text Box 27">
            <a:extLst>
              <a:ext uri="{FF2B5EF4-FFF2-40B4-BE49-F238E27FC236}">
                <a16:creationId xmlns:a16="http://schemas.microsoft.com/office/drawing/2014/main" id="{87497429-2E5E-4823-8BC0-0210E35C8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7550" y="258286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1772" name="Line 28">
            <a:extLst>
              <a:ext uri="{FF2B5EF4-FFF2-40B4-BE49-F238E27FC236}">
                <a16:creationId xmlns:a16="http://schemas.microsoft.com/office/drawing/2014/main" id="{1533ACE9-1174-4629-A833-C42C9C7B2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1863" y="202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Line 29">
            <a:extLst>
              <a:ext uri="{FF2B5EF4-FFF2-40B4-BE49-F238E27FC236}">
                <a16:creationId xmlns:a16="http://schemas.microsoft.com/office/drawing/2014/main" id="{14C255D3-7E7C-491B-8EA2-DBA77E88A8C0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4333876" y="3192464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Text Box 30">
            <a:extLst>
              <a:ext uri="{FF2B5EF4-FFF2-40B4-BE49-F238E27FC236}">
                <a16:creationId xmlns:a16="http://schemas.microsoft.com/office/drawing/2014/main" id="{ED1DC20B-9391-409E-BF87-62C60F24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275" y="34861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1775" name="Text Box 31">
            <a:extLst>
              <a:ext uri="{FF2B5EF4-FFF2-40B4-BE49-F238E27FC236}">
                <a16:creationId xmlns:a16="http://schemas.microsoft.com/office/drawing/2014/main" id="{14752791-CC7C-4C78-B64D-62BA9C3D3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6763" y="34861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1776" name="Text Box 32">
            <a:extLst>
              <a:ext uri="{FF2B5EF4-FFF2-40B4-BE49-F238E27FC236}">
                <a16:creationId xmlns:a16="http://schemas.microsoft.com/office/drawing/2014/main" id="{43794746-F1E6-4172-85A8-D7C4C2A6C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280035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1777" name="Line 33">
            <a:extLst>
              <a:ext uri="{FF2B5EF4-FFF2-40B4-BE49-F238E27FC236}">
                <a16:creationId xmlns:a16="http://schemas.microsoft.com/office/drawing/2014/main" id="{BDFD6EC3-9E24-4ACE-9C4E-7DF130E0FA10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4657726" y="3182939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8" name="Line 34">
            <a:extLst>
              <a:ext uri="{FF2B5EF4-FFF2-40B4-BE49-F238E27FC236}">
                <a16:creationId xmlns:a16="http://schemas.microsoft.com/office/drawing/2014/main" id="{AD373F9D-121E-4A66-B140-A290E34DE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9613" y="2028826"/>
            <a:ext cx="0" cy="766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9" name="Line 35">
            <a:extLst>
              <a:ext uri="{FF2B5EF4-FFF2-40B4-BE49-F238E27FC236}">
                <a16:creationId xmlns:a16="http://schemas.microsoft.com/office/drawing/2014/main" id="{7EAA1F58-1AB7-4EF1-8559-CA2941B12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344025" y="19907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0" name="Line 36">
            <a:extLst>
              <a:ext uri="{FF2B5EF4-FFF2-40B4-BE49-F238E27FC236}">
                <a16:creationId xmlns:a16="http://schemas.microsoft.com/office/drawing/2014/main" id="{576C072C-3A33-42B4-8E9B-66805D02CBC6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5581651" y="3078164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1" name="Text Box 37">
            <a:extLst>
              <a:ext uri="{FF2B5EF4-FFF2-40B4-BE49-F238E27FC236}">
                <a16:creationId xmlns:a16="http://schemas.microsoft.com/office/drawing/2014/main" id="{39C4B01E-3518-46CC-8AAF-3BB14780B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25" y="33813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1782" name="Text Box 38">
            <a:extLst>
              <a:ext uri="{FF2B5EF4-FFF2-40B4-BE49-F238E27FC236}">
                <a16:creationId xmlns:a16="http://schemas.microsoft.com/office/drawing/2014/main" id="{8695EABE-0CBA-4392-AB89-6212FBA36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4063" y="33813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1783" name="Text Box 39">
            <a:extLst>
              <a:ext uri="{FF2B5EF4-FFF2-40B4-BE49-F238E27FC236}">
                <a16:creationId xmlns:a16="http://schemas.microsoft.com/office/drawing/2014/main" id="{E1116F02-B592-4208-8786-4702C65EF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68605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1784" name="Line 40">
            <a:extLst>
              <a:ext uri="{FF2B5EF4-FFF2-40B4-BE49-F238E27FC236}">
                <a16:creationId xmlns:a16="http://schemas.microsoft.com/office/drawing/2014/main" id="{AD6ED268-90CB-438A-9030-8374FA15DD05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5924551" y="3068639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5" name="Line 41">
            <a:extLst>
              <a:ext uri="{FF2B5EF4-FFF2-40B4-BE49-F238E27FC236}">
                <a16:creationId xmlns:a16="http://schemas.microsoft.com/office/drawing/2014/main" id="{7E0B9534-D190-4D6D-8849-48BAB3B98A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10251" y="2009776"/>
            <a:ext cx="9525" cy="690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6" name="Line 42">
            <a:extLst>
              <a:ext uri="{FF2B5EF4-FFF2-40B4-BE49-F238E27FC236}">
                <a16:creationId xmlns:a16="http://schemas.microsoft.com/office/drawing/2014/main" id="{EEA279D2-C944-4158-98C3-586522D09A4D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7943851" y="3097214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7" name="Text Box 43">
            <a:extLst>
              <a:ext uri="{FF2B5EF4-FFF2-40B4-BE49-F238E27FC236}">
                <a16:creationId xmlns:a16="http://schemas.microsoft.com/office/drawing/2014/main" id="{A9A0709D-5494-4B6E-B1A1-F1DA92884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3825" y="34004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1788" name="Text Box 44">
            <a:extLst>
              <a:ext uri="{FF2B5EF4-FFF2-40B4-BE49-F238E27FC236}">
                <a16:creationId xmlns:a16="http://schemas.microsoft.com/office/drawing/2014/main" id="{DF764DED-A2B4-46DD-BDEE-92634CFD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6263" y="34004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1789" name="Text Box 45">
            <a:extLst>
              <a:ext uri="{FF2B5EF4-FFF2-40B4-BE49-F238E27FC236}">
                <a16:creationId xmlns:a16="http://schemas.microsoft.com/office/drawing/2014/main" id="{01F4E314-3F91-4147-B1BF-757A854F1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70510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1790" name="Line 46">
            <a:extLst>
              <a:ext uri="{FF2B5EF4-FFF2-40B4-BE49-F238E27FC236}">
                <a16:creationId xmlns:a16="http://schemas.microsoft.com/office/drawing/2014/main" id="{FCD6E0B6-DCFE-4456-A696-BEAC60580F87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8286751" y="3087689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1" name="Line 47">
            <a:extLst>
              <a:ext uri="{FF2B5EF4-FFF2-40B4-BE49-F238E27FC236}">
                <a16:creationId xmlns:a16="http://schemas.microsoft.com/office/drawing/2014/main" id="{AE57471D-7866-4492-9637-B34D3DE8A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8196263" y="2009775"/>
            <a:ext cx="0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3">
            <a:extLst>
              <a:ext uri="{FF2B5EF4-FFF2-40B4-BE49-F238E27FC236}">
                <a16:creationId xmlns:a16="http://schemas.microsoft.com/office/drawing/2014/main" id="{830ED585-14C0-4E13-830F-7A032CBC9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29B23D71-5189-4338-A69B-5C77334D7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5056950C-BDD4-4BEC-9DEA-29D8CE244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790700"/>
            <a:ext cx="765810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id="{065D03C4-B825-4992-A6BF-7CE22C88E1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Line 6">
            <a:extLst>
              <a:ext uri="{FF2B5EF4-FFF2-40B4-BE49-F238E27FC236}">
                <a16:creationId xmlns:a16="http://schemas.microsoft.com/office/drawing/2014/main" id="{FCB50601-E9A8-40B9-B947-3642357A2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165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id="{B38533CC-7AF7-41EE-9E45-DC760C01F9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688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98F65CFD-45E2-462C-A28F-58BBD5737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25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9">
            <a:extLst>
              <a:ext uri="{FF2B5EF4-FFF2-40B4-BE49-F238E27FC236}">
                <a16:creationId xmlns:a16="http://schemas.microsoft.com/office/drawing/2014/main" id="{86ED11C8-968D-4527-8E63-93004C9C966B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7363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19">
            <a:extLst>
              <a:ext uri="{FF2B5EF4-FFF2-40B4-BE49-F238E27FC236}">
                <a16:creationId xmlns:a16="http://schemas.microsoft.com/office/drawing/2014/main" id="{9B8CF111-8741-4F5A-86AC-72FB7EE5C571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1787526" y="2897188"/>
            <a:ext cx="239713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Text Box 20">
            <a:extLst>
              <a:ext uri="{FF2B5EF4-FFF2-40B4-BE49-F238E27FC236}">
                <a16:creationId xmlns:a16="http://schemas.microsoft.com/office/drawing/2014/main" id="{EAAFBC08-D42C-4C6D-92B7-7B11C752D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150" y="340201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2789" name="Text Box 21">
            <a:extLst>
              <a:ext uri="{FF2B5EF4-FFF2-40B4-BE49-F238E27FC236}">
                <a16:creationId xmlns:a16="http://schemas.microsoft.com/office/drawing/2014/main" id="{57979203-60C9-4D8E-BE67-165E92BF4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3" y="340201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2792" name="Text Box 24">
            <a:extLst>
              <a:ext uri="{FF2B5EF4-FFF2-40B4-BE49-F238E27FC236}">
                <a16:creationId xmlns:a16="http://schemas.microsoft.com/office/drawing/2014/main" id="{3D026AD2-F3DD-4E44-AE38-A8B0B22B4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659064"/>
            <a:ext cx="514350" cy="78898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2793" name="Text Box 25">
            <a:extLst>
              <a:ext uri="{FF2B5EF4-FFF2-40B4-BE49-F238E27FC236}">
                <a16:creationId xmlns:a16="http://schemas.microsoft.com/office/drawing/2014/main" id="{203C4BC8-AD0E-456F-B858-BD4BC3860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243840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32794" name="Line 26">
            <a:extLst>
              <a:ext uri="{FF2B5EF4-FFF2-40B4-BE49-F238E27FC236}">
                <a16:creationId xmlns:a16="http://schemas.microsoft.com/office/drawing/2014/main" id="{B302CC2D-4995-416D-9FAA-76468630EF73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2136775" y="2924176"/>
            <a:ext cx="249238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5" name="Text Box 27">
            <a:extLst>
              <a:ext uri="{FF2B5EF4-FFF2-40B4-BE49-F238E27FC236}">
                <a16:creationId xmlns:a16="http://schemas.microsoft.com/office/drawing/2014/main" id="{008EE921-AD13-47E2-94B3-8852FA607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25257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2796" name="Line 28">
            <a:extLst>
              <a:ext uri="{FF2B5EF4-FFF2-40B4-BE49-F238E27FC236}">
                <a16:creationId xmlns:a16="http://schemas.microsoft.com/office/drawing/2014/main" id="{EA0C2F1A-B72F-453A-94EA-4864002CE4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0263" y="19716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Line 29">
            <a:extLst>
              <a:ext uri="{FF2B5EF4-FFF2-40B4-BE49-F238E27FC236}">
                <a16:creationId xmlns:a16="http://schemas.microsoft.com/office/drawing/2014/main" id="{745C13D1-B3A5-4615-BD70-BC20A5ADCB0B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3533776" y="2982914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Text Box 30">
            <a:extLst>
              <a:ext uri="{FF2B5EF4-FFF2-40B4-BE49-F238E27FC236}">
                <a16:creationId xmlns:a16="http://schemas.microsoft.com/office/drawing/2014/main" id="{CE3D9EDE-FC51-46C7-9FB0-C77EC3414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175" y="327660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2799" name="Text Box 31">
            <a:extLst>
              <a:ext uri="{FF2B5EF4-FFF2-40B4-BE49-F238E27FC236}">
                <a16:creationId xmlns:a16="http://schemas.microsoft.com/office/drawing/2014/main" id="{053DE98C-1C84-4816-8608-A0943D59A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63" y="327660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2800" name="Text Box 32">
            <a:extLst>
              <a:ext uri="{FF2B5EF4-FFF2-40B4-BE49-F238E27FC236}">
                <a16:creationId xmlns:a16="http://schemas.microsoft.com/office/drawing/2014/main" id="{BAFBB039-DEF4-498F-82D4-D6BD1ACCF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9080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2801" name="Line 33">
            <a:extLst>
              <a:ext uri="{FF2B5EF4-FFF2-40B4-BE49-F238E27FC236}">
                <a16:creationId xmlns:a16="http://schemas.microsoft.com/office/drawing/2014/main" id="{E1419630-DABA-4E6F-ABED-BDA1CCA2B42B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3857626" y="2973389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4" name="Line 36">
            <a:extLst>
              <a:ext uri="{FF2B5EF4-FFF2-40B4-BE49-F238E27FC236}">
                <a16:creationId xmlns:a16="http://schemas.microsoft.com/office/drawing/2014/main" id="{C04DB814-7D33-4738-B7A7-431307157F8B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4819651" y="2982914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5" name="Text Box 37">
            <a:extLst>
              <a:ext uri="{FF2B5EF4-FFF2-40B4-BE49-F238E27FC236}">
                <a16:creationId xmlns:a16="http://schemas.microsoft.com/office/drawing/2014/main" id="{788FB618-D6F9-44FE-8356-3566F425C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25" y="32861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2806" name="Text Box 38">
            <a:extLst>
              <a:ext uri="{FF2B5EF4-FFF2-40B4-BE49-F238E27FC236}">
                <a16:creationId xmlns:a16="http://schemas.microsoft.com/office/drawing/2014/main" id="{93BB5C1C-89A9-472D-9DA2-C5CDA5887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2063" y="32861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2807" name="Text Box 39">
            <a:extLst>
              <a:ext uri="{FF2B5EF4-FFF2-40B4-BE49-F238E27FC236}">
                <a16:creationId xmlns:a16="http://schemas.microsoft.com/office/drawing/2014/main" id="{0FFBE0A8-AC89-4C22-8890-73264C4D4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59080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2808" name="Line 40">
            <a:extLst>
              <a:ext uri="{FF2B5EF4-FFF2-40B4-BE49-F238E27FC236}">
                <a16:creationId xmlns:a16="http://schemas.microsoft.com/office/drawing/2014/main" id="{11A8A562-D7AA-4C15-8B8A-FF42E4FCF20D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5162551" y="2973389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0" name="Line 42">
            <a:extLst>
              <a:ext uri="{FF2B5EF4-FFF2-40B4-BE49-F238E27FC236}">
                <a16:creationId xmlns:a16="http://schemas.microsoft.com/office/drawing/2014/main" id="{80901993-3F4C-4023-99E5-3287C6E82FAA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7291388" y="2897189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1" name="Text Box 43">
            <a:extLst>
              <a:ext uri="{FF2B5EF4-FFF2-40B4-BE49-F238E27FC236}">
                <a16:creationId xmlns:a16="http://schemas.microsoft.com/office/drawing/2014/main" id="{C115DA62-B15B-4808-B1CC-0AA6049EE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363" y="320040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2812" name="Text Box 44">
            <a:extLst>
              <a:ext uri="{FF2B5EF4-FFF2-40B4-BE49-F238E27FC236}">
                <a16:creationId xmlns:a16="http://schemas.microsoft.com/office/drawing/2014/main" id="{8E1F53E9-F633-4942-8306-31DBE927D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20040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2813" name="Text Box 45">
            <a:extLst>
              <a:ext uri="{FF2B5EF4-FFF2-40B4-BE49-F238E27FC236}">
                <a16:creationId xmlns:a16="http://schemas.microsoft.com/office/drawing/2014/main" id="{EBD1F75E-9B89-45BB-A832-78BA50A33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8538" y="2505075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2814" name="Line 46">
            <a:extLst>
              <a:ext uri="{FF2B5EF4-FFF2-40B4-BE49-F238E27FC236}">
                <a16:creationId xmlns:a16="http://schemas.microsoft.com/office/drawing/2014/main" id="{A93EC94F-A592-4EB4-8E6A-033350658C36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7634288" y="2887664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6" name="Line 48">
            <a:extLst>
              <a:ext uri="{FF2B5EF4-FFF2-40B4-BE49-F238E27FC236}">
                <a16:creationId xmlns:a16="http://schemas.microsoft.com/office/drawing/2014/main" id="{EE275E29-D21D-43B2-A542-2FEB20E87C4C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5924551" y="4792664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7" name="Text Box 49">
            <a:extLst>
              <a:ext uri="{FF2B5EF4-FFF2-40B4-BE49-F238E27FC236}">
                <a16:creationId xmlns:a16="http://schemas.microsoft.com/office/drawing/2014/main" id="{E6D761B8-B5EB-427B-B349-6ACF09BCE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50958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2818" name="Text Box 50">
            <a:extLst>
              <a:ext uri="{FF2B5EF4-FFF2-40B4-BE49-F238E27FC236}">
                <a16:creationId xmlns:a16="http://schemas.microsoft.com/office/drawing/2014/main" id="{36D51F93-CB21-42CD-BB52-19DE3133E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963" y="50958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2819" name="Text Box 51">
            <a:extLst>
              <a:ext uri="{FF2B5EF4-FFF2-40B4-BE49-F238E27FC236}">
                <a16:creationId xmlns:a16="http://schemas.microsoft.com/office/drawing/2014/main" id="{9F6ACCAF-19D0-4970-8D53-B42C39581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440055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2820" name="Line 52">
            <a:extLst>
              <a:ext uri="{FF2B5EF4-FFF2-40B4-BE49-F238E27FC236}">
                <a16:creationId xmlns:a16="http://schemas.microsoft.com/office/drawing/2014/main" id="{FA76869C-4091-432E-94AA-8C12FFD7E6C3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267451" y="4783139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1" name="Line 53">
            <a:extLst>
              <a:ext uri="{FF2B5EF4-FFF2-40B4-BE49-F238E27FC236}">
                <a16:creationId xmlns:a16="http://schemas.microsoft.com/office/drawing/2014/main" id="{C7EF07B8-4CA6-4E05-95F9-FF2FB8AB8A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05740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Line 54">
            <a:extLst>
              <a:ext uri="{FF2B5EF4-FFF2-40B4-BE49-F238E27FC236}">
                <a16:creationId xmlns:a16="http://schemas.microsoft.com/office/drawing/2014/main" id="{2FBC3463-079A-4035-92A6-DC99823794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05740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3" name="Line 55">
            <a:extLst>
              <a:ext uri="{FF2B5EF4-FFF2-40B4-BE49-F238E27FC236}">
                <a16:creationId xmlns:a16="http://schemas.microsoft.com/office/drawing/2014/main" id="{D245BA02-3EDA-4E8D-8300-AA938679B7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11455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4" name="Line 56">
            <a:extLst>
              <a:ext uri="{FF2B5EF4-FFF2-40B4-BE49-F238E27FC236}">
                <a16:creationId xmlns:a16="http://schemas.microsoft.com/office/drawing/2014/main" id="{BE5851A0-F79B-42FC-BF32-A5956E8C572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198120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5" name="Line 57">
            <a:extLst>
              <a:ext uri="{FF2B5EF4-FFF2-40B4-BE49-F238E27FC236}">
                <a16:creationId xmlns:a16="http://schemas.microsoft.com/office/drawing/2014/main" id="{9DF5BAA2-21CA-438F-B6B1-51579E2B0B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190500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oter Placeholder 3">
            <a:extLst>
              <a:ext uri="{FF2B5EF4-FFF2-40B4-BE49-F238E27FC236}">
                <a16:creationId xmlns:a16="http://schemas.microsoft.com/office/drawing/2014/main" id="{0EEA1B1D-8DE7-4F1F-8B5C-2AA36BD8E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6D649BA-5577-4957-8FA2-B11F91E55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F83A72E-FD5D-49B1-A944-30FB0DE76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790700"/>
            <a:ext cx="889635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Line 4">
            <a:extLst>
              <a:ext uri="{FF2B5EF4-FFF2-40B4-BE49-F238E27FC236}">
                <a16:creationId xmlns:a16="http://schemas.microsoft.com/office/drawing/2014/main" id="{CC10FFC7-6CBF-4AD8-B5B8-BB5A495FF5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5">
            <a:extLst>
              <a:ext uri="{FF2B5EF4-FFF2-40B4-BE49-F238E27FC236}">
                <a16:creationId xmlns:a16="http://schemas.microsoft.com/office/drawing/2014/main" id="{9C1B9E1C-2602-4B19-BB86-21AA8BD73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165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6">
            <a:extLst>
              <a:ext uri="{FF2B5EF4-FFF2-40B4-BE49-F238E27FC236}">
                <a16:creationId xmlns:a16="http://schemas.microsoft.com/office/drawing/2014/main" id="{D66C978B-FCF6-4C36-B5C4-86E957441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688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7">
            <a:extLst>
              <a:ext uri="{FF2B5EF4-FFF2-40B4-BE49-F238E27FC236}">
                <a16:creationId xmlns:a16="http://schemas.microsoft.com/office/drawing/2014/main" id="{59DD1000-1B87-4753-8D26-E51502D416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25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8">
            <a:extLst>
              <a:ext uri="{FF2B5EF4-FFF2-40B4-BE49-F238E27FC236}">
                <a16:creationId xmlns:a16="http://schemas.microsoft.com/office/drawing/2014/main" id="{A606F435-4025-47CF-A5B4-FC6835518425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7363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9">
            <a:extLst>
              <a:ext uri="{FF2B5EF4-FFF2-40B4-BE49-F238E27FC236}">
                <a16:creationId xmlns:a16="http://schemas.microsoft.com/office/drawing/2014/main" id="{FC632C4A-A759-47B2-9A8F-BD49F031F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93726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>
            <a:extLst>
              <a:ext uri="{FF2B5EF4-FFF2-40B4-BE49-F238E27FC236}">
                <a16:creationId xmlns:a16="http://schemas.microsoft.com/office/drawing/2014/main" id="{D30462F1-576F-487C-955D-59F5F34B58FE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1787526" y="2897188"/>
            <a:ext cx="239713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Text Box 11">
            <a:extLst>
              <a:ext uri="{FF2B5EF4-FFF2-40B4-BE49-F238E27FC236}">
                <a16:creationId xmlns:a16="http://schemas.microsoft.com/office/drawing/2014/main" id="{CDF60436-0102-4F67-A92B-EC89436B1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150" y="340201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3804" name="Text Box 12">
            <a:extLst>
              <a:ext uri="{FF2B5EF4-FFF2-40B4-BE49-F238E27FC236}">
                <a16:creationId xmlns:a16="http://schemas.microsoft.com/office/drawing/2014/main" id="{4825A3F7-226B-4988-9EDE-5C8A50AA7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3" y="340201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3805" name="Text Box 13">
            <a:extLst>
              <a:ext uri="{FF2B5EF4-FFF2-40B4-BE49-F238E27FC236}">
                <a16:creationId xmlns:a16="http://schemas.microsoft.com/office/drawing/2014/main" id="{DB1F83C3-8CE7-4CF0-A17B-0EA058ACC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659064"/>
            <a:ext cx="514350" cy="78898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3806" name="Text Box 14">
            <a:extLst>
              <a:ext uri="{FF2B5EF4-FFF2-40B4-BE49-F238E27FC236}">
                <a16:creationId xmlns:a16="http://schemas.microsoft.com/office/drawing/2014/main" id="{F581F0DB-4E7D-4E4E-8C63-21DB0B8A9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86950" y="243840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33807" name="Line 15">
            <a:extLst>
              <a:ext uri="{FF2B5EF4-FFF2-40B4-BE49-F238E27FC236}">
                <a16:creationId xmlns:a16="http://schemas.microsoft.com/office/drawing/2014/main" id="{85D1B318-E6AD-48A8-8D51-EF9B55564407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2136775" y="2924176"/>
            <a:ext cx="249238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Text Box 16">
            <a:extLst>
              <a:ext uri="{FF2B5EF4-FFF2-40B4-BE49-F238E27FC236}">
                <a16:creationId xmlns:a16="http://schemas.microsoft.com/office/drawing/2014/main" id="{9C8A8373-DC35-4C5E-B684-265929339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25257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3809" name="Line 17">
            <a:extLst>
              <a:ext uri="{FF2B5EF4-FFF2-40B4-BE49-F238E27FC236}">
                <a16:creationId xmlns:a16="http://schemas.microsoft.com/office/drawing/2014/main" id="{33778207-2C53-4F43-B75A-3C5B86237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0263" y="197167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8">
            <a:extLst>
              <a:ext uri="{FF2B5EF4-FFF2-40B4-BE49-F238E27FC236}">
                <a16:creationId xmlns:a16="http://schemas.microsoft.com/office/drawing/2014/main" id="{777BF093-74AF-46A6-B0A0-7F291BF9B351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3533776" y="2982914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Text Box 19">
            <a:extLst>
              <a:ext uri="{FF2B5EF4-FFF2-40B4-BE49-F238E27FC236}">
                <a16:creationId xmlns:a16="http://schemas.microsoft.com/office/drawing/2014/main" id="{BBE1F2DD-BD81-4DB2-884B-B3757D80B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175" y="327660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3812" name="Text Box 20">
            <a:extLst>
              <a:ext uri="{FF2B5EF4-FFF2-40B4-BE49-F238E27FC236}">
                <a16:creationId xmlns:a16="http://schemas.microsoft.com/office/drawing/2014/main" id="{C7982D58-67D6-4B99-8B55-794B86334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63" y="327660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3813" name="Text Box 21">
            <a:extLst>
              <a:ext uri="{FF2B5EF4-FFF2-40B4-BE49-F238E27FC236}">
                <a16:creationId xmlns:a16="http://schemas.microsoft.com/office/drawing/2014/main" id="{1EB4AF30-A436-49C8-9803-AC0BE613F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9080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3814" name="Line 22">
            <a:extLst>
              <a:ext uri="{FF2B5EF4-FFF2-40B4-BE49-F238E27FC236}">
                <a16:creationId xmlns:a16="http://schemas.microsoft.com/office/drawing/2014/main" id="{BDC3EAB1-32FE-4B75-877F-7770DB56383C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3857626" y="2973389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Line 23">
            <a:extLst>
              <a:ext uri="{FF2B5EF4-FFF2-40B4-BE49-F238E27FC236}">
                <a16:creationId xmlns:a16="http://schemas.microsoft.com/office/drawing/2014/main" id="{860E3C67-A642-40D6-B6E6-3CD00388CA41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4819651" y="2982914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Text Box 24">
            <a:extLst>
              <a:ext uri="{FF2B5EF4-FFF2-40B4-BE49-F238E27FC236}">
                <a16:creationId xmlns:a16="http://schemas.microsoft.com/office/drawing/2014/main" id="{32EA3539-5955-4EC1-9B05-E17B9E0E0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25" y="32861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3817" name="Text Box 25">
            <a:extLst>
              <a:ext uri="{FF2B5EF4-FFF2-40B4-BE49-F238E27FC236}">
                <a16:creationId xmlns:a16="http://schemas.microsoft.com/office/drawing/2014/main" id="{5A65C08C-A768-4959-BCD5-9C4284E08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2063" y="32861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3818" name="Text Box 26">
            <a:extLst>
              <a:ext uri="{FF2B5EF4-FFF2-40B4-BE49-F238E27FC236}">
                <a16:creationId xmlns:a16="http://schemas.microsoft.com/office/drawing/2014/main" id="{DCDD547B-C787-449C-AC05-5B6F7D649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59080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3819" name="Line 27">
            <a:extLst>
              <a:ext uri="{FF2B5EF4-FFF2-40B4-BE49-F238E27FC236}">
                <a16:creationId xmlns:a16="http://schemas.microsoft.com/office/drawing/2014/main" id="{9B73078C-0D0C-49A2-8E96-62ABA889055B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5162551" y="2973389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Line 28">
            <a:extLst>
              <a:ext uri="{FF2B5EF4-FFF2-40B4-BE49-F238E27FC236}">
                <a16:creationId xmlns:a16="http://schemas.microsoft.com/office/drawing/2014/main" id="{6F897F0C-6F2F-40E0-993D-A3C4534FED08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7291388" y="2897189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Text Box 29">
            <a:extLst>
              <a:ext uri="{FF2B5EF4-FFF2-40B4-BE49-F238E27FC236}">
                <a16:creationId xmlns:a16="http://schemas.microsoft.com/office/drawing/2014/main" id="{C66C6C81-9CBB-46D6-AB7F-E3DB2857F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363" y="320040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3822" name="Text Box 30">
            <a:extLst>
              <a:ext uri="{FF2B5EF4-FFF2-40B4-BE49-F238E27FC236}">
                <a16:creationId xmlns:a16="http://schemas.microsoft.com/office/drawing/2014/main" id="{D0C05F0E-E855-4D90-BABC-709A748E7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20040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3823" name="Text Box 31">
            <a:extLst>
              <a:ext uri="{FF2B5EF4-FFF2-40B4-BE49-F238E27FC236}">
                <a16:creationId xmlns:a16="http://schemas.microsoft.com/office/drawing/2014/main" id="{2FF31CEF-0C61-40BC-8303-BC31374BA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8538" y="2505075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3824" name="Line 32">
            <a:extLst>
              <a:ext uri="{FF2B5EF4-FFF2-40B4-BE49-F238E27FC236}">
                <a16:creationId xmlns:a16="http://schemas.microsoft.com/office/drawing/2014/main" id="{A982C52F-B016-4B7B-A6AB-A8E4211251C2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7634288" y="2887664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Line 33">
            <a:extLst>
              <a:ext uri="{FF2B5EF4-FFF2-40B4-BE49-F238E27FC236}">
                <a16:creationId xmlns:a16="http://schemas.microsoft.com/office/drawing/2014/main" id="{D2F2BB4F-7323-4923-82C5-9BAC828404D4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8648701" y="2905125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Text Box 34">
            <a:extLst>
              <a:ext uri="{FF2B5EF4-FFF2-40B4-BE49-F238E27FC236}">
                <a16:creationId xmlns:a16="http://schemas.microsoft.com/office/drawing/2014/main" id="{22F6B958-BF10-4D3F-B9B5-42F15FEE4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8675" y="32083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3827" name="Text Box 35">
            <a:extLst>
              <a:ext uri="{FF2B5EF4-FFF2-40B4-BE49-F238E27FC236}">
                <a16:creationId xmlns:a16="http://schemas.microsoft.com/office/drawing/2014/main" id="{5DFEFED6-0DF3-480A-9625-4B8B2BDF1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1113" y="32083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3828" name="Text Box 36">
            <a:extLst>
              <a:ext uri="{FF2B5EF4-FFF2-40B4-BE49-F238E27FC236}">
                <a16:creationId xmlns:a16="http://schemas.microsoft.com/office/drawing/2014/main" id="{DA1E10DC-8799-474E-A13A-87069EEDD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5850" y="25130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3829" name="Line 37">
            <a:extLst>
              <a:ext uri="{FF2B5EF4-FFF2-40B4-BE49-F238E27FC236}">
                <a16:creationId xmlns:a16="http://schemas.microsoft.com/office/drawing/2014/main" id="{49A52DC4-8DE3-4481-8ECB-CF5BC7E8F41D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8991601" y="2895600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0" name="Line 38">
            <a:extLst>
              <a:ext uri="{FF2B5EF4-FFF2-40B4-BE49-F238E27FC236}">
                <a16:creationId xmlns:a16="http://schemas.microsoft.com/office/drawing/2014/main" id="{C55A0A6E-4340-4CD2-BD52-BF61E4F8BD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05740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Line 39">
            <a:extLst>
              <a:ext uri="{FF2B5EF4-FFF2-40B4-BE49-F238E27FC236}">
                <a16:creationId xmlns:a16="http://schemas.microsoft.com/office/drawing/2014/main" id="{640239FC-31D9-4F88-B0BF-C441B6539F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05740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2" name="Line 40">
            <a:extLst>
              <a:ext uri="{FF2B5EF4-FFF2-40B4-BE49-F238E27FC236}">
                <a16:creationId xmlns:a16="http://schemas.microsoft.com/office/drawing/2014/main" id="{411C4317-25B5-436D-BF24-2AAA92AF02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11455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3" name="Line 41">
            <a:extLst>
              <a:ext uri="{FF2B5EF4-FFF2-40B4-BE49-F238E27FC236}">
                <a16:creationId xmlns:a16="http://schemas.microsoft.com/office/drawing/2014/main" id="{5DC2DB40-BDDA-40AE-AEA2-7AA91102EFEB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198120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Line 42">
            <a:extLst>
              <a:ext uri="{FF2B5EF4-FFF2-40B4-BE49-F238E27FC236}">
                <a16:creationId xmlns:a16="http://schemas.microsoft.com/office/drawing/2014/main" id="{5622CFC5-5811-49B2-BCCF-11645A4B1A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9350" y="190500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5" name="Line 43">
            <a:extLst>
              <a:ext uri="{FF2B5EF4-FFF2-40B4-BE49-F238E27FC236}">
                <a16:creationId xmlns:a16="http://schemas.microsoft.com/office/drawing/2014/main" id="{5FF225AA-5439-425E-9103-7AC81420C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196215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3">
            <a:extLst>
              <a:ext uri="{FF2B5EF4-FFF2-40B4-BE49-F238E27FC236}">
                <a16:creationId xmlns:a16="http://schemas.microsoft.com/office/drawing/2014/main" id="{B89CDA90-768F-467C-8DDF-512B5C23E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E51AC3EA-C1C5-4F85-9F2E-CCE518EDE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ADE46CC-7DD2-4B9A-99B1-2ED09A3AA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790700"/>
            <a:ext cx="645795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Line 4">
            <a:extLst>
              <a:ext uri="{FF2B5EF4-FFF2-40B4-BE49-F238E27FC236}">
                <a16:creationId xmlns:a16="http://schemas.microsoft.com/office/drawing/2014/main" id="{5E14DA81-5ED4-4C21-95EC-75F121A70F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>
            <a:extLst>
              <a:ext uri="{FF2B5EF4-FFF2-40B4-BE49-F238E27FC236}">
                <a16:creationId xmlns:a16="http://schemas.microsoft.com/office/drawing/2014/main" id="{51C20FB1-EAB9-4AF8-88DD-C2B89C903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165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Line 6">
            <a:extLst>
              <a:ext uri="{FF2B5EF4-FFF2-40B4-BE49-F238E27FC236}">
                <a16:creationId xmlns:a16="http://schemas.microsoft.com/office/drawing/2014/main" id="{586A46F4-50CB-4315-B27C-72D3BE9FB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688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Line 7">
            <a:extLst>
              <a:ext uri="{FF2B5EF4-FFF2-40B4-BE49-F238E27FC236}">
                <a16:creationId xmlns:a16="http://schemas.microsoft.com/office/drawing/2014/main" id="{ADE84049-A50B-4BCC-984B-590F937244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25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0">
            <a:extLst>
              <a:ext uri="{FF2B5EF4-FFF2-40B4-BE49-F238E27FC236}">
                <a16:creationId xmlns:a16="http://schemas.microsoft.com/office/drawing/2014/main" id="{EBCD63DF-342B-4CE5-B1BF-FEB3432EF931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4859339" y="5259389"/>
            <a:ext cx="141287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1A990BD3-A513-4FC7-AD82-FBFBB81B1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52450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4828" name="Text Box 12">
            <a:extLst>
              <a:ext uri="{FF2B5EF4-FFF2-40B4-BE49-F238E27FC236}">
                <a16:creationId xmlns:a16="http://schemas.microsoft.com/office/drawing/2014/main" id="{3B3D791F-593A-44DE-BE82-BF2D90523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8725" y="552450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4829" name="Text Box 13">
            <a:extLst>
              <a:ext uri="{FF2B5EF4-FFF2-40B4-BE49-F238E27FC236}">
                <a16:creationId xmlns:a16="http://schemas.microsoft.com/office/drawing/2014/main" id="{65B0ABFD-C3A3-46A8-B52E-7DA98C021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2678114"/>
            <a:ext cx="514350" cy="78898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4830" name="Text Box 14">
            <a:extLst>
              <a:ext uri="{FF2B5EF4-FFF2-40B4-BE49-F238E27FC236}">
                <a16:creationId xmlns:a16="http://schemas.microsoft.com/office/drawing/2014/main" id="{21145E2B-79CC-436E-B330-5F2EA765D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7100" y="2457450"/>
            <a:ext cx="400050" cy="788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34831" name="Line 15">
            <a:extLst>
              <a:ext uri="{FF2B5EF4-FFF2-40B4-BE49-F238E27FC236}">
                <a16:creationId xmlns:a16="http://schemas.microsoft.com/office/drawing/2014/main" id="{4128E580-0284-4C1C-ABC7-0D0037E5A8B0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5146676" y="5270500"/>
            <a:ext cx="130175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Text Box 16">
            <a:extLst>
              <a:ext uri="{FF2B5EF4-FFF2-40B4-BE49-F238E27FC236}">
                <a16:creationId xmlns:a16="http://schemas.microsoft.com/office/drawing/2014/main" id="{297165F7-95FD-47B3-BCEB-351A9D9C4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8238" y="487203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4834" name="Line 18">
            <a:extLst>
              <a:ext uri="{FF2B5EF4-FFF2-40B4-BE49-F238E27FC236}">
                <a16:creationId xmlns:a16="http://schemas.microsoft.com/office/drawing/2014/main" id="{9046D0E5-1BA9-409C-850C-3FD569D18EB4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5708651" y="5254626"/>
            <a:ext cx="117475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Text Box 19">
            <a:extLst>
              <a:ext uri="{FF2B5EF4-FFF2-40B4-BE49-F238E27FC236}">
                <a16:creationId xmlns:a16="http://schemas.microsoft.com/office/drawing/2014/main" id="{9D11BFA8-05DC-44CB-A42E-E2C832A44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9263" y="552926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4836" name="Text Box 20">
            <a:extLst>
              <a:ext uri="{FF2B5EF4-FFF2-40B4-BE49-F238E27FC236}">
                <a16:creationId xmlns:a16="http://schemas.microsoft.com/office/drawing/2014/main" id="{1D5611E5-74FC-49E6-BB33-3D4C5AB20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552450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4837" name="Text Box 21">
            <a:extLst>
              <a:ext uri="{FF2B5EF4-FFF2-40B4-BE49-F238E27FC236}">
                <a16:creationId xmlns:a16="http://schemas.microsoft.com/office/drawing/2014/main" id="{C8D8FE0D-0F4A-4148-ABD1-AF470142A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138" y="487203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4838" name="Line 22">
            <a:extLst>
              <a:ext uri="{FF2B5EF4-FFF2-40B4-BE49-F238E27FC236}">
                <a16:creationId xmlns:a16="http://schemas.microsoft.com/office/drawing/2014/main" id="{5178B7B3-F2C2-4DF1-90B6-0F94EEC7C4D3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003925" y="5278438"/>
            <a:ext cx="15240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23">
            <a:extLst>
              <a:ext uri="{FF2B5EF4-FFF2-40B4-BE49-F238E27FC236}">
                <a16:creationId xmlns:a16="http://schemas.microsoft.com/office/drawing/2014/main" id="{74C4641B-C8D7-4644-BCE5-DCD869582317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2209801" y="3001964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Text Box 24">
            <a:extLst>
              <a:ext uri="{FF2B5EF4-FFF2-40B4-BE49-F238E27FC236}">
                <a16:creationId xmlns:a16="http://schemas.microsoft.com/office/drawing/2014/main" id="{ADFA15C8-8115-467A-932C-C80AA6930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775" y="33051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4841" name="Text Box 25">
            <a:extLst>
              <a:ext uri="{FF2B5EF4-FFF2-40B4-BE49-F238E27FC236}">
                <a16:creationId xmlns:a16="http://schemas.microsoft.com/office/drawing/2014/main" id="{0836D37D-8363-4F76-BFE0-BCB9C9C2B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213" y="33051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4842" name="Text Box 26">
            <a:extLst>
              <a:ext uri="{FF2B5EF4-FFF2-40B4-BE49-F238E27FC236}">
                <a16:creationId xmlns:a16="http://schemas.microsoft.com/office/drawing/2014/main" id="{13C18629-A037-4719-816C-84E475422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260985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4843" name="Line 27">
            <a:extLst>
              <a:ext uri="{FF2B5EF4-FFF2-40B4-BE49-F238E27FC236}">
                <a16:creationId xmlns:a16="http://schemas.microsoft.com/office/drawing/2014/main" id="{11C219FD-CC47-4647-A67F-37BB16029E46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2552701" y="2992439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4" name="Line 28">
            <a:extLst>
              <a:ext uri="{FF2B5EF4-FFF2-40B4-BE49-F238E27FC236}">
                <a16:creationId xmlns:a16="http://schemas.microsoft.com/office/drawing/2014/main" id="{9DDE58B7-81D7-4170-A379-C7FB6A302978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4681538" y="2916239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5" name="Text Box 29">
            <a:extLst>
              <a:ext uri="{FF2B5EF4-FFF2-40B4-BE49-F238E27FC236}">
                <a16:creationId xmlns:a16="http://schemas.microsoft.com/office/drawing/2014/main" id="{D0C8FED6-26F4-41FA-A49E-927887F04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513" y="32194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4846" name="Text Box 30">
            <a:extLst>
              <a:ext uri="{FF2B5EF4-FFF2-40B4-BE49-F238E27FC236}">
                <a16:creationId xmlns:a16="http://schemas.microsoft.com/office/drawing/2014/main" id="{35FCD11A-B2D9-4220-B0C7-83FAC69AE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32194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4847" name="Text Box 31">
            <a:extLst>
              <a:ext uri="{FF2B5EF4-FFF2-40B4-BE49-F238E27FC236}">
                <a16:creationId xmlns:a16="http://schemas.microsoft.com/office/drawing/2014/main" id="{13D8B435-887A-4188-807B-D54043D1F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2524125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4848" name="Line 32">
            <a:extLst>
              <a:ext uri="{FF2B5EF4-FFF2-40B4-BE49-F238E27FC236}">
                <a16:creationId xmlns:a16="http://schemas.microsoft.com/office/drawing/2014/main" id="{0F29E02C-C3E0-4E2C-9A4B-7A38AAF2B1E6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5024438" y="2906714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Line 33">
            <a:extLst>
              <a:ext uri="{FF2B5EF4-FFF2-40B4-BE49-F238E27FC236}">
                <a16:creationId xmlns:a16="http://schemas.microsoft.com/office/drawing/2014/main" id="{540B7A37-AA10-47EE-84B5-A76310F07E01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6038851" y="2924175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Text Box 34">
            <a:extLst>
              <a:ext uri="{FF2B5EF4-FFF2-40B4-BE49-F238E27FC236}">
                <a16:creationId xmlns:a16="http://schemas.microsoft.com/office/drawing/2014/main" id="{1ED9DD75-FE27-4C54-A406-6EA1D3A35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322738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4851" name="Text Box 35">
            <a:extLst>
              <a:ext uri="{FF2B5EF4-FFF2-40B4-BE49-F238E27FC236}">
                <a16:creationId xmlns:a16="http://schemas.microsoft.com/office/drawing/2014/main" id="{52F78628-CC0F-4422-8A36-A08D25221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263" y="322738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4852" name="Text Box 36">
            <a:extLst>
              <a:ext uri="{FF2B5EF4-FFF2-40B4-BE49-F238E27FC236}">
                <a16:creationId xmlns:a16="http://schemas.microsoft.com/office/drawing/2014/main" id="{0F1D77A9-A2EC-445E-A953-98A85EF2C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53206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4853" name="Line 37">
            <a:extLst>
              <a:ext uri="{FF2B5EF4-FFF2-40B4-BE49-F238E27FC236}">
                <a16:creationId xmlns:a16="http://schemas.microsoft.com/office/drawing/2014/main" id="{F82E8177-CD91-4459-A2E5-F6855D5D09A7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381751" y="2914650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5" name="Line 39">
            <a:extLst>
              <a:ext uri="{FF2B5EF4-FFF2-40B4-BE49-F238E27FC236}">
                <a16:creationId xmlns:a16="http://schemas.microsoft.com/office/drawing/2014/main" id="{AAD0F700-9675-4EF6-87D1-CCE651E2E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5550" y="207645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6" name="Line 40">
            <a:extLst>
              <a:ext uri="{FF2B5EF4-FFF2-40B4-BE49-F238E27FC236}">
                <a16:creationId xmlns:a16="http://schemas.microsoft.com/office/drawing/2014/main" id="{BF3FA285-1472-47E0-A573-B813D3C69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4750" y="213360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7" name="Line 41">
            <a:extLst>
              <a:ext uri="{FF2B5EF4-FFF2-40B4-BE49-F238E27FC236}">
                <a16:creationId xmlns:a16="http://schemas.microsoft.com/office/drawing/2014/main" id="{F651ED43-2528-4117-B2B8-86A3440906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3950" y="200025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8" name="Line 42">
            <a:extLst>
              <a:ext uri="{FF2B5EF4-FFF2-40B4-BE49-F238E27FC236}">
                <a16:creationId xmlns:a16="http://schemas.microsoft.com/office/drawing/2014/main" id="{F70CC00F-8F8E-44AB-8787-E2BBF84CE9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9500" y="192405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9" name="Line 43">
            <a:extLst>
              <a:ext uri="{FF2B5EF4-FFF2-40B4-BE49-F238E27FC236}">
                <a16:creationId xmlns:a16="http://schemas.microsoft.com/office/drawing/2014/main" id="{6FED430B-D852-46A7-95E6-63801E3FD0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5550" y="198120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60" name="Text Box 44">
            <a:extLst>
              <a:ext uri="{FF2B5EF4-FFF2-40B4-BE49-F238E27FC236}">
                <a16:creationId xmlns:a16="http://schemas.microsoft.com/office/drawing/2014/main" id="{531A5C06-26ED-4CAC-A507-16660FF3F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0" y="42910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4861" name="Line 45">
            <a:extLst>
              <a:ext uri="{FF2B5EF4-FFF2-40B4-BE49-F238E27FC236}">
                <a16:creationId xmlns:a16="http://schemas.microsoft.com/office/drawing/2014/main" id="{00218526-92D8-4F3F-B8A8-B374E40FEAB1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5284789" y="4656138"/>
            <a:ext cx="39687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62" name="Line 46">
            <a:extLst>
              <a:ext uri="{FF2B5EF4-FFF2-40B4-BE49-F238E27FC236}">
                <a16:creationId xmlns:a16="http://schemas.microsoft.com/office/drawing/2014/main" id="{E102D371-DDA3-405F-B01D-ACDC52882966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5689600" y="4646613"/>
            <a:ext cx="39688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3">
            <a:extLst>
              <a:ext uri="{FF2B5EF4-FFF2-40B4-BE49-F238E27FC236}">
                <a16:creationId xmlns:a16="http://schemas.microsoft.com/office/drawing/2014/main" id="{8E54BA61-88C8-4FE7-9315-F5290236C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99BE17CF-7866-493F-A97C-E1DEB12DA7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400E843-5B41-4376-9D91-887DDC7B7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790700"/>
            <a:ext cx="800100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Line 4">
            <a:extLst>
              <a:ext uri="{FF2B5EF4-FFF2-40B4-BE49-F238E27FC236}">
                <a16:creationId xmlns:a16="http://schemas.microsoft.com/office/drawing/2014/main" id="{2A778603-DB57-42D4-AB2F-B02BB17D0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>
            <a:extLst>
              <a:ext uri="{FF2B5EF4-FFF2-40B4-BE49-F238E27FC236}">
                <a16:creationId xmlns:a16="http://schemas.microsoft.com/office/drawing/2014/main" id="{CB413BF2-1E3F-4B01-B37A-632865DD3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165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Line 6">
            <a:extLst>
              <a:ext uri="{FF2B5EF4-FFF2-40B4-BE49-F238E27FC236}">
                <a16:creationId xmlns:a16="http://schemas.microsoft.com/office/drawing/2014/main" id="{ED0B9FBA-B206-4A90-9715-5A3106DEFF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688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Line 7">
            <a:extLst>
              <a:ext uri="{FF2B5EF4-FFF2-40B4-BE49-F238E27FC236}">
                <a16:creationId xmlns:a16="http://schemas.microsoft.com/office/drawing/2014/main" id="{F3147EC3-97E9-47B0-9EEA-04682FCB47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25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Line 8">
            <a:extLst>
              <a:ext uri="{FF2B5EF4-FFF2-40B4-BE49-F238E27FC236}">
                <a16:creationId xmlns:a16="http://schemas.microsoft.com/office/drawing/2014/main" id="{A44CBB46-A034-4B24-94AC-8640E4778DD4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7363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0">
            <a:extLst>
              <a:ext uri="{FF2B5EF4-FFF2-40B4-BE49-F238E27FC236}">
                <a16:creationId xmlns:a16="http://schemas.microsoft.com/office/drawing/2014/main" id="{AC1B90AC-44A8-4A59-97BE-22FED4E9100C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7202489" y="3459164"/>
            <a:ext cx="141287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Text Box 11">
            <a:extLst>
              <a:ext uri="{FF2B5EF4-FFF2-40B4-BE49-F238E27FC236}">
                <a16:creationId xmlns:a16="http://schemas.microsoft.com/office/drawing/2014/main" id="{CFF10CC1-88D1-4BC1-9DCD-A364AFF9E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5150" y="37242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5852" name="Text Box 12">
            <a:extLst>
              <a:ext uri="{FF2B5EF4-FFF2-40B4-BE49-F238E27FC236}">
                <a16:creationId xmlns:a16="http://schemas.microsoft.com/office/drawing/2014/main" id="{0D80FFE3-D875-46F0-ACAE-0C97F941D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1875" y="37242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5853" name="Text Box 13">
            <a:extLst>
              <a:ext uri="{FF2B5EF4-FFF2-40B4-BE49-F238E27FC236}">
                <a16:creationId xmlns:a16="http://schemas.microsoft.com/office/drawing/2014/main" id="{A93A2AF2-0116-4E5E-8211-0E2436F42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2678114"/>
            <a:ext cx="514350" cy="78898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5854" name="Text Box 14">
            <a:extLst>
              <a:ext uri="{FF2B5EF4-FFF2-40B4-BE49-F238E27FC236}">
                <a16:creationId xmlns:a16="http://schemas.microsoft.com/office/drawing/2014/main" id="{D2B6B8D7-BB07-4B28-B9BF-EA3F19B70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5900" y="2659064"/>
            <a:ext cx="400050" cy="78898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35855" name="Line 15">
            <a:extLst>
              <a:ext uri="{FF2B5EF4-FFF2-40B4-BE49-F238E27FC236}">
                <a16:creationId xmlns:a16="http://schemas.microsoft.com/office/drawing/2014/main" id="{E2418E34-0E75-49D4-B780-682B94F5AB47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7489826" y="3470275"/>
            <a:ext cx="130175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Text Box 16">
            <a:extLst>
              <a:ext uri="{FF2B5EF4-FFF2-40B4-BE49-F238E27FC236}">
                <a16:creationId xmlns:a16="http://schemas.microsoft.com/office/drawing/2014/main" id="{0D400A4D-1486-43C6-8469-05A300994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1388" y="30718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5857" name="Line 17">
            <a:extLst>
              <a:ext uri="{FF2B5EF4-FFF2-40B4-BE49-F238E27FC236}">
                <a16:creationId xmlns:a16="http://schemas.microsoft.com/office/drawing/2014/main" id="{7AC84CCB-7E3C-4F4D-9DE4-4BC1484C297E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8051801" y="3454401"/>
            <a:ext cx="117475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Text Box 18">
            <a:extLst>
              <a:ext uri="{FF2B5EF4-FFF2-40B4-BE49-F238E27FC236}">
                <a16:creationId xmlns:a16="http://schemas.microsoft.com/office/drawing/2014/main" id="{E3B771A6-43A9-40AC-9FE8-E1DAF8024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2413" y="37290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5859" name="Text Box 19">
            <a:extLst>
              <a:ext uri="{FF2B5EF4-FFF2-40B4-BE49-F238E27FC236}">
                <a16:creationId xmlns:a16="http://schemas.microsoft.com/office/drawing/2014/main" id="{F2C9D15E-BB8B-44D0-B549-2B5F1126D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4850" y="37242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5860" name="Text Box 20">
            <a:extLst>
              <a:ext uri="{FF2B5EF4-FFF2-40B4-BE49-F238E27FC236}">
                <a16:creationId xmlns:a16="http://schemas.microsoft.com/office/drawing/2014/main" id="{41F14121-5C3A-4A9B-966A-BBD017605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5288" y="30718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5861" name="Line 21">
            <a:extLst>
              <a:ext uri="{FF2B5EF4-FFF2-40B4-BE49-F238E27FC236}">
                <a16:creationId xmlns:a16="http://schemas.microsoft.com/office/drawing/2014/main" id="{D399B340-9932-4A4D-A414-A71963092D7D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8347075" y="3478213"/>
            <a:ext cx="15240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Line 22">
            <a:extLst>
              <a:ext uri="{FF2B5EF4-FFF2-40B4-BE49-F238E27FC236}">
                <a16:creationId xmlns:a16="http://schemas.microsoft.com/office/drawing/2014/main" id="{5EC13AA0-3D26-423F-9E0A-42565891C088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2209801" y="3001964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3" name="Text Box 23">
            <a:extLst>
              <a:ext uri="{FF2B5EF4-FFF2-40B4-BE49-F238E27FC236}">
                <a16:creationId xmlns:a16="http://schemas.microsoft.com/office/drawing/2014/main" id="{2EB9E33C-DCAE-4789-A216-8499EF0E0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775" y="33051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5864" name="Text Box 24">
            <a:extLst>
              <a:ext uri="{FF2B5EF4-FFF2-40B4-BE49-F238E27FC236}">
                <a16:creationId xmlns:a16="http://schemas.microsoft.com/office/drawing/2014/main" id="{09E6050A-2E17-49E6-8F14-419B963E4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213" y="33051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5865" name="Text Box 25">
            <a:extLst>
              <a:ext uri="{FF2B5EF4-FFF2-40B4-BE49-F238E27FC236}">
                <a16:creationId xmlns:a16="http://schemas.microsoft.com/office/drawing/2014/main" id="{1B6C1DB5-BEC6-4A9B-909D-EF1CFA21A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260985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5866" name="Line 26">
            <a:extLst>
              <a:ext uri="{FF2B5EF4-FFF2-40B4-BE49-F238E27FC236}">
                <a16:creationId xmlns:a16="http://schemas.microsoft.com/office/drawing/2014/main" id="{25048D2B-1FA3-4418-A0A6-B582FA61AD30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2552701" y="2992439"/>
            <a:ext cx="125413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Line 27">
            <a:extLst>
              <a:ext uri="{FF2B5EF4-FFF2-40B4-BE49-F238E27FC236}">
                <a16:creationId xmlns:a16="http://schemas.microsoft.com/office/drawing/2014/main" id="{544BC31C-F0CE-4ED7-A376-2E40D047F453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4681538" y="2916239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Text Box 28">
            <a:extLst>
              <a:ext uri="{FF2B5EF4-FFF2-40B4-BE49-F238E27FC236}">
                <a16:creationId xmlns:a16="http://schemas.microsoft.com/office/drawing/2014/main" id="{E08B2B5B-D1C2-410F-8E22-AF2CDCEE7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513" y="32194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5869" name="Text Box 29">
            <a:extLst>
              <a:ext uri="{FF2B5EF4-FFF2-40B4-BE49-F238E27FC236}">
                <a16:creationId xmlns:a16="http://schemas.microsoft.com/office/drawing/2014/main" id="{17B3D5EB-FC4C-46C1-A0DE-0D8F4607F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32194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5870" name="Text Box 30">
            <a:extLst>
              <a:ext uri="{FF2B5EF4-FFF2-40B4-BE49-F238E27FC236}">
                <a16:creationId xmlns:a16="http://schemas.microsoft.com/office/drawing/2014/main" id="{786C1194-6186-4FA6-AB39-6C601E4E1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2524125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5871" name="Line 31">
            <a:extLst>
              <a:ext uri="{FF2B5EF4-FFF2-40B4-BE49-F238E27FC236}">
                <a16:creationId xmlns:a16="http://schemas.microsoft.com/office/drawing/2014/main" id="{3A66630B-1F07-4A02-9C42-B9F8D75F277C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5024438" y="2906714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2" name="Line 32">
            <a:extLst>
              <a:ext uri="{FF2B5EF4-FFF2-40B4-BE49-F238E27FC236}">
                <a16:creationId xmlns:a16="http://schemas.microsoft.com/office/drawing/2014/main" id="{C9C655B3-8FC2-4CD2-AD7A-F0E7024A2431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6038851" y="2924175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3" name="Text Box 33">
            <a:extLst>
              <a:ext uri="{FF2B5EF4-FFF2-40B4-BE49-F238E27FC236}">
                <a16:creationId xmlns:a16="http://schemas.microsoft.com/office/drawing/2014/main" id="{DEE031A2-275B-4363-A262-9A8966301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322738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5874" name="Text Box 34">
            <a:extLst>
              <a:ext uri="{FF2B5EF4-FFF2-40B4-BE49-F238E27FC236}">
                <a16:creationId xmlns:a16="http://schemas.microsoft.com/office/drawing/2014/main" id="{D8339F6D-C1CD-4CD4-BF33-903AFB170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263" y="322738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5875" name="Text Box 35">
            <a:extLst>
              <a:ext uri="{FF2B5EF4-FFF2-40B4-BE49-F238E27FC236}">
                <a16:creationId xmlns:a16="http://schemas.microsoft.com/office/drawing/2014/main" id="{CD28D75D-6FBD-4476-BDAC-A9431BB9A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53206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5876" name="Line 36">
            <a:extLst>
              <a:ext uri="{FF2B5EF4-FFF2-40B4-BE49-F238E27FC236}">
                <a16:creationId xmlns:a16="http://schemas.microsoft.com/office/drawing/2014/main" id="{81281A7F-31BE-402D-A225-10E302FFD79A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381751" y="2914650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Line 37">
            <a:extLst>
              <a:ext uri="{FF2B5EF4-FFF2-40B4-BE49-F238E27FC236}">
                <a16:creationId xmlns:a16="http://schemas.microsoft.com/office/drawing/2014/main" id="{9C5E0165-2258-4160-9DCD-D9D860F23B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5550" y="207645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8" name="Line 38">
            <a:extLst>
              <a:ext uri="{FF2B5EF4-FFF2-40B4-BE49-F238E27FC236}">
                <a16:creationId xmlns:a16="http://schemas.microsoft.com/office/drawing/2014/main" id="{3A8D001A-2B0E-4E22-9C11-D86E026F6F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4750" y="213360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9" name="Line 39">
            <a:extLst>
              <a:ext uri="{FF2B5EF4-FFF2-40B4-BE49-F238E27FC236}">
                <a16:creationId xmlns:a16="http://schemas.microsoft.com/office/drawing/2014/main" id="{78717692-9505-4AD0-A323-260F69323B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3950" y="200025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Line 40">
            <a:extLst>
              <a:ext uri="{FF2B5EF4-FFF2-40B4-BE49-F238E27FC236}">
                <a16:creationId xmlns:a16="http://schemas.microsoft.com/office/drawing/2014/main" id="{61F9B07E-221D-45A3-AF14-762B8584D530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8300" y="212566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81" name="Line 41">
            <a:extLst>
              <a:ext uri="{FF2B5EF4-FFF2-40B4-BE49-F238E27FC236}">
                <a16:creationId xmlns:a16="http://schemas.microsoft.com/office/drawing/2014/main" id="{3D668AC7-45B7-48BD-AC79-05778A19F7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5550" y="198120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82" name="Text Box 42">
            <a:extLst>
              <a:ext uri="{FF2B5EF4-FFF2-40B4-BE49-F238E27FC236}">
                <a16:creationId xmlns:a16="http://schemas.microsoft.com/office/drawing/2014/main" id="{74D8F01F-3B64-4A8E-86D7-52D051870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9050" y="249078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5883" name="Line 43">
            <a:extLst>
              <a:ext uri="{FF2B5EF4-FFF2-40B4-BE49-F238E27FC236}">
                <a16:creationId xmlns:a16="http://schemas.microsoft.com/office/drawing/2014/main" id="{5636D79B-1F5D-47C5-B0BE-AF55CCC7DA66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7627939" y="2855913"/>
            <a:ext cx="39687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84" name="Line 44">
            <a:extLst>
              <a:ext uri="{FF2B5EF4-FFF2-40B4-BE49-F238E27FC236}">
                <a16:creationId xmlns:a16="http://schemas.microsoft.com/office/drawing/2014/main" id="{ECAA5927-E315-49BA-9757-F5268A777B60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8032750" y="2846388"/>
            <a:ext cx="39688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85" name="Line 45">
            <a:extLst>
              <a:ext uri="{FF2B5EF4-FFF2-40B4-BE49-F238E27FC236}">
                <a16:creationId xmlns:a16="http://schemas.microsoft.com/office/drawing/2014/main" id="{DC4FB13F-B863-4026-9C59-E4DE540114D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91450" y="191611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oter Placeholder 3">
            <a:extLst>
              <a:ext uri="{FF2B5EF4-FFF2-40B4-BE49-F238E27FC236}">
                <a16:creationId xmlns:a16="http://schemas.microsoft.com/office/drawing/2014/main" id="{E4335E8D-224D-48B4-BC71-137CC1EC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853BB078-B590-4F43-A480-2AE2AFB4DB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34DF3F2-38B8-4BAA-9298-9C42FBFA1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1790700"/>
            <a:ext cx="518160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Line 4">
            <a:extLst>
              <a:ext uri="{FF2B5EF4-FFF2-40B4-BE49-F238E27FC236}">
                <a16:creationId xmlns:a16="http://schemas.microsoft.com/office/drawing/2014/main" id="{0E642DA8-C936-4507-B390-36EDCFD36D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Line 5">
            <a:extLst>
              <a:ext uri="{FF2B5EF4-FFF2-40B4-BE49-F238E27FC236}">
                <a16:creationId xmlns:a16="http://schemas.microsoft.com/office/drawing/2014/main" id="{A7F0BF42-3086-494D-B734-A02DA611B6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1650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Line 6">
            <a:extLst>
              <a:ext uri="{FF2B5EF4-FFF2-40B4-BE49-F238E27FC236}">
                <a16:creationId xmlns:a16="http://schemas.microsoft.com/office/drawing/2014/main" id="{9A20D836-46CD-4399-981C-AAE8C83140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6888" y="1790700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>
            <a:extLst>
              <a:ext uri="{FF2B5EF4-FFF2-40B4-BE49-F238E27FC236}">
                <a16:creationId xmlns:a16="http://schemas.microsoft.com/office/drawing/2014/main" id="{188DB67F-2EA3-4B1D-9723-FD4D6E2033E9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4687889" y="3382964"/>
            <a:ext cx="141287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Text Box 11">
            <a:extLst>
              <a:ext uri="{FF2B5EF4-FFF2-40B4-BE49-F238E27FC236}">
                <a16:creationId xmlns:a16="http://schemas.microsoft.com/office/drawing/2014/main" id="{76203024-F657-46EC-88E5-D20D52EEC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0550" y="36480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8603C157-C07F-4240-9ED7-79746AFAB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7275" y="36480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6877" name="Text Box 13">
            <a:extLst>
              <a:ext uri="{FF2B5EF4-FFF2-40B4-BE49-F238E27FC236}">
                <a16:creationId xmlns:a16="http://schemas.microsoft.com/office/drawing/2014/main" id="{2F02E9C9-8973-4B8B-AA25-2351F8500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7663" y="5054600"/>
            <a:ext cx="5143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6878" name="Text Box 14">
            <a:extLst>
              <a:ext uri="{FF2B5EF4-FFF2-40B4-BE49-F238E27FC236}">
                <a16:creationId xmlns:a16="http://schemas.microsoft.com/office/drawing/2014/main" id="{42971DBF-B66C-4426-B622-96D37B6FF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5550" y="2582864"/>
            <a:ext cx="400050" cy="78898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36879" name="Line 15">
            <a:extLst>
              <a:ext uri="{FF2B5EF4-FFF2-40B4-BE49-F238E27FC236}">
                <a16:creationId xmlns:a16="http://schemas.microsoft.com/office/drawing/2014/main" id="{32E0204B-7935-45B0-9C9B-F9873073A043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4975226" y="3394075"/>
            <a:ext cx="130175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Text Box 16">
            <a:extLst>
              <a:ext uri="{FF2B5EF4-FFF2-40B4-BE49-F238E27FC236}">
                <a16:creationId xmlns:a16="http://schemas.microsoft.com/office/drawing/2014/main" id="{19BD2A5D-A93A-4A98-BAA3-7F2F50C85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6788" y="29956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6881" name="Line 17">
            <a:extLst>
              <a:ext uri="{FF2B5EF4-FFF2-40B4-BE49-F238E27FC236}">
                <a16:creationId xmlns:a16="http://schemas.microsoft.com/office/drawing/2014/main" id="{A94BA952-1454-4FDC-8DFB-E6835F2CA639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5537201" y="3378201"/>
            <a:ext cx="117475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Text Box 18">
            <a:extLst>
              <a:ext uri="{FF2B5EF4-FFF2-40B4-BE49-F238E27FC236}">
                <a16:creationId xmlns:a16="http://schemas.microsoft.com/office/drawing/2014/main" id="{C77192F7-2CDF-4077-9A9D-97BDD4DEA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36528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6883" name="Text Box 19">
            <a:extLst>
              <a:ext uri="{FF2B5EF4-FFF2-40B4-BE49-F238E27FC236}">
                <a16:creationId xmlns:a16="http://schemas.microsoft.com/office/drawing/2014/main" id="{60F5701F-52B5-468F-90DC-FE2CBAEF4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0" y="36480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6884" name="Text Box 20">
            <a:extLst>
              <a:ext uri="{FF2B5EF4-FFF2-40B4-BE49-F238E27FC236}">
                <a16:creationId xmlns:a16="http://schemas.microsoft.com/office/drawing/2014/main" id="{A16AEDD6-B000-4E8F-882C-400FD8C72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88" y="29956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6885" name="Line 21">
            <a:extLst>
              <a:ext uri="{FF2B5EF4-FFF2-40B4-BE49-F238E27FC236}">
                <a16:creationId xmlns:a16="http://schemas.microsoft.com/office/drawing/2014/main" id="{085EDF81-AA75-4D5F-9A30-34E44D41E055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5832475" y="3402013"/>
            <a:ext cx="15240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Line 22">
            <a:extLst>
              <a:ext uri="{FF2B5EF4-FFF2-40B4-BE49-F238E27FC236}">
                <a16:creationId xmlns:a16="http://schemas.microsoft.com/office/drawing/2014/main" id="{42490F14-5BCB-46BF-A97F-D1A01AC6AB62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3490913" y="5421313"/>
            <a:ext cx="36512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Text Box 23">
            <a:extLst>
              <a:ext uri="{FF2B5EF4-FFF2-40B4-BE49-F238E27FC236}">
                <a16:creationId xmlns:a16="http://schemas.microsoft.com/office/drawing/2014/main" id="{EF7DBADF-0237-499B-9D57-3B3B3F1DE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8025" y="56102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6888" name="Text Box 24">
            <a:extLst>
              <a:ext uri="{FF2B5EF4-FFF2-40B4-BE49-F238E27FC236}">
                <a16:creationId xmlns:a16="http://schemas.microsoft.com/office/drawing/2014/main" id="{3892A87C-92F4-49A7-BE7E-042420E19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0463" y="56102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6889" name="Text Box 25">
            <a:extLst>
              <a:ext uri="{FF2B5EF4-FFF2-40B4-BE49-F238E27FC236}">
                <a16:creationId xmlns:a16="http://schemas.microsoft.com/office/drawing/2014/main" id="{2BD3C356-C4F9-43DA-B5E9-7574AD1E2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2338" y="506730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6890" name="Line 26">
            <a:extLst>
              <a:ext uri="{FF2B5EF4-FFF2-40B4-BE49-F238E27FC236}">
                <a16:creationId xmlns:a16="http://schemas.microsoft.com/office/drawing/2014/main" id="{7F4D3B75-3271-438F-B006-AF737AD8F14C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3898900" y="5418138"/>
            <a:ext cx="14288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1" name="Line 27">
            <a:extLst>
              <a:ext uri="{FF2B5EF4-FFF2-40B4-BE49-F238E27FC236}">
                <a16:creationId xmlns:a16="http://schemas.microsoft.com/office/drawing/2014/main" id="{5F9EBB64-CDDE-424D-9FC2-5B78AD581401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2166938" y="2840039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Text Box 28">
            <a:extLst>
              <a:ext uri="{FF2B5EF4-FFF2-40B4-BE49-F238E27FC236}">
                <a16:creationId xmlns:a16="http://schemas.microsoft.com/office/drawing/2014/main" id="{6CDDC1CE-E396-4FB9-89A6-943247BB7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913" y="31432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6893" name="Text Box 29">
            <a:extLst>
              <a:ext uri="{FF2B5EF4-FFF2-40B4-BE49-F238E27FC236}">
                <a16:creationId xmlns:a16="http://schemas.microsoft.com/office/drawing/2014/main" id="{6E089753-4D30-4F17-A613-FABDCF402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9350" y="31432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6894" name="Text Box 30">
            <a:extLst>
              <a:ext uri="{FF2B5EF4-FFF2-40B4-BE49-F238E27FC236}">
                <a16:creationId xmlns:a16="http://schemas.microsoft.com/office/drawing/2014/main" id="{BBE56348-B6CA-4F56-8208-5AD0143EA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4088" y="2447925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6895" name="Line 31">
            <a:extLst>
              <a:ext uri="{FF2B5EF4-FFF2-40B4-BE49-F238E27FC236}">
                <a16:creationId xmlns:a16="http://schemas.microsoft.com/office/drawing/2014/main" id="{7571C0A4-A60B-4E47-B0B4-5ADE40617815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2509838" y="2830514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6" name="Line 32">
            <a:extLst>
              <a:ext uri="{FF2B5EF4-FFF2-40B4-BE49-F238E27FC236}">
                <a16:creationId xmlns:a16="http://schemas.microsoft.com/office/drawing/2014/main" id="{56D34EE2-6E43-4B81-A8C7-150292B9A846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3524251" y="2847975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7" name="Text Box 33">
            <a:extLst>
              <a:ext uri="{FF2B5EF4-FFF2-40B4-BE49-F238E27FC236}">
                <a16:creationId xmlns:a16="http://schemas.microsoft.com/office/drawing/2014/main" id="{2E289452-707E-4441-AAEA-D549633E3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4225" y="315118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6898" name="Text Box 34">
            <a:extLst>
              <a:ext uri="{FF2B5EF4-FFF2-40B4-BE49-F238E27FC236}">
                <a16:creationId xmlns:a16="http://schemas.microsoft.com/office/drawing/2014/main" id="{A48E26C3-29F4-492A-BEEF-3A616B22D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63" y="315118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6899" name="Text Box 35">
            <a:extLst>
              <a:ext uri="{FF2B5EF4-FFF2-40B4-BE49-F238E27FC236}">
                <a16:creationId xmlns:a16="http://schemas.microsoft.com/office/drawing/2014/main" id="{F15FA81A-2E3F-4875-B34A-0A40B1C28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45586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6900" name="Line 36">
            <a:extLst>
              <a:ext uri="{FF2B5EF4-FFF2-40B4-BE49-F238E27FC236}">
                <a16:creationId xmlns:a16="http://schemas.microsoft.com/office/drawing/2014/main" id="{BE2E25E0-C18C-4D14-9F4F-9611BC56E29F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3867151" y="2838450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2" name="Line 38">
            <a:extLst>
              <a:ext uri="{FF2B5EF4-FFF2-40B4-BE49-F238E27FC236}">
                <a16:creationId xmlns:a16="http://schemas.microsoft.com/office/drawing/2014/main" id="{BA633796-9055-4D55-82F4-1B7D672C55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3863" y="4948239"/>
            <a:ext cx="138112" cy="10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3" name="Line 39">
            <a:extLst>
              <a:ext uri="{FF2B5EF4-FFF2-40B4-BE49-F238E27FC236}">
                <a16:creationId xmlns:a16="http://schemas.microsoft.com/office/drawing/2014/main" id="{BDEA2964-6DF2-41E3-AC6F-A961A013C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9350" y="192405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Line 40">
            <a:extLst>
              <a:ext uri="{FF2B5EF4-FFF2-40B4-BE49-F238E27FC236}">
                <a16:creationId xmlns:a16="http://schemas.microsoft.com/office/drawing/2014/main" id="{8BAC7A71-D271-45BF-9D75-E891FC21CB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7950" y="204946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5" name="Line 41">
            <a:extLst>
              <a:ext uri="{FF2B5EF4-FFF2-40B4-BE49-F238E27FC236}">
                <a16:creationId xmlns:a16="http://schemas.microsoft.com/office/drawing/2014/main" id="{5FD375E2-D01F-4AC3-B977-E8C4ADD764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0950" y="190500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6" name="Text Box 42">
            <a:extLst>
              <a:ext uri="{FF2B5EF4-FFF2-40B4-BE49-F238E27FC236}">
                <a16:creationId xmlns:a16="http://schemas.microsoft.com/office/drawing/2014/main" id="{04A33B85-D423-4887-8FF0-12FA0049F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241458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6907" name="Line 43">
            <a:extLst>
              <a:ext uri="{FF2B5EF4-FFF2-40B4-BE49-F238E27FC236}">
                <a16:creationId xmlns:a16="http://schemas.microsoft.com/office/drawing/2014/main" id="{E536A709-E759-4D1B-8EEA-AB211CF1DD2F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5113339" y="2779713"/>
            <a:ext cx="39687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8" name="Line 44">
            <a:extLst>
              <a:ext uri="{FF2B5EF4-FFF2-40B4-BE49-F238E27FC236}">
                <a16:creationId xmlns:a16="http://schemas.microsoft.com/office/drawing/2014/main" id="{D3B41B0F-CAEA-409B-A373-26F458DE2631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5518150" y="2770188"/>
            <a:ext cx="39688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9" name="Line 45">
            <a:extLst>
              <a:ext uri="{FF2B5EF4-FFF2-40B4-BE49-F238E27FC236}">
                <a16:creationId xmlns:a16="http://schemas.microsoft.com/office/drawing/2014/main" id="{57506F1D-AD1C-45E8-9F8B-074E61C7BC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6850" y="183991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0" name="Text Box 46">
            <a:extLst>
              <a:ext uri="{FF2B5EF4-FFF2-40B4-BE49-F238E27FC236}">
                <a16:creationId xmlns:a16="http://schemas.microsoft.com/office/drawing/2014/main" id="{AA5B7AAD-A3BE-44C6-8B3D-A34FD4159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6675" y="4562475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6</a:t>
            </a:r>
          </a:p>
        </p:txBody>
      </p:sp>
      <p:sp>
        <p:nvSpPr>
          <p:cNvPr id="36911" name="Line 47">
            <a:extLst>
              <a:ext uri="{FF2B5EF4-FFF2-40B4-BE49-F238E27FC236}">
                <a16:creationId xmlns:a16="http://schemas.microsoft.com/office/drawing/2014/main" id="{12DB2597-3C73-42B9-AFB8-02694657D1CB}"/>
              </a:ext>
            </a:extLst>
          </p:cNvPr>
          <p:cNvSpPr>
            <a:spLocks noChangeShapeType="1"/>
          </p:cNvSpPr>
          <p:nvPr/>
        </p:nvSpPr>
        <p:spPr bwMode="auto">
          <a:xfrm rot="2537517" flipH="1">
            <a:off x="3833814" y="4892676"/>
            <a:ext cx="53975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5765-51A9-4313-8AC4-882388D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D2870E5F-DA8C-4154-A576-3FC4388FE2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33601" y="2895600"/>
            <a:ext cx="7724775" cy="1143000"/>
          </a:xfrm>
          <a:solidFill>
            <a:schemeClr val="bg1"/>
          </a:solidFill>
        </p:spPr>
        <p:txBody>
          <a:bodyPr anchor="ctr">
            <a:normAutofit fontScale="90000"/>
          </a:bodyPr>
          <a:lstStyle/>
          <a:p>
            <a:r>
              <a:rPr lang="en-US" altLang="en-US" sz="3600"/>
              <a:t>Huffman Coding: </a:t>
            </a:r>
            <a:br>
              <a:rPr lang="en-US" altLang="en-US" sz="3600"/>
            </a:br>
            <a:r>
              <a:rPr lang="en-US" altLang="en-US" sz="3600"/>
              <a:t>An Application of Binary Trees and Priority Queues</a:t>
            </a:r>
            <a:endParaRPr lang="en-US" altLang="en-US" sz="4400"/>
          </a:p>
        </p:txBody>
      </p:sp>
      <p:sp>
        <p:nvSpPr>
          <p:cNvPr id="2201" name="Rectangle 153">
            <a:extLst>
              <a:ext uri="{FF2B5EF4-FFF2-40B4-BE49-F238E27FC236}">
                <a16:creationId xmlns:a16="http://schemas.microsoft.com/office/drawing/2014/main" id="{63C81632-97BD-4893-B0D3-E355A9AF6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314950"/>
            <a:ext cx="1695450" cy="1252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" name="Rectangle 154">
            <a:extLst>
              <a:ext uri="{FF2B5EF4-FFF2-40B4-BE49-F238E27FC236}">
                <a16:creationId xmlns:a16="http://schemas.microsoft.com/office/drawing/2014/main" id="{7B062978-4A99-43A9-8A56-F2F5E3D13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2550" y="5353050"/>
            <a:ext cx="1695450" cy="12715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3">
            <a:extLst>
              <a:ext uri="{FF2B5EF4-FFF2-40B4-BE49-F238E27FC236}">
                <a16:creationId xmlns:a16="http://schemas.microsoft.com/office/drawing/2014/main" id="{9AC30820-C67F-4CC9-8DFB-97E3B55BB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BFCECA47-23F5-41F0-8924-02482B358C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034FFFD-9C4B-4123-866A-2881EA950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1790700"/>
            <a:ext cx="866775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Line 4">
            <a:extLst>
              <a:ext uri="{FF2B5EF4-FFF2-40B4-BE49-F238E27FC236}">
                <a16:creationId xmlns:a16="http://schemas.microsoft.com/office/drawing/2014/main" id="{9BFFAEDE-132C-4B7A-9E68-8727A1098B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800225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>
            <a:extLst>
              <a:ext uri="{FF2B5EF4-FFF2-40B4-BE49-F238E27FC236}">
                <a16:creationId xmlns:a16="http://schemas.microsoft.com/office/drawing/2014/main" id="{077304FA-EFCE-4802-9275-63467E968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5900" y="1800225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59659A37-5ACE-421E-85DE-9DCF6D979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54888" y="1800225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7">
            <a:extLst>
              <a:ext uri="{FF2B5EF4-FFF2-40B4-BE49-F238E27FC236}">
                <a16:creationId xmlns:a16="http://schemas.microsoft.com/office/drawing/2014/main" id="{C54EB311-3711-4E34-8712-488BA89A4AF1}"/>
              </a:ext>
            </a:extLst>
          </p:cNvPr>
          <p:cNvSpPr>
            <a:spLocks noChangeShapeType="1"/>
          </p:cNvSpPr>
          <p:nvPr/>
        </p:nvSpPr>
        <p:spPr bwMode="auto">
          <a:xfrm>
            <a:off x="9509125" y="1800225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>
            <a:extLst>
              <a:ext uri="{FF2B5EF4-FFF2-40B4-BE49-F238E27FC236}">
                <a16:creationId xmlns:a16="http://schemas.microsoft.com/office/drawing/2014/main" id="{36D5B04A-8BC3-4F54-87A7-CF1590F6ACC0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5716589" y="3611564"/>
            <a:ext cx="141287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Text Box 11">
            <a:extLst>
              <a:ext uri="{FF2B5EF4-FFF2-40B4-BE49-F238E27FC236}">
                <a16:creationId xmlns:a16="http://schemas.microsoft.com/office/drawing/2014/main" id="{0B142685-C63E-45BC-AA84-374C28980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38766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7900" name="Text Box 12">
            <a:extLst>
              <a:ext uri="{FF2B5EF4-FFF2-40B4-BE49-F238E27FC236}">
                <a16:creationId xmlns:a16="http://schemas.microsoft.com/office/drawing/2014/main" id="{B1027335-EB32-49D8-8BBA-537655763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8766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7901" name="Text Box 13">
            <a:extLst>
              <a:ext uri="{FF2B5EF4-FFF2-40B4-BE49-F238E27FC236}">
                <a16:creationId xmlns:a16="http://schemas.microsoft.com/office/drawing/2014/main" id="{1D77A617-16B7-459F-966B-CBD3C0132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4900" y="3140075"/>
            <a:ext cx="5143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7902" name="Text Box 14">
            <a:extLst>
              <a:ext uri="{FF2B5EF4-FFF2-40B4-BE49-F238E27FC236}">
                <a16:creationId xmlns:a16="http://schemas.microsoft.com/office/drawing/2014/main" id="{22990F37-0BF3-4CD4-874E-C64CD2CA6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3150" y="2640014"/>
            <a:ext cx="400050" cy="78898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37903" name="Line 15">
            <a:extLst>
              <a:ext uri="{FF2B5EF4-FFF2-40B4-BE49-F238E27FC236}">
                <a16:creationId xmlns:a16="http://schemas.microsoft.com/office/drawing/2014/main" id="{70A48339-7A82-42DB-80B5-6A985F3CBDF5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003926" y="3622675"/>
            <a:ext cx="130175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Text Box 16">
            <a:extLst>
              <a:ext uri="{FF2B5EF4-FFF2-40B4-BE49-F238E27FC236}">
                <a16:creationId xmlns:a16="http://schemas.microsoft.com/office/drawing/2014/main" id="{8010D261-F102-4B19-A6E3-B9105A9FE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5488" y="32242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7905" name="Line 17">
            <a:extLst>
              <a:ext uri="{FF2B5EF4-FFF2-40B4-BE49-F238E27FC236}">
                <a16:creationId xmlns:a16="http://schemas.microsoft.com/office/drawing/2014/main" id="{D31FF062-5F53-4FEE-A6FC-1E884A908C74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6565901" y="3606801"/>
            <a:ext cx="117475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Text Box 18">
            <a:extLst>
              <a:ext uri="{FF2B5EF4-FFF2-40B4-BE49-F238E27FC236}">
                <a16:creationId xmlns:a16="http://schemas.microsoft.com/office/drawing/2014/main" id="{F3C1A0AF-ADFA-4180-BFD5-B2DB1B912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513" y="38814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7907" name="Text Box 19">
            <a:extLst>
              <a:ext uri="{FF2B5EF4-FFF2-40B4-BE49-F238E27FC236}">
                <a16:creationId xmlns:a16="http://schemas.microsoft.com/office/drawing/2014/main" id="{603F5EE1-8729-4160-B6B8-036C298B9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950" y="38766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7908" name="Text Box 20">
            <a:extLst>
              <a:ext uri="{FF2B5EF4-FFF2-40B4-BE49-F238E27FC236}">
                <a16:creationId xmlns:a16="http://schemas.microsoft.com/office/drawing/2014/main" id="{2C425007-4DD4-45C0-8B47-9A603ACA3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9388" y="32242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7909" name="Line 21">
            <a:extLst>
              <a:ext uri="{FF2B5EF4-FFF2-40B4-BE49-F238E27FC236}">
                <a16:creationId xmlns:a16="http://schemas.microsoft.com/office/drawing/2014/main" id="{889C7553-E925-4D3E-9591-C17161CB538E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861175" y="3630613"/>
            <a:ext cx="15240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Line 22">
            <a:extLst>
              <a:ext uri="{FF2B5EF4-FFF2-40B4-BE49-F238E27FC236}">
                <a16:creationId xmlns:a16="http://schemas.microsoft.com/office/drawing/2014/main" id="{F02962ED-EE2A-473C-8461-255DB5CD28AA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7910513" y="3406776"/>
            <a:ext cx="36512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Text Box 23">
            <a:extLst>
              <a:ext uri="{FF2B5EF4-FFF2-40B4-BE49-F238E27FC236}">
                <a16:creationId xmlns:a16="http://schemas.microsoft.com/office/drawing/2014/main" id="{91F05673-5465-4ADE-8546-2269B8BCA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5" y="359568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7912" name="Text Box 24">
            <a:extLst>
              <a:ext uri="{FF2B5EF4-FFF2-40B4-BE49-F238E27FC236}">
                <a16:creationId xmlns:a16="http://schemas.microsoft.com/office/drawing/2014/main" id="{7A08830E-5664-4D0E-8EDA-6595B7CB2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0063" y="359568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7913" name="Text Box 25">
            <a:extLst>
              <a:ext uri="{FF2B5EF4-FFF2-40B4-BE49-F238E27FC236}">
                <a16:creationId xmlns:a16="http://schemas.microsoft.com/office/drawing/2014/main" id="{E04548D2-9928-4903-9A78-8466006E9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938" y="305276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7914" name="Line 26">
            <a:extLst>
              <a:ext uri="{FF2B5EF4-FFF2-40B4-BE49-F238E27FC236}">
                <a16:creationId xmlns:a16="http://schemas.microsoft.com/office/drawing/2014/main" id="{7F7BFA1F-8B20-4570-A45B-646579812D78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8318500" y="3403601"/>
            <a:ext cx="14288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5" name="Line 27">
            <a:extLst>
              <a:ext uri="{FF2B5EF4-FFF2-40B4-BE49-F238E27FC236}">
                <a16:creationId xmlns:a16="http://schemas.microsoft.com/office/drawing/2014/main" id="{0885A4C7-6B6F-4505-B961-ED838373A047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2338388" y="2992439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Text Box 28">
            <a:extLst>
              <a:ext uri="{FF2B5EF4-FFF2-40B4-BE49-F238E27FC236}">
                <a16:creationId xmlns:a16="http://schemas.microsoft.com/office/drawing/2014/main" id="{DEA56F6D-90E5-4D21-9968-97FC912BF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363" y="32956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7917" name="Text Box 29">
            <a:extLst>
              <a:ext uri="{FF2B5EF4-FFF2-40B4-BE49-F238E27FC236}">
                <a16:creationId xmlns:a16="http://schemas.microsoft.com/office/drawing/2014/main" id="{662C4513-D9B4-4192-9081-E7AC80A67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2956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7918" name="Text Box 30">
            <a:extLst>
              <a:ext uri="{FF2B5EF4-FFF2-40B4-BE49-F238E27FC236}">
                <a16:creationId xmlns:a16="http://schemas.microsoft.com/office/drawing/2014/main" id="{CA55458A-9740-4BEB-8796-B436FFF7C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2600325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7919" name="Line 31">
            <a:extLst>
              <a:ext uri="{FF2B5EF4-FFF2-40B4-BE49-F238E27FC236}">
                <a16:creationId xmlns:a16="http://schemas.microsoft.com/office/drawing/2014/main" id="{80AE9725-86E7-439E-9A34-B11D78514DD3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2681288" y="2982914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0" name="Line 32">
            <a:extLst>
              <a:ext uri="{FF2B5EF4-FFF2-40B4-BE49-F238E27FC236}">
                <a16:creationId xmlns:a16="http://schemas.microsoft.com/office/drawing/2014/main" id="{D192A787-8DD9-4BF0-86AD-5C73C3207702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4095751" y="2981325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1" name="Text Box 33">
            <a:extLst>
              <a:ext uri="{FF2B5EF4-FFF2-40B4-BE49-F238E27FC236}">
                <a16:creationId xmlns:a16="http://schemas.microsoft.com/office/drawing/2014/main" id="{5E163C62-93D8-49C7-9CA9-21A16DA05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725" y="32845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7922" name="Text Box 34">
            <a:extLst>
              <a:ext uri="{FF2B5EF4-FFF2-40B4-BE49-F238E27FC236}">
                <a16:creationId xmlns:a16="http://schemas.microsoft.com/office/drawing/2014/main" id="{83E1A443-48E6-4FDB-8DEB-E87FD8EFF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8163" y="32845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7923" name="Text Box 35">
            <a:extLst>
              <a:ext uri="{FF2B5EF4-FFF2-40B4-BE49-F238E27FC236}">
                <a16:creationId xmlns:a16="http://schemas.microsoft.com/office/drawing/2014/main" id="{290294C3-4509-4DC7-8BB4-B14C0D208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900" y="25892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7924" name="Line 36">
            <a:extLst>
              <a:ext uri="{FF2B5EF4-FFF2-40B4-BE49-F238E27FC236}">
                <a16:creationId xmlns:a16="http://schemas.microsoft.com/office/drawing/2014/main" id="{649D53D2-D858-4343-B4C1-14C7A5E6D523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4438651" y="2971800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Line 37">
            <a:extLst>
              <a:ext uri="{FF2B5EF4-FFF2-40B4-BE49-F238E27FC236}">
                <a16:creationId xmlns:a16="http://schemas.microsoft.com/office/drawing/2014/main" id="{39E5755E-72C2-4646-976B-14094C82CC04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3463" y="2933701"/>
            <a:ext cx="233362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6" name="Line 38">
            <a:extLst>
              <a:ext uri="{FF2B5EF4-FFF2-40B4-BE49-F238E27FC236}">
                <a16:creationId xmlns:a16="http://schemas.microsoft.com/office/drawing/2014/main" id="{0312A66A-17D7-46F8-AD4A-F90650159F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07645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7" name="Line 39">
            <a:extLst>
              <a:ext uri="{FF2B5EF4-FFF2-40B4-BE49-F238E27FC236}">
                <a16:creationId xmlns:a16="http://schemas.microsoft.com/office/drawing/2014/main" id="{230B7372-EF2D-4A00-8ADA-7339E1F996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15550" y="210661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Line 40">
            <a:extLst>
              <a:ext uri="{FF2B5EF4-FFF2-40B4-BE49-F238E27FC236}">
                <a16:creationId xmlns:a16="http://schemas.microsoft.com/office/drawing/2014/main" id="{C30333AA-EAEF-43B5-BDE3-EFA03FF5E9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2450" y="2038350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9" name="Text Box 41">
            <a:extLst>
              <a:ext uri="{FF2B5EF4-FFF2-40B4-BE49-F238E27FC236}">
                <a16:creationId xmlns:a16="http://schemas.microsoft.com/office/drawing/2014/main" id="{8016D72B-6DC0-4982-A6BC-24814AF51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3150" y="264318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7930" name="Line 42">
            <a:extLst>
              <a:ext uri="{FF2B5EF4-FFF2-40B4-BE49-F238E27FC236}">
                <a16:creationId xmlns:a16="http://schemas.microsoft.com/office/drawing/2014/main" id="{6415A079-5852-4F42-8A6A-F515312CF1F7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6142039" y="3008313"/>
            <a:ext cx="39687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Line 43">
            <a:extLst>
              <a:ext uri="{FF2B5EF4-FFF2-40B4-BE49-F238E27FC236}">
                <a16:creationId xmlns:a16="http://schemas.microsoft.com/office/drawing/2014/main" id="{E63930AE-06E2-41D1-ABC4-A13A272C2280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546850" y="2998788"/>
            <a:ext cx="39688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2" name="Line 44">
            <a:extLst>
              <a:ext uri="{FF2B5EF4-FFF2-40B4-BE49-F238E27FC236}">
                <a16:creationId xmlns:a16="http://schemas.microsoft.com/office/drawing/2014/main" id="{986DEBD6-36F3-4FD5-8106-F254372006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5550" y="206851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3" name="Text Box 45">
            <a:extLst>
              <a:ext uri="{FF2B5EF4-FFF2-40B4-BE49-F238E27FC236}">
                <a16:creationId xmlns:a16="http://schemas.microsoft.com/office/drawing/2014/main" id="{D5BE7FA6-8C2F-4B48-BB64-A43E96CBB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6275" y="254793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6</a:t>
            </a:r>
          </a:p>
        </p:txBody>
      </p:sp>
      <p:sp>
        <p:nvSpPr>
          <p:cNvPr id="37934" name="Line 46">
            <a:extLst>
              <a:ext uri="{FF2B5EF4-FFF2-40B4-BE49-F238E27FC236}">
                <a16:creationId xmlns:a16="http://schemas.microsoft.com/office/drawing/2014/main" id="{E31784E3-3F14-4B85-A77B-E0E9B77A8C51}"/>
              </a:ext>
            </a:extLst>
          </p:cNvPr>
          <p:cNvSpPr>
            <a:spLocks noChangeShapeType="1"/>
          </p:cNvSpPr>
          <p:nvPr/>
        </p:nvSpPr>
        <p:spPr bwMode="auto">
          <a:xfrm rot="2537517" flipH="1">
            <a:off x="8253414" y="2878138"/>
            <a:ext cx="53975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5" name="Line 47">
            <a:extLst>
              <a:ext uri="{FF2B5EF4-FFF2-40B4-BE49-F238E27FC236}">
                <a16:creationId xmlns:a16="http://schemas.microsoft.com/office/drawing/2014/main" id="{3E9DCC3F-C5BD-4E22-9CCE-93F1FF289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53450" y="201136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6" name="Text Box 48">
            <a:extLst>
              <a:ext uri="{FF2B5EF4-FFF2-40B4-BE49-F238E27FC236}">
                <a16:creationId xmlns:a16="http://schemas.microsoft.com/office/drawing/2014/main" id="{0D05C649-3C79-4F50-8F0A-AA6DBEFDF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7225" y="4897438"/>
            <a:ext cx="8159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en-US"/>
              <a:t>What is happening to the characters with a low number of occurrences?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3">
            <a:extLst>
              <a:ext uri="{FF2B5EF4-FFF2-40B4-BE49-F238E27FC236}">
                <a16:creationId xmlns:a16="http://schemas.microsoft.com/office/drawing/2014/main" id="{9D2AB8C8-8D32-46A9-B56F-2DBA6FB5C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0E1397C2-3758-45C6-AC60-00454949A6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65CE0D3-C362-45FE-BF1C-489FDBD2F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1790700"/>
            <a:ext cx="563880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Line 4">
            <a:extLst>
              <a:ext uri="{FF2B5EF4-FFF2-40B4-BE49-F238E27FC236}">
                <a16:creationId xmlns:a16="http://schemas.microsoft.com/office/drawing/2014/main" id="{DEDDBD50-37BE-4E7E-9ABE-092B236365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800225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>
            <a:extLst>
              <a:ext uri="{FF2B5EF4-FFF2-40B4-BE49-F238E27FC236}">
                <a16:creationId xmlns:a16="http://schemas.microsoft.com/office/drawing/2014/main" id="{B9D7D6B0-080B-4554-9DBE-E44F64C56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5900" y="1800225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Line 8">
            <a:extLst>
              <a:ext uri="{FF2B5EF4-FFF2-40B4-BE49-F238E27FC236}">
                <a16:creationId xmlns:a16="http://schemas.microsoft.com/office/drawing/2014/main" id="{FECA5A72-AA65-4F95-9AE7-BCD596ECD60E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2078039" y="3440114"/>
            <a:ext cx="141287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Text Box 9">
            <a:extLst>
              <a:ext uri="{FF2B5EF4-FFF2-40B4-BE49-F238E27FC236}">
                <a16:creationId xmlns:a16="http://schemas.microsoft.com/office/drawing/2014/main" id="{5135B0B7-9EFA-4832-8447-FEB00351A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700" y="37052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8922" name="Text Box 10">
            <a:extLst>
              <a:ext uri="{FF2B5EF4-FFF2-40B4-BE49-F238E27FC236}">
                <a16:creationId xmlns:a16="http://schemas.microsoft.com/office/drawing/2014/main" id="{A4FF6A5F-1C43-43A3-96FD-B4663F9B0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425" y="37052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8923" name="Text Box 11">
            <a:extLst>
              <a:ext uri="{FF2B5EF4-FFF2-40B4-BE49-F238E27FC236}">
                <a16:creationId xmlns:a16="http://schemas.microsoft.com/office/drawing/2014/main" id="{6DA757FB-271A-4631-A5CE-FF1BB9B59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178175"/>
            <a:ext cx="5143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8924" name="Text Box 12">
            <a:extLst>
              <a:ext uri="{FF2B5EF4-FFF2-40B4-BE49-F238E27FC236}">
                <a16:creationId xmlns:a16="http://schemas.microsoft.com/office/drawing/2014/main" id="{66345194-9B2C-489D-B338-EC8FDBEAF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900" y="2640014"/>
            <a:ext cx="400050" cy="78898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38925" name="Line 13">
            <a:extLst>
              <a:ext uri="{FF2B5EF4-FFF2-40B4-BE49-F238E27FC236}">
                <a16:creationId xmlns:a16="http://schemas.microsoft.com/office/drawing/2014/main" id="{1F9D1B95-D3F2-471D-BEBF-9AE965E61A09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2365376" y="3451225"/>
            <a:ext cx="130175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Text Box 14">
            <a:extLst>
              <a:ext uri="{FF2B5EF4-FFF2-40B4-BE49-F238E27FC236}">
                <a16:creationId xmlns:a16="http://schemas.microsoft.com/office/drawing/2014/main" id="{3D33433B-4F99-42FE-AAF8-525B6CA3F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38" y="305276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8927" name="Line 15">
            <a:extLst>
              <a:ext uri="{FF2B5EF4-FFF2-40B4-BE49-F238E27FC236}">
                <a16:creationId xmlns:a16="http://schemas.microsoft.com/office/drawing/2014/main" id="{232EF1D6-86F2-47DF-910B-D1B6953C6537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2927351" y="3435351"/>
            <a:ext cx="117475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Text Box 16">
            <a:extLst>
              <a:ext uri="{FF2B5EF4-FFF2-40B4-BE49-F238E27FC236}">
                <a16:creationId xmlns:a16="http://schemas.microsoft.com/office/drawing/2014/main" id="{4F028D62-13D0-46AB-AFF2-5E3BE84EE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7963" y="370998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8929" name="Text Box 17">
            <a:extLst>
              <a:ext uri="{FF2B5EF4-FFF2-40B4-BE49-F238E27FC236}">
                <a16:creationId xmlns:a16="http://schemas.microsoft.com/office/drawing/2014/main" id="{F3C6408D-AE19-470E-95BF-5EB099B50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7052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8930" name="Text Box 18">
            <a:extLst>
              <a:ext uri="{FF2B5EF4-FFF2-40B4-BE49-F238E27FC236}">
                <a16:creationId xmlns:a16="http://schemas.microsoft.com/office/drawing/2014/main" id="{34B913E3-EA1A-4004-B845-E3A07ED78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0838" y="305276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8931" name="Line 19">
            <a:extLst>
              <a:ext uri="{FF2B5EF4-FFF2-40B4-BE49-F238E27FC236}">
                <a16:creationId xmlns:a16="http://schemas.microsoft.com/office/drawing/2014/main" id="{92DAA83D-8F2A-4953-8FC6-7014DC04F799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3222625" y="3459163"/>
            <a:ext cx="15240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Line 20">
            <a:extLst>
              <a:ext uri="{FF2B5EF4-FFF2-40B4-BE49-F238E27FC236}">
                <a16:creationId xmlns:a16="http://schemas.microsoft.com/office/drawing/2014/main" id="{03FB2771-4195-4D3F-BC5B-9C8DF5B9505E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4138613" y="3444876"/>
            <a:ext cx="36512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Text Box 21">
            <a:extLst>
              <a:ext uri="{FF2B5EF4-FFF2-40B4-BE49-F238E27FC236}">
                <a16:creationId xmlns:a16="http://schemas.microsoft.com/office/drawing/2014/main" id="{E3BFB1CF-1698-4FEC-96E5-536176E78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725" y="363378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8934" name="Text Box 22">
            <a:extLst>
              <a:ext uri="{FF2B5EF4-FFF2-40B4-BE49-F238E27FC236}">
                <a16:creationId xmlns:a16="http://schemas.microsoft.com/office/drawing/2014/main" id="{E2D70246-27BA-432C-8218-D824C95F7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8163" y="363378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8935" name="Text Box 23">
            <a:extLst>
              <a:ext uri="{FF2B5EF4-FFF2-40B4-BE49-F238E27FC236}">
                <a16:creationId xmlns:a16="http://schemas.microsoft.com/office/drawing/2014/main" id="{F59B093C-BD9C-4F03-826B-7BBE8FA4E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0038" y="309086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8936" name="Line 24">
            <a:extLst>
              <a:ext uri="{FF2B5EF4-FFF2-40B4-BE49-F238E27FC236}">
                <a16:creationId xmlns:a16="http://schemas.microsoft.com/office/drawing/2014/main" id="{A5DC99E7-F723-46F9-A102-A0CD6C9A34A2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4546600" y="3441701"/>
            <a:ext cx="14288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Line 25">
            <a:extLst>
              <a:ext uri="{FF2B5EF4-FFF2-40B4-BE49-F238E27FC236}">
                <a16:creationId xmlns:a16="http://schemas.microsoft.com/office/drawing/2014/main" id="{09C900FC-80A5-41F1-BBBD-6AE7C5147C6B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7615238" y="5049839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Text Box 26">
            <a:extLst>
              <a:ext uri="{FF2B5EF4-FFF2-40B4-BE49-F238E27FC236}">
                <a16:creationId xmlns:a16="http://schemas.microsoft.com/office/drawing/2014/main" id="{EAC14655-AB61-414B-BD01-F8686FD55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5213" y="53530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8939" name="Text Box 27">
            <a:extLst>
              <a:ext uri="{FF2B5EF4-FFF2-40B4-BE49-F238E27FC236}">
                <a16:creationId xmlns:a16="http://schemas.microsoft.com/office/drawing/2014/main" id="{87AFCFAF-9215-4F58-A881-C47041CF9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53530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8940" name="Text Box 28">
            <a:extLst>
              <a:ext uri="{FF2B5EF4-FFF2-40B4-BE49-F238E27FC236}">
                <a16:creationId xmlns:a16="http://schemas.microsoft.com/office/drawing/2014/main" id="{92EC6877-5E49-4E07-80FA-42278BB2E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2388" y="4657725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8941" name="Line 29">
            <a:extLst>
              <a:ext uri="{FF2B5EF4-FFF2-40B4-BE49-F238E27FC236}">
                <a16:creationId xmlns:a16="http://schemas.microsoft.com/office/drawing/2014/main" id="{8C0B66B2-92BD-461A-B29D-9A33F1F88701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7958138" y="5040314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2" name="Line 30">
            <a:extLst>
              <a:ext uri="{FF2B5EF4-FFF2-40B4-BE49-F238E27FC236}">
                <a16:creationId xmlns:a16="http://schemas.microsoft.com/office/drawing/2014/main" id="{5995BDC9-92CB-49D4-B144-E01BC4352591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8591551" y="5038725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3" name="Text Box 31">
            <a:extLst>
              <a:ext uri="{FF2B5EF4-FFF2-40B4-BE49-F238E27FC236}">
                <a16:creationId xmlns:a16="http://schemas.microsoft.com/office/drawing/2014/main" id="{21EED74C-7ACA-47F4-9CD6-A1D6A65C0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1525" y="53419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8944" name="Text Box 32">
            <a:extLst>
              <a:ext uri="{FF2B5EF4-FFF2-40B4-BE49-F238E27FC236}">
                <a16:creationId xmlns:a16="http://schemas.microsoft.com/office/drawing/2014/main" id="{35184646-C593-4CE2-8699-E05E05B4C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3963" y="53419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8945" name="Text Box 33">
            <a:extLst>
              <a:ext uri="{FF2B5EF4-FFF2-40B4-BE49-F238E27FC236}">
                <a16:creationId xmlns:a16="http://schemas.microsoft.com/office/drawing/2014/main" id="{D0FB8F80-982B-411B-B4F9-44814D3AC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46466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8946" name="Line 34">
            <a:extLst>
              <a:ext uri="{FF2B5EF4-FFF2-40B4-BE49-F238E27FC236}">
                <a16:creationId xmlns:a16="http://schemas.microsoft.com/office/drawing/2014/main" id="{0D08A119-A7D4-44B2-83F9-9CF5BB4BC01B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8934451" y="5029200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7" name="Line 35">
            <a:extLst>
              <a:ext uri="{FF2B5EF4-FFF2-40B4-BE49-F238E27FC236}">
                <a16:creationId xmlns:a16="http://schemas.microsoft.com/office/drawing/2014/main" id="{D858F52E-ED7A-41D8-A2FB-67D6C89DAA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1563" y="2971801"/>
            <a:ext cx="233362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8" name="Line 36">
            <a:extLst>
              <a:ext uri="{FF2B5EF4-FFF2-40B4-BE49-F238E27FC236}">
                <a16:creationId xmlns:a16="http://schemas.microsoft.com/office/drawing/2014/main" id="{6A319027-63A4-444B-8999-2E405478AF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72414" y="4352925"/>
            <a:ext cx="3524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9" name="Line 37">
            <a:extLst>
              <a:ext uri="{FF2B5EF4-FFF2-40B4-BE49-F238E27FC236}">
                <a16:creationId xmlns:a16="http://schemas.microsoft.com/office/drawing/2014/main" id="{1B961511-7BCA-4283-B5E2-1FCDECB87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6591300" y="210661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50" name="Line 38">
            <a:extLst>
              <a:ext uri="{FF2B5EF4-FFF2-40B4-BE49-F238E27FC236}">
                <a16:creationId xmlns:a16="http://schemas.microsoft.com/office/drawing/2014/main" id="{4150A371-E13F-4B3B-8A23-01C8E7C3025E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5826" y="4348164"/>
            <a:ext cx="352425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51" name="Text Box 39">
            <a:extLst>
              <a:ext uri="{FF2B5EF4-FFF2-40B4-BE49-F238E27FC236}">
                <a16:creationId xmlns:a16="http://schemas.microsoft.com/office/drawing/2014/main" id="{9368094D-CBE5-49DD-AA01-B5F40D312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47173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8952" name="Line 40">
            <a:extLst>
              <a:ext uri="{FF2B5EF4-FFF2-40B4-BE49-F238E27FC236}">
                <a16:creationId xmlns:a16="http://schemas.microsoft.com/office/drawing/2014/main" id="{E3EDA4AB-7789-426E-AC38-FFB6AC8DF730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2503489" y="2836863"/>
            <a:ext cx="39687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53" name="Line 41">
            <a:extLst>
              <a:ext uri="{FF2B5EF4-FFF2-40B4-BE49-F238E27FC236}">
                <a16:creationId xmlns:a16="http://schemas.microsoft.com/office/drawing/2014/main" id="{E323D97A-CA44-457D-8B61-0DD34F6C24D6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2908300" y="2827338"/>
            <a:ext cx="39688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54" name="Line 42">
            <a:extLst>
              <a:ext uri="{FF2B5EF4-FFF2-40B4-BE49-F238E27FC236}">
                <a16:creationId xmlns:a16="http://schemas.microsoft.com/office/drawing/2014/main" id="{6F0B4F45-9204-4D1B-BDE9-DE97909F4E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89706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55" name="Text Box 43">
            <a:extLst>
              <a:ext uri="{FF2B5EF4-FFF2-40B4-BE49-F238E27FC236}">
                <a16:creationId xmlns:a16="http://schemas.microsoft.com/office/drawing/2014/main" id="{D47E08AA-1694-49A5-83B0-4BB2241A8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75" y="258603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6</a:t>
            </a:r>
          </a:p>
        </p:txBody>
      </p:sp>
      <p:sp>
        <p:nvSpPr>
          <p:cNvPr id="38956" name="Line 44">
            <a:extLst>
              <a:ext uri="{FF2B5EF4-FFF2-40B4-BE49-F238E27FC236}">
                <a16:creationId xmlns:a16="http://schemas.microsoft.com/office/drawing/2014/main" id="{BED9066C-85B9-4A3D-B274-5FC816A8A6B2}"/>
              </a:ext>
            </a:extLst>
          </p:cNvPr>
          <p:cNvSpPr>
            <a:spLocks noChangeShapeType="1"/>
          </p:cNvSpPr>
          <p:nvPr/>
        </p:nvSpPr>
        <p:spPr bwMode="auto">
          <a:xfrm rot="2537517" flipH="1">
            <a:off x="4481514" y="2916238"/>
            <a:ext cx="53975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57" name="Line 45">
            <a:extLst>
              <a:ext uri="{FF2B5EF4-FFF2-40B4-BE49-F238E27FC236}">
                <a16:creationId xmlns:a16="http://schemas.microsoft.com/office/drawing/2014/main" id="{BED7022C-0597-494D-91A0-93D04BA39A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1550" y="204946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59" name="Text Box 47">
            <a:extLst>
              <a:ext uri="{FF2B5EF4-FFF2-40B4-BE49-F238E27FC236}">
                <a16:creationId xmlns:a16="http://schemas.microsoft.com/office/drawing/2014/main" id="{5ABCB121-8B5E-4B53-AB72-A18CF20B5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7688" y="3971925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3">
            <a:extLst>
              <a:ext uri="{FF2B5EF4-FFF2-40B4-BE49-F238E27FC236}">
                <a16:creationId xmlns:a16="http://schemas.microsoft.com/office/drawing/2014/main" id="{31ABBC1C-9A34-4D80-BF6F-13FECC629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AEC6A416-17E5-4D63-AF7B-31D0E49F7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395B0EE-DA21-4D90-ADAC-1F67A18D9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1790700"/>
            <a:ext cx="779145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Line 4">
            <a:extLst>
              <a:ext uri="{FF2B5EF4-FFF2-40B4-BE49-F238E27FC236}">
                <a16:creationId xmlns:a16="http://schemas.microsoft.com/office/drawing/2014/main" id="{743A006A-C43C-4080-846E-759D80D943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800225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>
            <a:extLst>
              <a:ext uri="{FF2B5EF4-FFF2-40B4-BE49-F238E27FC236}">
                <a16:creationId xmlns:a16="http://schemas.microsoft.com/office/drawing/2014/main" id="{5EF8A5A5-2129-4792-A173-B57F97F82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5900" y="1800225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Line 6">
            <a:extLst>
              <a:ext uri="{FF2B5EF4-FFF2-40B4-BE49-F238E27FC236}">
                <a16:creationId xmlns:a16="http://schemas.microsoft.com/office/drawing/2014/main" id="{163191F9-E450-4448-AD1D-F51C278E7EC0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2078039" y="3440114"/>
            <a:ext cx="141287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Text Box 7">
            <a:extLst>
              <a:ext uri="{FF2B5EF4-FFF2-40B4-BE49-F238E27FC236}">
                <a16:creationId xmlns:a16="http://schemas.microsoft.com/office/drawing/2014/main" id="{30B5CB2F-CC31-4924-8EFD-9D26F2AE3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700" y="37052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9944" name="Text Box 8">
            <a:extLst>
              <a:ext uri="{FF2B5EF4-FFF2-40B4-BE49-F238E27FC236}">
                <a16:creationId xmlns:a16="http://schemas.microsoft.com/office/drawing/2014/main" id="{68F90E1B-E651-49B8-BEC3-19B8E1C62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425" y="37052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9945" name="Text Box 9">
            <a:extLst>
              <a:ext uri="{FF2B5EF4-FFF2-40B4-BE49-F238E27FC236}">
                <a16:creationId xmlns:a16="http://schemas.microsoft.com/office/drawing/2014/main" id="{F3435EE9-0FC9-4FE6-A127-E5C621755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178175"/>
            <a:ext cx="5143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9946" name="Text Box 10">
            <a:extLst>
              <a:ext uri="{FF2B5EF4-FFF2-40B4-BE49-F238E27FC236}">
                <a16:creationId xmlns:a16="http://schemas.microsoft.com/office/drawing/2014/main" id="{7485CE86-518A-4B8A-9154-A722A5BE8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900" y="2640014"/>
            <a:ext cx="400050" cy="78898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39947" name="Line 11">
            <a:extLst>
              <a:ext uri="{FF2B5EF4-FFF2-40B4-BE49-F238E27FC236}">
                <a16:creationId xmlns:a16="http://schemas.microsoft.com/office/drawing/2014/main" id="{862375FB-25FC-431E-89C0-3A19AE6B6657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2365376" y="3451225"/>
            <a:ext cx="130175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Text Box 12">
            <a:extLst>
              <a:ext uri="{FF2B5EF4-FFF2-40B4-BE49-F238E27FC236}">
                <a16:creationId xmlns:a16="http://schemas.microsoft.com/office/drawing/2014/main" id="{940FA659-A5B4-455D-9202-C289D9513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38" y="305276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9949" name="Line 13">
            <a:extLst>
              <a:ext uri="{FF2B5EF4-FFF2-40B4-BE49-F238E27FC236}">
                <a16:creationId xmlns:a16="http://schemas.microsoft.com/office/drawing/2014/main" id="{649FB7D7-2A7B-433F-A836-A59353451EA2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2927351" y="3435351"/>
            <a:ext cx="117475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Text Box 14">
            <a:extLst>
              <a:ext uri="{FF2B5EF4-FFF2-40B4-BE49-F238E27FC236}">
                <a16:creationId xmlns:a16="http://schemas.microsoft.com/office/drawing/2014/main" id="{345BE5AF-2D9A-4FB3-901B-DC87367FA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7963" y="370998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9951" name="Text Box 15">
            <a:extLst>
              <a:ext uri="{FF2B5EF4-FFF2-40B4-BE49-F238E27FC236}">
                <a16:creationId xmlns:a16="http://schemas.microsoft.com/office/drawing/2014/main" id="{BB866282-2B89-49E1-8F5B-7D4E886C7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7052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9952" name="Text Box 16">
            <a:extLst>
              <a:ext uri="{FF2B5EF4-FFF2-40B4-BE49-F238E27FC236}">
                <a16:creationId xmlns:a16="http://schemas.microsoft.com/office/drawing/2014/main" id="{7700A82B-E51F-48C0-B2EB-D0721D773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0838" y="305276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9953" name="Line 17">
            <a:extLst>
              <a:ext uri="{FF2B5EF4-FFF2-40B4-BE49-F238E27FC236}">
                <a16:creationId xmlns:a16="http://schemas.microsoft.com/office/drawing/2014/main" id="{2F8C214F-9FD9-49F5-BC8A-5C923804ABF2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3222625" y="3459163"/>
            <a:ext cx="15240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18">
            <a:extLst>
              <a:ext uri="{FF2B5EF4-FFF2-40B4-BE49-F238E27FC236}">
                <a16:creationId xmlns:a16="http://schemas.microsoft.com/office/drawing/2014/main" id="{00997D11-0D5F-429E-9510-63E5015BAD80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4138613" y="3444876"/>
            <a:ext cx="36512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Text Box 19">
            <a:extLst>
              <a:ext uri="{FF2B5EF4-FFF2-40B4-BE49-F238E27FC236}">
                <a16:creationId xmlns:a16="http://schemas.microsoft.com/office/drawing/2014/main" id="{6BE7189C-39BE-40C2-9425-608F4D6A6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725" y="363378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9956" name="Text Box 20">
            <a:extLst>
              <a:ext uri="{FF2B5EF4-FFF2-40B4-BE49-F238E27FC236}">
                <a16:creationId xmlns:a16="http://schemas.microsoft.com/office/drawing/2014/main" id="{825F5036-433D-4F33-AADA-C45ED1A03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8163" y="363378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39957" name="Text Box 21">
            <a:extLst>
              <a:ext uri="{FF2B5EF4-FFF2-40B4-BE49-F238E27FC236}">
                <a16:creationId xmlns:a16="http://schemas.microsoft.com/office/drawing/2014/main" id="{A071B453-C8D3-453E-BE5B-4A5897B4E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0038" y="309086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9958" name="Line 22">
            <a:extLst>
              <a:ext uri="{FF2B5EF4-FFF2-40B4-BE49-F238E27FC236}">
                <a16:creationId xmlns:a16="http://schemas.microsoft.com/office/drawing/2014/main" id="{237C51C7-E341-4615-A636-BDAC75A569F6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4546600" y="3441701"/>
            <a:ext cx="14288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Line 23">
            <a:extLst>
              <a:ext uri="{FF2B5EF4-FFF2-40B4-BE49-F238E27FC236}">
                <a16:creationId xmlns:a16="http://schemas.microsoft.com/office/drawing/2014/main" id="{17CF8FC8-E3B9-405F-A39B-22B39E275764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7615238" y="3697289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Text Box 24">
            <a:extLst>
              <a:ext uri="{FF2B5EF4-FFF2-40B4-BE49-F238E27FC236}">
                <a16:creationId xmlns:a16="http://schemas.microsoft.com/office/drawing/2014/main" id="{329BB362-32C8-4435-8292-D5538B8E5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5213" y="400050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9961" name="Text Box 25">
            <a:extLst>
              <a:ext uri="{FF2B5EF4-FFF2-40B4-BE49-F238E27FC236}">
                <a16:creationId xmlns:a16="http://schemas.microsoft.com/office/drawing/2014/main" id="{1B5C1F83-3C13-4AAD-A547-E81B39380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400050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9962" name="Text Box 26">
            <a:extLst>
              <a:ext uri="{FF2B5EF4-FFF2-40B4-BE49-F238E27FC236}">
                <a16:creationId xmlns:a16="http://schemas.microsoft.com/office/drawing/2014/main" id="{FA749FEF-89EA-4E97-A3E7-49BEFC30D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2388" y="3305175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9963" name="Line 27">
            <a:extLst>
              <a:ext uri="{FF2B5EF4-FFF2-40B4-BE49-F238E27FC236}">
                <a16:creationId xmlns:a16="http://schemas.microsoft.com/office/drawing/2014/main" id="{EC863511-72B9-466A-B81D-FA6898745D95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7958138" y="3687764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Line 28">
            <a:extLst>
              <a:ext uri="{FF2B5EF4-FFF2-40B4-BE49-F238E27FC236}">
                <a16:creationId xmlns:a16="http://schemas.microsoft.com/office/drawing/2014/main" id="{2067E16E-E5FE-4A12-BAE5-9AC0841ACA09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8591551" y="3686175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Text Box 29">
            <a:extLst>
              <a:ext uri="{FF2B5EF4-FFF2-40B4-BE49-F238E27FC236}">
                <a16:creationId xmlns:a16="http://schemas.microsoft.com/office/drawing/2014/main" id="{81698086-8776-4844-B892-5F7F69675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1525" y="398938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9966" name="Text Box 30">
            <a:extLst>
              <a:ext uri="{FF2B5EF4-FFF2-40B4-BE49-F238E27FC236}">
                <a16:creationId xmlns:a16="http://schemas.microsoft.com/office/drawing/2014/main" id="{FC2B02FB-7323-4FBC-8D3C-2EC17E9DE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3963" y="398938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39967" name="Text Box 31">
            <a:extLst>
              <a:ext uri="{FF2B5EF4-FFF2-40B4-BE49-F238E27FC236}">
                <a16:creationId xmlns:a16="http://schemas.microsoft.com/office/drawing/2014/main" id="{B2526C5B-3FAA-498F-9857-2B730A33F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329406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9968" name="Line 32">
            <a:extLst>
              <a:ext uri="{FF2B5EF4-FFF2-40B4-BE49-F238E27FC236}">
                <a16:creationId xmlns:a16="http://schemas.microsoft.com/office/drawing/2014/main" id="{1018D526-AF28-47BD-9EA7-47393C77B090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8934451" y="3676650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9" name="Line 33">
            <a:extLst>
              <a:ext uri="{FF2B5EF4-FFF2-40B4-BE49-F238E27FC236}">
                <a16:creationId xmlns:a16="http://schemas.microsoft.com/office/drawing/2014/main" id="{0D1FEEDD-9734-4E3E-B5D6-A426A8F423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1563" y="2971801"/>
            <a:ext cx="233362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Line 34">
            <a:extLst>
              <a:ext uri="{FF2B5EF4-FFF2-40B4-BE49-F238E27FC236}">
                <a16:creationId xmlns:a16="http://schemas.microsoft.com/office/drawing/2014/main" id="{D668F4C0-7058-441A-AB9F-861E898441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72414" y="3000375"/>
            <a:ext cx="3524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Line 35">
            <a:extLst>
              <a:ext uri="{FF2B5EF4-FFF2-40B4-BE49-F238E27FC236}">
                <a16:creationId xmlns:a16="http://schemas.microsoft.com/office/drawing/2014/main" id="{8B963D2F-C3A1-4EA6-B259-98E90AE52A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91300" y="210661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2" name="Line 36">
            <a:extLst>
              <a:ext uri="{FF2B5EF4-FFF2-40B4-BE49-F238E27FC236}">
                <a16:creationId xmlns:a16="http://schemas.microsoft.com/office/drawing/2014/main" id="{2C30C4B2-47AF-415C-9858-E13D3BB61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5826" y="2995614"/>
            <a:ext cx="352425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3" name="Text Box 37">
            <a:extLst>
              <a:ext uri="{FF2B5EF4-FFF2-40B4-BE49-F238E27FC236}">
                <a16:creationId xmlns:a16="http://schemas.microsoft.com/office/drawing/2014/main" id="{70B32E26-4BB7-4120-B4AE-D327817E0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47173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39974" name="Line 38">
            <a:extLst>
              <a:ext uri="{FF2B5EF4-FFF2-40B4-BE49-F238E27FC236}">
                <a16:creationId xmlns:a16="http://schemas.microsoft.com/office/drawing/2014/main" id="{98D73D18-AAB5-4AEE-AFE5-57D3A722A8A6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2503489" y="2836863"/>
            <a:ext cx="39687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Line 39">
            <a:extLst>
              <a:ext uri="{FF2B5EF4-FFF2-40B4-BE49-F238E27FC236}">
                <a16:creationId xmlns:a16="http://schemas.microsoft.com/office/drawing/2014/main" id="{7FE3BB26-A6E0-4CD6-B3AD-D7FDBACCE795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2908300" y="2827338"/>
            <a:ext cx="39688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Line 40">
            <a:extLst>
              <a:ext uri="{FF2B5EF4-FFF2-40B4-BE49-F238E27FC236}">
                <a16:creationId xmlns:a16="http://schemas.microsoft.com/office/drawing/2014/main" id="{D22B0298-DACB-4E5C-B1B5-700FE2CBC7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89706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7" name="Text Box 41">
            <a:extLst>
              <a:ext uri="{FF2B5EF4-FFF2-40B4-BE49-F238E27FC236}">
                <a16:creationId xmlns:a16="http://schemas.microsoft.com/office/drawing/2014/main" id="{586DEBEA-86FB-4A11-869A-873BE8E2F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75" y="258603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6</a:t>
            </a:r>
          </a:p>
        </p:txBody>
      </p:sp>
      <p:sp>
        <p:nvSpPr>
          <p:cNvPr id="39978" name="Line 42">
            <a:extLst>
              <a:ext uri="{FF2B5EF4-FFF2-40B4-BE49-F238E27FC236}">
                <a16:creationId xmlns:a16="http://schemas.microsoft.com/office/drawing/2014/main" id="{4108D635-A59E-43BA-8DB7-7E09950E61B0}"/>
              </a:ext>
            </a:extLst>
          </p:cNvPr>
          <p:cNvSpPr>
            <a:spLocks noChangeShapeType="1"/>
          </p:cNvSpPr>
          <p:nvPr/>
        </p:nvSpPr>
        <p:spPr bwMode="auto">
          <a:xfrm rot="2537517" flipH="1">
            <a:off x="4481514" y="2916238"/>
            <a:ext cx="53975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9" name="Line 43">
            <a:extLst>
              <a:ext uri="{FF2B5EF4-FFF2-40B4-BE49-F238E27FC236}">
                <a16:creationId xmlns:a16="http://schemas.microsoft.com/office/drawing/2014/main" id="{E3E691B5-08B5-4082-8019-88DCABA0A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1550" y="204946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0" name="Text Box 44">
            <a:extLst>
              <a:ext uri="{FF2B5EF4-FFF2-40B4-BE49-F238E27FC236}">
                <a16:creationId xmlns:a16="http://schemas.microsoft.com/office/drawing/2014/main" id="{D32DD92C-B613-4913-8949-8DFD4C7F4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7688" y="2619375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39981" name="Line 45">
            <a:extLst>
              <a:ext uri="{FF2B5EF4-FFF2-40B4-BE49-F238E27FC236}">
                <a16:creationId xmlns:a16="http://schemas.microsoft.com/office/drawing/2014/main" id="{C72DD86C-34CA-4F35-A6FD-DB8FE45156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0450" y="1819275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2" name="Line 46">
            <a:extLst>
              <a:ext uri="{FF2B5EF4-FFF2-40B4-BE49-F238E27FC236}">
                <a16:creationId xmlns:a16="http://schemas.microsoft.com/office/drawing/2014/main" id="{7078FA50-63DB-451A-B475-5825E66D706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206851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3">
            <a:extLst>
              <a:ext uri="{FF2B5EF4-FFF2-40B4-BE49-F238E27FC236}">
                <a16:creationId xmlns:a16="http://schemas.microsoft.com/office/drawing/2014/main" id="{957899C2-F08F-4A0B-B8F5-7CD82877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EC94A60E-8783-4772-9E74-929B62BAB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56A4A91-DAC8-47B9-88FF-BCCC7E0D7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1790700"/>
            <a:ext cx="352425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Line 4">
            <a:extLst>
              <a:ext uri="{FF2B5EF4-FFF2-40B4-BE49-F238E27FC236}">
                <a16:creationId xmlns:a16="http://schemas.microsoft.com/office/drawing/2014/main" id="{D0EA51FF-4CAB-4AA2-BBEC-2DB11C04F9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800225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Line 5">
            <a:extLst>
              <a:ext uri="{FF2B5EF4-FFF2-40B4-BE49-F238E27FC236}">
                <a16:creationId xmlns:a16="http://schemas.microsoft.com/office/drawing/2014/main" id="{A110417F-2928-42BB-BD99-8C5023DCA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5900" y="1800225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>
            <a:extLst>
              <a:ext uri="{FF2B5EF4-FFF2-40B4-BE49-F238E27FC236}">
                <a16:creationId xmlns:a16="http://schemas.microsoft.com/office/drawing/2014/main" id="{FD69E422-BD28-4ECE-B868-E0D0B2915234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6459539" y="4983164"/>
            <a:ext cx="141287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46924C1D-271F-455C-A180-DFCDF22C5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2482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0968" name="Text Box 8">
            <a:extLst>
              <a:ext uri="{FF2B5EF4-FFF2-40B4-BE49-F238E27FC236}">
                <a16:creationId xmlns:a16="http://schemas.microsoft.com/office/drawing/2014/main" id="{3B041672-0A3A-4E27-8A7A-B043572D2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8925" y="52482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0969" name="Text Box 9">
            <a:extLst>
              <a:ext uri="{FF2B5EF4-FFF2-40B4-BE49-F238E27FC236}">
                <a16:creationId xmlns:a16="http://schemas.microsoft.com/office/drawing/2014/main" id="{B0D8A7E8-A95E-4570-A28C-B8072B37C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5900" y="4797425"/>
            <a:ext cx="5143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0970" name="Text Box 10">
            <a:extLst>
              <a:ext uri="{FF2B5EF4-FFF2-40B4-BE49-F238E27FC236}">
                <a16:creationId xmlns:a16="http://schemas.microsoft.com/office/drawing/2014/main" id="{E075EED3-4710-47B9-8CC7-45E96029C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620964"/>
            <a:ext cx="400050" cy="78898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40971" name="Line 11">
            <a:extLst>
              <a:ext uri="{FF2B5EF4-FFF2-40B4-BE49-F238E27FC236}">
                <a16:creationId xmlns:a16="http://schemas.microsoft.com/office/drawing/2014/main" id="{594041D1-6019-4636-ACC7-AF9F3E3D0E41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746876" y="4994275"/>
            <a:ext cx="130175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>
            <a:extLst>
              <a:ext uri="{FF2B5EF4-FFF2-40B4-BE49-F238E27FC236}">
                <a16:creationId xmlns:a16="http://schemas.microsoft.com/office/drawing/2014/main" id="{A9CFEEDD-4126-4DB5-90E4-61D2EA217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8438" y="45958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0973" name="Line 13">
            <a:extLst>
              <a:ext uri="{FF2B5EF4-FFF2-40B4-BE49-F238E27FC236}">
                <a16:creationId xmlns:a16="http://schemas.microsoft.com/office/drawing/2014/main" id="{2112314C-CA11-4913-9D0A-8B3F98145340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7308851" y="4978401"/>
            <a:ext cx="117475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Text Box 14">
            <a:extLst>
              <a:ext uri="{FF2B5EF4-FFF2-40B4-BE49-F238E27FC236}">
                <a16:creationId xmlns:a16="http://schemas.microsoft.com/office/drawing/2014/main" id="{16898C17-BB7B-49C9-B1F7-C2856C7D6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463" y="52530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0975" name="Text Box 15">
            <a:extLst>
              <a:ext uri="{FF2B5EF4-FFF2-40B4-BE49-F238E27FC236}">
                <a16:creationId xmlns:a16="http://schemas.microsoft.com/office/drawing/2014/main" id="{E94EEACD-B465-4C89-9B4E-40D87A2A1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52482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0976" name="Text Box 16">
            <a:extLst>
              <a:ext uri="{FF2B5EF4-FFF2-40B4-BE49-F238E27FC236}">
                <a16:creationId xmlns:a16="http://schemas.microsoft.com/office/drawing/2014/main" id="{1364E393-2A15-4250-9967-4E7082404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2338" y="45958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0977" name="Line 17">
            <a:extLst>
              <a:ext uri="{FF2B5EF4-FFF2-40B4-BE49-F238E27FC236}">
                <a16:creationId xmlns:a16="http://schemas.microsoft.com/office/drawing/2014/main" id="{499DC12D-7A04-4CC0-805A-FFD0F707F8A6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7604125" y="5002213"/>
            <a:ext cx="15240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>
            <a:extLst>
              <a:ext uri="{FF2B5EF4-FFF2-40B4-BE49-F238E27FC236}">
                <a16:creationId xmlns:a16="http://schemas.microsoft.com/office/drawing/2014/main" id="{D1D54428-32A6-4CD4-BE24-98A51893165D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8291513" y="5064126"/>
            <a:ext cx="36512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Text Box 19">
            <a:extLst>
              <a:ext uri="{FF2B5EF4-FFF2-40B4-BE49-F238E27FC236}">
                <a16:creationId xmlns:a16="http://schemas.microsoft.com/office/drawing/2014/main" id="{F2A29D35-87A2-4A2D-8ED4-1C0BA77CD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52530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0980" name="Text Box 20">
            <a:extLst>
              <a:ext uri="{FF2B5EF4-FFF2-40B4-BE49-F238E27FC236}">
                <a16:creationId xmlns:a16="http://schemas.microsoft.com/office/drawing/2014/main" id="{D2B6AC12-A026-4491-BFDB-ECF8D4071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1063" y="52530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0981" name="Text Box 21">
            <a:extLst>
              <a:ext uri="{FF2B5EF4-FFF2-40B4-BE49-F238E27FC236}">
                <a16:creationId xmlns:a16="http://schemas.microsoft.com/office/drawing/2014/main" id="{435FDF6D-242A-4E56-B7C4-466F81CC0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2938" y="47101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0982" name="Line 22">
            <a:extLst>
              <a:ext uri="{FF2B5EF4-FFF2-40B4-BE49-F238E27FC236}">
                <a16:creationId xmlns:a16="http://schemas.microsoft.com/office/drawing/2014/main" id="{140863BF-39DF-49C3-BA42-BCD5CAE1440F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8699500" y="5060951"/>
            <a:ext cx="14288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Line 23">
            <a:extLst>
              <a:ext uri="{FF2B5EF4-FFF2-40B4-BE49-F238E27FC236}">
                <a16:creationId xmlns:a16="http://schemas.microsoft.com/office/drawing/2014/main" id="{35CFB5BE-2D4E-4A50-BAEC-EC72EAFC5062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3595688" y="3563939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Text Box 24">
            <a:extLst>
              <a:ext uri="{FF2B5EF4-FFF2-40B4-BE49-F238E27FC236}">
                <a16:creationId xmlns:a16="http://schemas.microsoft.com/office/drawing/2014/main" id="{40B1FF5D-D10D-4213-AC10-AC3D9A0FB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663" y="38671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0985" name="Text Box 25">
            <a:extLst>
              <a:ext uri="{FF2B5EF4-FFF2-40B4-BE49-F238E27FC236}">
                <a16:creationId xmlns:a16="http://schemas.microsoft.com/office/drawing/2014/main" id="{B5557F96-C3E7-4464-8C4F-923B9196E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38671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0986" name="Text Box 26">
            <a:extLst>
              <a:ext uri="{FF2B5EF4-FFF2-40B4-BE49-F238E27FC236}">
                <a16:creationId xmlns:a16="http://schemas.microsoft.com/office/drawing/2014/main" id="{ADF65517-2B77-46D7-894B-845A7B427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2838" y="3171825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0987" name="Line 27">
            <a:extLst>
              <a:ext uri="{FF2B5EF4-FFF2-40B4-BE49-F238E27FC236}">
                <a16:creationId xmlns:a16="http://schemas.microsoft.com/office/drawing/2014/main" id="{E67A58E8-6481-404E-8756-3410D636F62F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3938588" y="3554414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Line 28">
            <a:extLst>
              <a:ext uri="{FF2B5EF4-FFF2-40B4-BE49-F238E27FC236}">
                <a16:creationId xmlns:a16="http://schemas.microsoft.com/office/drawing/2014/main" id="{0E9BEE2C-9068-479B-8B20-6F7563515782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4572001" y="3552825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Text Box 29">
            <a:extLst>
              <a:ext uri="{FF2B5EF4-FFF2-40B4-BE49-F238E27FC236}">
                <a16:creationId xmlns:a16="http://schemas.microsoft.com/office/drawing/2014/main" id="{8D53C655-0F88-4E2C-9D74-A09F5F798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975" y="38560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0990" name="Text Box 30">
            <a:extLst>
              <a:ext uri="{FF2B5EF4-FFF2-40B4-BE49-F238E27FC236}">
                <a16:creationId xmlns:a16="http://schemas.microsoft.com/office/drawing/2014/main" id="{87017C25-D659-46BA-8E76-445AE24E2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413" y="38560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0991" name="Text Box 31">
            <a:extLst>
              <a:ext uri="{FF2B5EF4-FFF2-40B4-BE49-F238E27FC236}">
                <a16:creationId xmlns:a16="http://schemas.microsoft.com/office/drawing/2014/main" id="{62EF20C7-451D-410B-BAA5-B9291456D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150" y="31607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0992" name="Line 32">
            <a:extLst>
              <a:ext uri="{FF2B5EF4-FFF2-40B4-BE49-F238E27FC236}">
                <a16:creationId xmlns:a16="http://schemas.microsoft.com/office/drawing/2014/main" id="{4B136FEE-AE93-4FE7-A16F-BE86E4DBEFC8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4914901" y="3543300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Line 33">
            <a:extLst>
              <a:ext uri="{FF2B5EF4-FFF2-40B4-BE49-F238E27FC236}">
                <a16:creationId xmlns:a16="http://schemas.microsoft.com/office/drawing/2014/main" id="{1546F770-4458-4FD9-B17B-571378EAFF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034463" y="4591051"/>
            <a:ext cx="233362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Line 34">
            <a:extLst>
              <a:ext uri="{FF2B5EF4-FFF2-40B4-BE49-F238E27FC236}">
                <a16:creationId xmlns:a16="http://schemas.microsoft.com/office/drawing/2014/main" id="{F3C52BD6-47E9-43C7-A6D5-CEA52E8AEA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2864" y="2867025"/>
            <a:ext cx="3524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Line 35">
            <a:extLst>
              <a:ext uri="{FF2B5EF4-FFF2-40B4-BE49-F238E27FC236}">
                <a16:creationId xmlns:a16="http://schemas.microsoft.com/office/drawing/2014/main" id="{99F60F46-4925-4AF9-86AD-932148D088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08756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Line 36">
            <a:extLst>
              <a:ext uri="{FF2B5EF4-FFF2-40B4-BE49-F238E27FC236}">
                <a16:creationId xmlns:a16="http://schemas.microsoft.com/office/drawing/2014/main" id="{E91D57CA-10D8-4F63-8BD1-A985F12497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6276" y="2862264"/>
            <a:ext cx="352425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Text Box 37">
            <a:extLst>
              <a:ext uri="{FF2B5EF4-FFF2-40B4-BE49-F238E27FC236}">
                <a16:creationId xmlns:a16="http://schemas.microsoft.com/office/drawing/2014/main" id="{F1BD9896-5D25-409E-9D46-8C8D81029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100" y="401478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0998" name="Line 38">
            <a:extLst>
              <a:ext uri="{FF2B5EF4-FFF2-40B4-BE49-F238E27FC236}">
                <a16:creationId xmlns:a16="http://schemas.microsoft.com/office/drawing/2014/main" id="{8A6268ED-EDCF-4C37-BFE6-EB2714EB97BC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6884989" y="4379913"/>
            <a:ext cx="39687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Line 39">
            <a:extLst>
              <a:ext uri="{FF2B5EF4-FFF2-40B4-BE49-F238E27FC236}">
                <a16:creationId xmlns:a16="http://schemas.microsoft.com/office/drawing/2014/main" id="{334E8D15-0C67-4469-88F6-3DA1B6FABEC5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7289800" y="4370388"/>
            <a:ext cx="39688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Line 40">
            <a:extLst>
              <a:ext uri="{FF2B5EF4-FFF2-40B4-BE49-F238E27FC236}">
                <a16:creationId xmlns:a16="http://schemas.microsoft.com/office/drawing/2014/main" id="{36D7AD9A-F4D2-463A-A925-291ED27422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86626" y="3806826"/>
            <a:ext cx="333375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Text Box 41">
            <a:extLst>
              <a:ext uri="{FF2B5EF4-FFF2-40B4-BE49-F238E27FC236}">
                <a16:creationId xmlns:a16="http://schemas.microsoft.com/office/drawing/2014/main" id="{33346758-1680-4839-8FE4-1E5DFF879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7275" y="420528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6</a:t>
            </a:r>
          </a:p>
        </p:txBody>
      </p:sp>
      <p:sp>
        <p:nvSpPr>
          <p:cNvPr id="41002" name="Line 42">
            <a:extLst>
              <a:ext uri="{FF2B5EF4-FFF2-40B4-BE49-F238E27FC236}">
                <a16:creationId xmlns:a16="http://schemas.microsoft.com/office/drawing/2014/main" id="{0106569F-3BC4-473F-8638-1EE8BB61F49A}"/>
              </a:ext>
            </a:extLst>
          </p:cNvPr>
          <p:cNvSpPr>
            <a:spLocks noChangeShapeType="1"/>
          </p:cNvSpPr>
          <p:nvPr/>
        </p:nvSpPr>
        <p:spPr bwMode="auto">
          <a:xfrm rot="2537517" flipH="1">
            <a:off x="8634414" y="4535488"/>
            <a:ext cx="53975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Line 43">
            <a:extLst>
              <a:ext uri="{FF2B5EF4-FFF2-40B4-BE49-F238E27FC236}">
                <a16:creationId xmlns:a16="http://schemas.microsoft.com/office/drawing/2014/main" id="{6F9D37B4-ECED-49F5-B049-42F5E09203D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8164" y="3811589"/>
            <a:ext cx="52863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Text Box 44">
            <a:extLst>
              <a:ext uri="{FF2B5EF4-FFF2-40B4-BE49-F238E27FC236}">
                <a16:creationId xmlns:a16="http://schemas.microsoft.com/office/drawing/2014/main" id="{E74A4E39-B415-4E77-BA37-D65BADF26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8138" y="2486025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41006" name="Line 46">
            <a:extLst>
              <a:ext uri="{FF2B5EF4-FFF2-40B4-BE49-F238E27FC236}">
                <a16:creationId xmlns:a16="http://schemas.microsoft.com/office/drawing/2014/main" id="{6DD51C75-2289-4F78-92BF-6C31A6AEC9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2450" y="193516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Text Box 47">
            <a:extLst>
              <a:ext uri="{FF2B5EF4-FFF2-40B4-BE49-F238E27FC236}">
                <a16:creationId xmlns:a16="http://schemas.microsoft.com/office/drawing/2014/main" id="{7406F410-1F7B-49DB-94DA-63954B6CD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448050"/>
            <a:ext cx="53340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10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3">
            <a:extLst>
              <a:ext uri="{FF2B5EF4-FFF2-40B4-BE49-F238E27FC236}">
                <a16:creationId xmlns:a16="http://schemas.microsoft.com/office/drawing/2014/main" id="{654BCD4A-2623-4C0B-88B7-01B153A9F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3BDDC37A-31BB-496E-8BAE-53339ABC4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051ACF6-96E2-47CD-9EAC-D681853E1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1790700"/>
            <a:ext cx="634365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Line 4">
            <a:extLst>
              <a:ext uri="{FF2B5EF4-FFF2-40B4-BE49-F238E27FC236}">
                <a16:creationId xmlns:a16="http://schemas.microsoft.com/office/drawing/2014/main" id="{711F9E68-4E5E-470D-B5E7-C2312FC9D7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800225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>
            <a:extLst>
              <a:ext uri="{FF2B5EF4-FFF2-40B4-BE49-F238E27FC236}">
                <a16:creationId xmlns:a16="http://schemas.microsoft.com/office/drawing/2014/main" id="{F9525A84-9887-481C-A7C5-35A0F9BB60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5900" y="1800225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Line 6">
            <a:extLst>
              <a:ext uri="{FF2B5EF4-FFF2-40B4-BE49-F238E27FC236}">
                <a16:creationId xmlns:a16="http://schemas.microsoft.com/office/drawing/2014/main" id="{3D8D20A6-0BF5-4E39-9793-2C8B45304FBC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5697539" y="4106864"/>
            <a:ext cx="141287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Text Box 7">
            <a:extLst>
              <a:ext uri="{FF2B5EF4-FFF2-40B4-BE49-F238E27FC236}">
                <a16:creationId xmlns:a16="http://schemas.microsoft.com/office/drawing/2014/main" id="{34E4ECF2-1779-4C77-9D89-9FE48115D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3719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3016" name="Text Box 8">
            <a:extLst>
              <a:ext uri="{FF2B5EF4-FFF2-40B4-BE49-F238E27FC236}">
                <a16:creationId xmlns:a16="http://schemas.microsoft.com/office/drawing/2014/main" id="{FF930436-CE5D-42EE-AB84-49D8FB603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6925" y="43719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3017" name="Text Box 9">
            <a:extLst>
              <a:ext uri="{FF2B5EF4-FFF2-40B4-BE49-F238E27FC236}">
                <a16:creationId xmlns:a16="http://schemas.microsoft.com/office/drawing/2014/main" id="{3248D6BE-C1A1-4C46-AE5C-37023885B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3900" y="3921125"/>
            <a:ext cx="5143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3018" name="Text Box 10">
            <a:extLst>
              <a:ext uri="{FF2B5EF4-FFF2-40B4-BE49-F238E27FC236}">
                <a16:creationId xmlns:a16="http://schemas.microsoft.com/office/drawing/2014/main" id="{B8EAC38C-CF1F-4B69-9F70-9BE1088E2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620964"/>
            <a:ext cx="400050" cy="78898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43019" name="Line 11">
            <a:extLst>
              <a:ext uri="{FF2B5EF4-FFF2-40B4-BE49-F238E27FC236}">
                <a16:creationId xmlns:a16="http://schemas.microsoft.com/office/drawing/2014/main" id="{6DE199BF-6D31-480F-8FFC-8B570B10D28C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5984876" y="4117975"/>
            <a:ext cx="130175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Text Box 12">
            <a:extLst>
              <a:ext uri="{FF2B5EF4-FFF2-40B4-BE49-F238E27FC236}">
                <a16:creationId xmlns:a16="http://schemas.microsoft.com/office/drawing/2014/main" id="{832D9FB8-E469-4C56-9D37-B1B9D947B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6438" y="37195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3021" name="Line 13">
            <a:extLst>
              <a:ext uri="{FF2B5EF4-FFF2-40B4-BE49-F238E27FC236}">
                <a16:creationId xmlns:a16="http://schemas.microsoft.com/office/drawing/2014/main" id="{08C7B7ED-E42B-41B2-8216-6CE52A2C9596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6546851" y="4102101"/>
            <a:ext cx="117475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Text Box 14">
            <a:extLst>
              <a:ext uri="{FF2B5EF4-FFF2-40B4-BE49-F238E27FC236}">
                <a16:creationId xmlns:a16="http://schemas.microsoft.com/office/drawing/2014/main" id="{96F32D58-5012-41EC-BAF5-C7DF79863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7463" y="43767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3023" name="Text Box 15">
            <a:extLst>
              <a:ext uri="{FF2B5EF4-FFF2-40B4-BE49-F238E27FC236}">
                <a16:creationId xmlns:a16="http://schemas.microsoft.com/office/drawing/2014/main" id="{232F22E2-A043-41D8-928D-F48EE803E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43719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3024" name="Text Box 16">
            <a:extLst>
              <a:ext uri="{FF2B5EF4-FFF2-40B4-BE49-F238E27FC236}">
                <a16:creationId xmlns:a16="http://schemas.microsoft.com/office/drawing/2014/main" id="{E443B74C-3762-4B31-B844-BD37A3647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0338" y="37195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3025" name="Line 17">
            <a:extLst>
              <a:ext uri="{FF2B5EF4-FFF2-40B4-BE49-F238E27FC236}">
                <a16:creationId xmlns:a16="http://schemas.microsoft.com/office/drawing/2014/main" id="{5FADBDFB-5E26-44DB-8397-D715A8DC9792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842125" y="4125913"/>
            <a:ext cx="15240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Line 18">
            <a:extLst>
              <a:ext uri="{FF2B5EF4-FFF2-40B4-BE49-F238E27FC236}">
                <a16:creationId xmlns:a16="http://schemas.microsoft.com/office/drawing/2014/main" id="{44115384-0FDA-48CA-9E2E-A3807F2D24C0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7529513" y="4187826"/>
            <a:ext cx="36512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Text Box 19">
            <a:extLst>
              <a:ext uri="{FF2B5EF4-FFF2-40B4-BE49-F238E27FC236}">
                <a16:creationId xmlns:a16="http://schemas.microsoft.com/office/drawing/2014/main" id="{70D81999-5383-4143-A340-5CB934885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43767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3028" name="Text Box 20">
            <a:extLst>
              <a:ext uri="{FF2B5EF4-FFF2-40B4-BE49-F238E27FC236}">
                <a16:creationId xmlns:a16="http://schemas.microsoft.com/office/drawing/2014/main" id="{44CF127B-9278-4A44-A382-84B6C0009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9063" y="43767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3029" name="Text Box 21">
            <a:extLst>
              <a:ext uri="{FF2B5EF4-FFF2-40B4-BE49-F238E27FC236}">
                <a16:creationId xmlns:a16="http://schemas.microsoft.com/office/drawing/2014/main" id="{12486323-8B80-4565-B724-E0C8908BA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938" y="38338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3030" name="Line 22">
            <a:extLst>
              <a:ext uri="{FF2B5EF4-FFF2-40B4-BE49-F238E27FC236}">
                <a16:creationId xmlns:a16="http://schemas.microsoft.com/office/drawing/2014/main" id="{F9839113-06A1-4B39-BAAB-B3ACC2E53C30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7937500" y="4184651"/>
            <a:ext cx="14288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1" name="Line 23">
            <a:extLst>
              <a:ext uri="{FF2B5EF4-FFF2-40B4-BE49-F238E27FC236}">
                <a16:creationId xmlns:a16="http://schemas.microsoft.com/office/drawing/2014/main" id="{758049A8-E212-4EC3-966F-98AC4E8379BC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3595688" y="3563939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Text Box 24">
            <a:extLst>
              <a:ext uri="{FF2B5EF4-FFF2-40B4-BE49-F238E27FC236}">
                <a16:creationId xmlns:a16="http://schemas.microsoft.com/office/drawing/2014/main" id="{5F231205-9856-431D-B3F3-AB27D38DA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663" y="38671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3033" name="Text Box 25">
            <a:extLst>
              <a:ext uri="{FF2B5EF4-FFF2-40B4-BE49-F238E27FC236}">
                <a16:creationId xmlns:a16="http://schemas.microsoft.com/office/drawing/2014/main" id="{3FB678A2-3A99-4134-81CB-F27914034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38671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3034" name="Text Box 26">
            <a:extLst>
              <a:ext uri="{FF2B5EF4-FFF2-40B4-BE49-F238E27FC236}">
                <a16:creationId xmlns:a16="http://schemas.microsoft.com/office/drawing/2014/main" id="{22267B78-B642-4286-A0BC-FB6D7EBB5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2838" y="3171825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3035" name="Line 27">
            <a:extLst>
              <a:ext uri="{FF2B5EF4-FFF2-40B4-BE49-F238E27FC236}">
                <a16:creationId xmlns:a16="http://schemas.microsoft.com/office/drawing/2014/main" id="{C7BC3A5E-EDEF-4840-991A-CFF2B3E04914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3938588" y="3554414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6" name="Line 28">
            <a:extLst>
              <a:ext uri="{FF2B5EF4-FFF2-40B4-BE49-F238E27FC236}">
                <a16:creationId xmlns:a16="http://schemas.microsoft.com/office/drawing/2014/main" id="{AF224BCB-C390-4ABC-A577-DEA81C28F6D0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4572001" y="3552825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7" name="Text Box 29">
            <a:extLst>
              <a:ext uri="{FF2B5EF4-FFF2-40B4-BE49-F238E27FC236}">
                <a16:creationId xmlns:a16="http://schemas.microsoft.com/office/drawing/2014/main" id="{0CD153C6-BAFE-42EE-ABEC-D6625237F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975" y="38560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3038" name="Text Box 30">
            <a:extLst>
              <a:ext uri="{FF2B5EF4-FFF2-40B4-BE49-F238E27FC236}">
                <a16:creationId xmlns:a16="http://schemas.microsoft.com/office/drawing/2014/main" id="{663201A7-24F2-497C-BEB9-FBCB95A42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413" y="38560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3039" name="Text Box 31">
            <a:extLst>
              <a:ext uri="{FF2B5EF4-FFF2-40B4-BE49-F238E27FC236}">
                <a16:creationId xmlns:a16="http://schemas.microsoft.com/office/drawing/2014/main" id="{0DFEE74A-66BC-4D4C-8CA6-BBFD88739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150" y="31607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3040" name="Line 32">
            <a:extLst>
              <a:ext uri="{FF2B5EF4-FFF2-40B4-BE49-F238E27FC236}">
                <a16:creationId xmlns:a16="http://schemas.microsoft.com/office/drawing/2014/main" id="{1F6274B8-0B29-4C98-A6D8-50A366B66073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4914901" y="3543300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1" name="Line 33">
            <a:extLst>
              <a:ext uri="{FF2B5EF4-FFF2-40B4-BE49-F238E27FC236}">
                <a16:creationId xmlns:a16="http://schemas.microsoft.com/office/drawing/2014/main" id="{3B54282D-5540-4475-A0EC-A868214EC1B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2463" y="3714751"/>
            <a:ext cx="233362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2" name="Line 34">
            <a:extLst>
              <a:ext uri="{FF2B5EF4-FFF2-40B4-BE49-F238E27FC236}">
                <a16:creationId xmlns:a16="http://schemas.microsoft.com/office/drawing/2014/main" id="{81031C7E-617C-4E63-B485-BE0F271068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2864" y="2867025"/>
            <a:ext cx="3524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3" name="Line 35">
            <a:extLst>
              <a:ext uri="{FF2B5EF4-FFF2-40B4-BE49-F238E27FC236}">
                <a16:creationId xmlns:a16="http://schemas.microsoft.com/office/drawing/2014/main" id="{C0D5B1C9-3C79-4F16-AF71-EC17D18BC5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08756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4" name="Line 36">
            <a:extLst>
              <a:ext uri="{FF2B5EF4-FFF2-40B4-BE49-F238E27FC236}">
                <a16:creationId xmlns:a16="http://schemas.microsoft.com/office/drawing/2014/main" id="{4143CDD1-52EE-4093-AFAA-929E3DCF7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6276" y="2862264"/>
            <a:ext cx="352425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5" name="Text Box 37">
            <a:extLst>
              <a:ext uri="{FF2B5EF4-FFF2-40B4-BE49-F238E27FC236}">
                <a16:creationId xmlns:a16="http://schemas.microsoft.com/office/drawing/2014/main" id="{2A948ECA-106F-4C1D-836C-E24D3CE79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100" y="313848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3046" name="Line 38">
            <a:extLst>
              <a:ext uri="{FF2B5EF4-FFF2-40B4-BE49-F238E27FC236}">
                <a16:creationId xmlns:a16="http://schemas.microsoft.com/office/drawing/2014/main" id="{BD9124B6-306C-4660-A500-4C9B83A9D94A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6122989" y="3503613"/>
            <a:ext cx="39687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7" name="Line 39">
            <a:extLst>
              <a:ext uri="{FF2B5EF4-FFF2-40B4-BE49-F238E27FC236}">
                <a16:creationId xmlns:a16="http://schemas.microsoft.com/office/drawing/2014/main" id="{273D33E3-149D-433E-876A-A60CEAA12F87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527800" y="3494088"/>
            <a:ext cx="39688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8" name="Line 40">
            <a:extLst>
              <a:ext uri="{FF2B5EF4-FFF2-40B4-BE49-F238E27FC236}">
                <a16:creationId xmlns:a16="http://schemas.microsoft.com/office/drawing/2014/main" id="{ED918D6D-BC77-4434-A28C-4D212BB2B3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24626" y="2930526"/>
            <a:ext cx="333375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9" name="Text Box 41">
            <a:extLst>
              <a:ext uri="{FF2B5EF4-FFF2-40B4-BE49-F238E27FC236}">
                <a16:creationId xmlns:a16="http://schemas.microsoft.com/office/drawing/2014/main" id="{394DDC6B-D465-42B9-B23E-CD86055E9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5275" y="332898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6</a:t>
            </a:r>
          </a:p>
        </p:txBody>
      </p:sp>
      <p:sp>
        <p:nvSpPr>
          <p:cNvPr id="43050" name="Line 42">
            <a:extLst>
              <a:ext uri="{FF2B5EF4-FFF2-40B4-BE49-F238E27FC236}">
                <a16:creationId xmlns:a16="http://schemas.microsoft.com/office/drawing/2014/main" id="{7438ECAF-E096-48A3-808F-82DACF931036}"/>
              </a:ext>
            </a:extLst>
          </p:cNvPr>
          <p:cNvSpPr>
            <a:spLocks noChangeShapeType="1"/>
          </p:cNvSpPr>
          <p:nvPr/>
        </p:nvSpPr>
        <p:spPr bwMode="auto">
          <a:xfrm rot="2537517" flipH="1">
            <a:off x="7872414" y="3659188"/>
            <a:ext cx="53975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1" name="Line 43">
            <a:extLst>
              <a:ext uri="{FF2B5EF4-FFF2-40B4-BE49-F238E27FC236}">
                <a16:creationId xmlns:a16="http://schemas.microsoft.com/office/drawing/2014/main" id="{F59B8C55-0462-47D9-970A-1678FBC27E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6164" y="2935289"/>
            <a:ext cx="52863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2" name="Text Box 44">
            <a:extLst>
              <a:ext uri="{FF2B5EF4-FFF2-40B4-BE49-F238E27FC236}">
                <a16:creationId xmlns:a16="http://schemas.microsoft.com/office/drawing/2014/main" id="{15A50080-B850-4900-935F-C7348351B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8138" y="2486025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43053" name="Line 45">
            <a:extLst>
              <a:ext uri="{FF2B5EF4-FFF2-40B4-BE49-F238E27FC236}">
                <a16:creationId xmlns:a16="http://schemas.microsoft.com/office/drawing/2014/main" id="{0B7A3555-311F-4DDF-9647-5EE966768A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2450" y="193516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4" name="Text Box 46">
            <a:extLst>
              <a:ext uri="{FF2B5EF4-FFF2-40B4-BE49-F238E27FC236}">
                <a16:creationId xmlns:a16="http://schemas.microsoft.com/office/drawing/2014/main" id="{B3997C83-4D8D-4B98-AC5A-0F4DCDE44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571750"/>
            <a:ext cx="53340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10</a:t>
            </a:r>
          </a:p>
        </p:txBody>
      </p:sp>
      <p:sp>
        <p:nvSpPr>
          <p:cNvPr id="43055" name="Line 47">
            <a:extLst>
              <a:ext uri="{FF2B5EF4-FFF2-40B4-BE49-F238E27FC236}">
                <a16:creationId xmlns:a16="http://schemas.microsoft.com/office/drawing/2014/main" id="{9BAF6677-CD81-437D-87DA-AA076513AD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203041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3">
            <a:extLst>
              <a:ext uri="{FF2B5EF4-FFF2-40B4-BE49-F238E27FC236}">
                <a16:creationId xmlns:a16="http://schemas.microsoft.com/office/drawing/2014/main" id="{424C7387-29E5-48A1-9603-BDE84BDB8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68279B3E-D335-4DDA-93CA-00B2F5417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DA71C15-4AB9-454B-8234-5ADAED2D1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1790700"/>
            <a:ext cx="350520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>
            <a:extLst>
              <a:ext uri="{FF2B5EF4-FFF2-40B4-BE49-F238E27FC236}">
                <a16:creationId xmlns:a16="http://schemas.microsoft.com/office/drawing/2014/main" id="{7E9CA4C3-0027-41EF-A20E-FAD5E7B6F5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5900" y="1800225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6">
            <a:extLst>
              <a:ext uri="{FF2B5EF4-FFF2-40B4-BE49-F238E27FC236}">
                <a16:creationId xmlns:a16="http://schemas.microsoft.com/office/drawing/2014/main" id="{A7DD5319-E0E1-4589-BEF1-B04EA1A80A48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2116139" y="4068764"/>
            <a:ext cx="141287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Text Box 7">
            <a:extLst>
              <a:ext uri="{FF2B5EF4-FFF2-40B4-BE49-F238E27FC236}">
                <a16:creationId xmlns:a16="http://schemas.microsoft.com/office/drawing/2014/main" id="{FA829503-569D-419A-A7A0-1E4F0F6FD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3338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63321F3D-58FF-4197-8E66-C064973C8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5" y="43338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4041" name="Text Box 9">
            <a:extLst>
              <a:ext uri="{FF2B5EF4-FFF2-40B4-BE49-F238E27FC236}">
                <a16:creationId xmlns:a16="http://schemas.microsoft.com/office/drawing/2014/main" id="{7DE45DE3-6E3C-4061-A682-2862FB123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3883025"/>
            <a:ext cx="5143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4042" name="Text Box 10">
            <a:extLst>
              <a:ext uri="{FF2B5EF4-FFF2-40B4-BE49-F238E27FC236}">
                <a16:creationId xmlns:a16="http://schemas.microsoft.com/office/drawing/2014/main" id="{AE20DF63-53E1-4909-B0D9-00F3D0CC1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368776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44043" name="Line 11">
            <a:extLst>
              <a:ext uri="{FF2B5EF4-FFF2-40B4-BE49-F238E27FC236}">
                <a16:creationId xmlns:a16="http://schemas.microsoft.com/office/drawing/2014/main" id="{DCA917F8-77DE-47EE-9157-5D954E0599BB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2403476" y="4079875"/>
            <a:ext cx="130175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Text Box 12">
            <a:extLst>
              <a:ext uri="{FF2B5EF4-FFF2-40B4-BE49-F238E27FC236}">
                <a16:creationId xmlns:a16="http://schemas.microsoft.com/office/drawing/2014/main" id="{A9986139-34FC-4BDC-A1C5-1285948F1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36814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4045" name="Line 13">
            <a:extLst>
              <a:ext uri="{FF2B5EF4-FFF2-40B4-BE49-F238E27FC236}">
                <a16:creationId xmlns:a16="http://schemas.microsoft.com/office/drawing/2014/main" id="{148097EA-3A1E-47D6-8876-E82F17CCA08E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2965451" y="4064001"/>
            <a:ext cx="117475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Text Box 14">
            <a:extLst>
              <a:ext uri="{FF2B5EF4-FFF2-40B4-BE49-F238E27FC236}">
                <a16:creationId xmlns:a16="http://schemas.microsoft.com/office/drawing/2014/main" id="{310A1891-3121-44FB-8A4D-3E67810C5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063" y="43386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4047" name="Text Box 15">
            <a:extLst>
              <a:ext uri="{FF2B5EF4-FFF2-40B4-BE49-F238E27FC236}">
                <a16:creationId xmlns:a16="http://schemas.microsoft.com/office/drawing/2014/main" id="{F0D7D546-38C1-4D6E-B2D1-4275993C1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0" y="43338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4048" name="Text Box 16">
            <a:extLst>
              <a:ext uri="{FF2B5EF4-FFF2-40B4-BE49-F238E27FC236}">
                <a16:creationId xmlns:a16="http://schemas.microsoft.com/office/drawing/2014/main" id="{C7D8B11A-8AFA-4A39-BFED-E5B7AA983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36814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4049" name="Line 17">
            <a:extLst>
              <a:ext uri="{FF2B5EF4-FFF2-40B4-BE49-F238E27FC236}">
                <a16:creationId xmlns:a16="http://schemas.microsoft.com/office/drawing/2014/main" id="{D0963118-15BA-4E83-B5F1-58A1963AC817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3260725" y="4087813"/>
            <a:ext cx="15240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8">
            <a:extLst>
              <a:ext uri="{FF2B5EF4-FFF2-40B4-BE49-F238E27FC236}">
                <a16:creationId xmlns:a16="http://schemas.microsoft.com/office/drawing/2014/main" id="{1267B174-6E3A-41C7-96B5-626E82CCD028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3948113" y="4149726"/>
            <a:ext cx="36512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Text Box 19">
            <a:extLst>
              <a:ext uri="{FF2B5EF4-FFF2-40B4-BE49-F238E27FC236}">
                <a16:creationId xmlns:a16="http://schemas.microsoft.com/office/drawing/2014/main" id="{ACC59D60-6748-4859-BA11-74004EAE3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5" y="43386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4052" name="Text Box 20">
            <a:extLst>
              <a:ext uri="{FF2B5EF4-FFF2-40B4-BE49-F238E27FC236}">
                <a16:creationId xmlns:a16="http://schemas.microsoft.com/office/drawing/2014/main" id="{6DB4571A-0065-4E46-8A95-E62466968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7663" y="43386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4053" name="Text Box 21">
            <a:extLst>
              <a:ext uri="{FF2B5EF4-FFF2-40B4-BE49-F238E27FC236}">
                <a16:creationId xmlns:a16="http://schemas.microsoft.com/office/drawing/2014/main" id="{EDAE1B06-AAAC-4BB6-8285-2F79B7857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8" y="37957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4054" name="Line 22">
            <a:extLst>
              <a:ext uri="{FF2B5EF4-FFF2-40B4-BE49-F238E27FC236}">
                <a16:creationId xmlns:a16="http://schemas.microsoft.com/office/drawing/2014/main" id="{C6349E9E-82DA-4DAF-A6C0-6698A5298C91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4356100" y="4146551"/>
            <a:ext cx="14288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Line 23">
            <a:extLst>
              <a:ext uri="{FF2B5EF4-FFF2-40B4-BE49-F238E27FC236}">
                <a16:creationId xmlns:a16="http://schemas.microsoft.com/office/drawing/2014/main" id="{74B1727D-6989-4B66-934E-F16EDC01AC53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7443788" y="4783139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Text Box 24">
            <a:extLst>
              <a:ext uri="{FF2B5EF4-FFF2-40B4-BE49-F238E27FC236}">
                <a16:creationId xmlns:a16="http://schemas.microsoft.com/office/drawing/2014/main" id="{84C9E4E3-339F-4B67-81CF-F1BCD417A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3763" y="50863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4057" name="Text Box 25">
            <a:extLst>
              <a:ext uri="{FF2B5EF4-FFF2-40B4-BE49-F238E27FC236}">
                <a16:creationId xmlns:a16="http://schemas.microsoft.com/office/drawing/2014/main" id="{0E0F9F30-5E67-4FC3-A97F-E1A90B807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086350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4058" name="Text Box 26">
            <a:extLst>
              <a:ext uri="{FF2B5EF4-FFF2-40B4-BE49-F238E27FC236}">
                <a16:creationId xmlns:a16="http://schemas.microsoft.com/office/drawing/2014/main" id="{43F8173B-689A-4564-8990-0843DC8E9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938" y="4391025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4059" name="Line 27">
            <a:extLst>
              <a:ext uri="{FF2B5EF4-FFF2-40B4-BE49-F238E27FC236}">
                <a16:creationId xmlns:a16="http://schemas.microsoft.com/office/drawing/2014/main" id="{9FB2CEFA-C5AA-4EC0-BEDF-274C337105CB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7786688" y="4773614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Line 28">
            <a:extLst>
              <a:ext uri="{FF2B5EF4-FFF2-40B4-BE49-F238E27FC236}">
                <a16:creationId xmlns:a16="http://schemas.microsoft.com/office/drawing/2014/main" id="{0BD13363-9C8F-4F51-A4CD-CE72C78254F2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8420101" y="4772025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Text Box 29">
            <a:extLst>
              <a:ext uri="{FF2B5EF4-FFF2-40B4-BE49-F238E27FC236}">
                <a16:creationId xmlns:a16="http://schemas.microsoft.com/office/drawing/2014/main" id="{7024F894-EB60-418A-8657-DE2A8202D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0075" y="50752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4062" name="Text Box 30">
            <a:extLst>
              <a:ext uri="{FF2B5EF4-FFF2-40B4-BE49-F238E27FC236}">
                <a16:creationId xmlns:a16="http://schemas.microsoft.com/office/drawing/2014/main" id="{5A21701C-B163-4E40-9A4C-ADC4C218B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2513" y="50752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4063" name="Text Box 31">
            <a:extLst>
              <a:ext uri="{FF2B5EF4-FFF2-40B4-BE49-F238E27FC236}">
                <a16:creationId xmlns:a16="http://schemas.microsoft.com/office/drawing/2014/main" id="{C28D35E5-7806-42F6-961A-2D1BF9E2A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0" y="43799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4064" name="Line 32">
            <a:extLst>
              <a:ext uri="{FF2B5EF4-FFF2-40B4-BE49-F238E27FC236}">
                <a16:creationId xmlns:a16="http://schemas.microsoft.com/office/drawing/2014/main" id="{228A8F49-8154-4BF8-AD48-894840377790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8763001" y="4762500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Line 33">
            <a:extLst>
              <a:ext uri="{FF2B5EF4-FFF2-40B4-BE49-F238E27FC236}">
                <a16:creationId xmlns:a16="http://schemas.microsoft.com/office/drawing/2014/main" id="{CA37F393-AF06-4E43-94E2-2C5E7D04D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1063" y="3676651"/>
            <a:ext cx="233362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Line 34">
            <a:extLst>
              <a:ext uri="{FF2B5EF4-FFF2-40B4-BE49-F238E27FC236}">
                <a16:creationId xmlns:a16="http://schemas.microsoft.com/office/drawing/2014/main" id="{6C9A2EEF-B6D7-467F-8A54-CF13C7137E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00964" y="4086225"/>
            <a:ext cx="3524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Line 35">
            <a:extLst>
              <a:ext uri="{FF2B5EF4-FFF2-40B4-BE49-F238E27FC236}">
                <a16:creationId xmlns:a16="http://schemas.microsoft.com/office/drawing/2014/main" id="{2FBF03BC-CC71-4330-8B2B-3F95123003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00901" y="3295651"/>
            <a:ext cx="352425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Line 36">
            <a:extLst>
              <a:ext uri="{FF2B5EF4-FFF2-40B4-BE49-F238E27FC236}">
                <a16:creationId xmlns:a16="http://schemas.microsoft.com/office/drawing/2014/main" id="{6DC89DE3-D6EC-4625-AF3A-4E71348A57A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34376" y="4081464"/>
            <a:ext cx="352425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Text Box 37">
            <a:extLst>
              <a:ext uri="{FF2B5EF4-FFF2-40B4-BE49-F238E27FC236}">
                <a16:creationId xmlns:a16="http://schemas.microsoft.com/office/drawing/2014/main" id="{83774175-2733-4543-B98B-C5ED7DDF0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310038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4070" name="Line 38">
            <a:extLst>
              <a:ext uri="{FF2B5EF4-FFF2-40B4-BE49-F238E27FC236}">
                <a16:creationId xmlns:a16="http://schemas.microsoft.com/office/drawing/2014/main" id="{D8AFEA63-1F5F-4CFA-A9F4-29996E80D7A6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2541589" y="3465513"/>
            <a:ext cx="39687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Line 39">
            <a:extLst>
              <a:ext uri="{FF2B5EF4-FFF2-40B4-BE49-F238E27FC236}">
                <a16:creationId xmlns:a16="http://schemas.microsoft.com/office/drawing/2014/main" id="{E018182C-FCBA-4FC5-B9F2-1A00C55EEC82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2946400" y="3455988"/>
            <a:ext cx="39688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2" name="Line 40">
            <a:extLst>
              <a:ext uri="{FF2B5EF4-FFF2-40B4-BE49-F238E27FC236}">
                <a16:creationId xmlns:a16="http://schemas.microsoft.com/office/drawing/2014/main" id="{38A04285-C817-4594-9647-2D6B98C2F6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43226" y="2892426"/>
            <a:ext cx="333375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Text Box 41">
            <a:extLst>
              <a:ext uri="{FF2B5EF4-FFF2-40B4-BE49-F238E27FC236}">
                <a16:creationId xmlns:a16="http://schemas.microsoft.com/office/drawing/2014/main" id="{6A0AD3C0-2F01-4717-9F37-13F49FCCA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75" y="329088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6</a:t>
            </a:r>
          </a:p>
        </p:txBody>
      </p:sp>
      <p:sp>
        <p:nvSpPr>
          <p:cNvPr id="44074" name="Line 42">
            <a:extLst>
              <a:ext uri="{FF2B5EF4-FFF2-40B4-BE49-F238E27FC236}">
                <a16:creationId xmlns:a16="http://schemas.microsoft.com/office/drawing/2014/main" id="{117FB2CB-67E0-4AF5-ACEF-2D863A0CE6B1}"/>
              </a:ext>
            </a:extLst>
          </p:cNvPr>
          <p:cNvSpPr>
            <a:spLocks noChangeShapeType="1"/>
          </p:cNvSpPr>
          <p:nvPr/>
        </p:nvSpPr>
        <p:spPr bwMode="auto">
          <a:xfrm rot="2537517" flipH="1">
            <a:off x="4291014" y="3621088"/>
            <a:ext cx="53975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Line 43">
            <a:extLst>
              <a:ext uri="{FF2B5EF4-FFF2-40B4-BE49-F238E27FC236}">
                <a16:creationId xmlns:a16="http://schemas.microsoft.com/office/drawing/2014/main" id="{FC6A7A02-3DCE-4EB3-9976-58D3F23FE2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4764" y="2897189"/>
            <a:ext cx="52863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Text Box 44">
            <a:extLst>
              <a:ext uri="{FF2B5EF4-FFF2-40B4-BE49-F238E27FC236}">
                <a16:creationId xmlns:a16="http://schemas.microsoft.com/office/drawing/2014/main" id="{C3108E03-D29C-4D4A-B7B2-CDD13FEC9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6238" y="3705225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44077" name="Line 45">
            <a:extLst>
              <a:ext uri="{FF2B5EF4-FFF2-40B4-BE49-F238E27FC236}">
                <a16:creationId xmlns:a16="http://schemas.microsoft.com/office/drawing/2014/main" id="{0A3C2298-5519-41A9-AB87-A3299EFA773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15288" y="3295651"/>
            <a:ext cx="195262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Text Box 46">
            <a:extLst>
              <a:ext uri="{FF2B5EF4-FFF2-40B4-BE49-F238E27FC236}">
                <a16:creationId xmlns:a16="http://schemas.microsoft.com/office/drawing/2014/main" id="{9D782804-1500-4A25-928D-9EDB97D83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33650"/>
            <a:ext cx="53340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10</a:t>
            </a:r>
          </a:p>
        </p:txBody>
      </p:sp>
      <p:sp>
        <p:nvSpPr>
          <p:cNvPr id="44079" name="Line 47">
            <a:extLst>
              <a:ext uri="{FF2B5EF4-FFF2-40B4-BE49-F238E27FC236}">
                <a16:creationId xmlns:a16="http://schemas.microsoft.com/office/drawing/2014/main" id="{3737EF50-253A-41ED-A4C4-7DA3723498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0450" y="197326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80" name="Text Box 48">
            <a:extLst>
              <a:ext uri="{FF2B5EF4-FFF2-40B4-BE49-F238E27FC236}">
                <a16:creationId xmlns:a16="http://schemas.microsoft.com/office/drawing/2014/main" id="{68D54F39-11B5-4EA6-B695-B4E8C7DA0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9038" y="2919414"/>
            <a:ext cx="5524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16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oter Placeholder 3">
            <a:extLst>
              <a:ext uri="{FF2B5EF4-FFF2-40B4-BE49-F238E27FC236}">
                <a16:creationId xmlns:a16="http://schemas.microsoft.com/office/drawing/2014/main" id="{D967F109-8222-45FD-91F8-86A0B5F3D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F3F06F8B-8513-4F81-9FEA-0DBF49A046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CC867B0-AFD3-4FA7-87A4-90F65CC28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1790700"/>
            <a:ext cx="680085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Line 4">
            <a:extLst>
              <a:ext uri="{FF2B5EF4-FFF2-40B4-BE49-F238E27FC236}">
                <a16:creationId xmlns:a16="http://schemas.microsoft.com/office/drawing/2014/main" id="{CCE80D40-BA96-40B3-86EC-F4B3F49785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5900" y="1800225"/>
            <a:ext cx="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5">
            <a:extLst>
              <a:ext uri="{FF2B5EF4-FFF2-40B4-BE49-F238E27FC236}">
                <a16:creationId xmlns:a16="http://schemas.microsoft.com/office/drawing/2014/main" id="{62387FEB-40B9-41D9-B8E6-4819868E40E0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2116139" y="4068764"/>
            <a:ext cx="141287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Text Box 6">
            <a:extLst>
              <a:ext uri="{FF2B5EF4-FFF2-40B4-BE49-F238E27FC236}">
                <a16:creationId xmlns:a16="http://schemas.microsoft.com/office/drawing/2014/main" id="{81F32D9C-250D-40D1-9FA8-B3CECB6AB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3338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5063" name="Text Box 7">
            <a:extLst>
              <a:ext uri="{FF2B5EF4-FFF2-40B4-BE49-F238E27FC236}">
                <a16:creationId xmlns:a16="http://schemas.microsoft.com/office/drawing/2014/main" id="{FE2E1199-2EFC-42B1-BC5E-BA89D8270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5" y="43338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5064" name="Text Box 8">
            <a:extLst>
              <a:ext uri="{FF2B5EF4-FFF2-40B4-BE49-F238E27FC236}">
                <a16:creationId xmlns:a16="http://schemas.microsoft.com/office/drawing/2014/main" id="{82BB6F06-4279-41D3-AD11-5EF21EE16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3883025"/>
            <a:ext cx="5143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5065" name="Text Box 9">
            <a:extLst>
              <a:ext uri="{FF2B5EF4-FFF2-40B4-BE49-F238E27FC236}">
                <a16:creationId xmlns:a16="http://schemas.microsoft.com/office/drawing/2014/main" id="{1050D52C-7144-42F7-8E94-5C86666C7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050" y="34115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45066" name="Line 10">
            <a:extLst>
              <a:ext uri="{FF2B5EF4-FFF2-40B4-BE49-F238E27FC236}">
                <a16:creationId xmlns:a16="http://schemas.microsoft.com/office/drawing/2014/main" id="{28273035-9D4E-4670-A55C-283B05F51D59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2403476" y="4079875"/>
            <a:ext cx="130175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Text Box 11">
            <a:extLst>
              <a:ext uri="{FF2B5EF4-FFF2-40B4-BE49-F238E27FC236}">
                <a16:creationId xmlns:a16="http://schemas.microsoft.com/office/drawing/2014/main" id="{D4CF258E-D19B-48C8-907E-E42E9122F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36814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5068" name="Line 12">
            <a:extLst>
              <a:ext uri="{FF2B5EF4-FFF2-40B4-BE49-F238E27FC236}">
                <a16:creationId xmlns:a16="http://schemas.microsoft.com/office/drawing/2014/main" id="{C664489D-554F-41D4-846D-53FA2D8E7BE3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2965451" y="4064001"/>
            <a:ext cx="117475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Text Box 13">
            <a:extLst>
              <a:ext uri="{FF2B5EF4-FFF2-40B4-BE49-F238E27FC236}">
                <a16:creationId xmlns:a16="http://schemas.microsoft.com/office/drawing/2014/main" id="{10CC2AF9-EA72-4839-9523-8FF815023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063" y="43386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5070" name="Text Box 14">
            <a:extLst>
              <a:ext uri="{FF2B5EF4-FFF2-40B4-BE49-F238E27FC236}">
                <a16:creationId xmlns:a16="http://schemas.microsoft.com/office/drawing/2014/main" id="{24B9B321-7641-4CD0-BA2F-1D68CF8E4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0" y="43338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5071" name="Text Box 15">
            <a:extLst>
              <a:ext uri="{FF2B5EF4-FFF2-40B4-BE49-F238E27FC236}">
                <a16:creationId xmlns:a16="http://schemas.microsoft.com/office/drawing/2014/main" id="{C324793F-2ED1-4E10-AD56-4A679F98B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36814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5072" name="Line 16">
            <a:extLst>
              <a:ext uri="{FF2B5EF4-FFF2-40B4-BE49-F238E27FC236}">
                <a16:creationId xmlns:a16="http://schemas.microsoft.com/office/drawing/2014/main" id="{B61998FB-4A48-4D23-AB04-25D61E9B5F40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3260725" y="4087813"/>
            <a:ext cx="15240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>
            <a:extLst>
              <a:ext uri="{FF2B5EF4-FFF2-40B4-BE49-F238E27FC236}">
                <a16:creationId xmlns:a16="http://schemas.microsoft.com/office/drawing/2014/main" id="{08CB73E8-4D7B-4676-9D0E-98140BDB0FB1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3948113" y="4149726"/>
            <a:ext cx="36512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Text Box 18">
            <a:extLst>
              <a:ext uri="{FF2B5EF4-FFF2-40B4-BE49-F238E27FC236}">
                <a16:creationId xmlns:a16="http://schemas.microsoft.com/office/drawing/2014/main" id="{538C8460-A458-4374-AD50-116348304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5" y="43386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5075" name="Text Box 19">
            <a:extLst>
              <a:ext uri="{FF2B5EF4-FFF2-40B4-BE49-F238E27FC236}">
                <a16:creationId xmlns:a16="http://schemas.microsoft.com/office/drawing/2014/main" id="{95EE6ED9-6A19-4EB3-8D7A-DFB403910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7663" y="43386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5076" name="Text Box 20">
            <a:extLst>
              <a:ext uri="{FF2B5EF4-FFF2-40B4-BE49-F238E27FC236}">
                <a16:creationId xmlns:a16="http://schemas.microsoft.com/office/drawing/2014/main" id="{092ACB74-DF8A-4697-A008-CE29402F5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8" y="37957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5077" name="Line 21">
            <a:extLst>
              <a:ext uri="{FF2B5EF4-FFF2-40B4-BE49-F238E27FC236}">
                <a16:creationId xmlns:a16="http://schemas.microsoft.com/office/drawing/2014/main" id="{AFF9F6BF-824B-4474-B4BC-F4733B6770B3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4356100" y="4146551"/>
            <a:ext cx="14288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Line 22">
            <a:extLst>
              <a:ext uri="{FF2B5EF4-FFF2-40B4-BE49-F238E27FC236}">
                <a16:creationId xmlns:a16="http://schemas.microsoft.com/office/drawing/2014/main" id="{3F5FA201-6935-473E-8988-BADB5730705A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6510338" y="4506914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Text Box 23">
            <a:extLst>
              <a:ext uri="{FF2B5EF4-FFF2-40B4-BE49-F238E27FC236}">
                <a16:creationId xmlns:a16="http://schemas.microsoft.com/office/drawing/2014/main" id="{673E141A-1962-49C2-9987-219FB2DFE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0313" y="48101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5080" name="Text Box 24">
            <a:extLst>
              <a:ext uri="{FF2B5EF4-FFF2-40B4-BE49-F238E27FC236}">
                <a16:creationId xmlns:a16="http://schemas.microsoft.com/office/drawing/2014/main" id="{0D692A64-6323-49AD-BA76-F1AF89D6A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0" y="48101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5081" name="Text Box 25">
            <a:extLst>
              <a:ext uri="{FF2B5EF4-FFF2-40B4-BE49-F238E27FC236}">
                <a16:creationId xmlns:a16="http://schemas.microsoft.com/office/drawing/2014/main" id="{25FAA08D-2E29-4ECE-ADEF-DAE6FD22D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7488" y="411480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5082" name="Line 26">
            <a:extLst>
              <a:ext uri="{FF2B5EF4-FFF2-40B4-BE49-F238E27FC236}">
                <a16:creationId xmlns:a16="http://schemas.microsoft.com/office/drawing/2014/main" id="{D1FECF15-A9F9-4DFC-A228-2ECE62381F9D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853238" y="4497389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Line 27">
            <a:extLst>
              <a:ext uri="{FF2B5EF4-FFF2-40B4-BE49-F238E27FC236}">
                <a16:creationId xmlns:a16="http://schemas.microsoft.com/office/drawing/2014/main" id="{0FBA67D8-8E33-42EC-B900-B50C1A3FAB52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7486651" y="4495800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4" name="Text Box 28">
            <a:extLst>
              <a:ext uri="{FF2B5EF4-FFF2-40B4-BE49-F238E27FC236}">
                <a16:creationId xmlns:a16="http://schemas.microsoft.com/office/drawing/2014/main" id="{3497F4DA-5C87-4219-BF9B-2742BB2E1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479901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5085" name="Text Box 29">
            <a:extLst>
              <a:ext uri="{FF2B5EF4-FFF2-40B4-BE49-F238E27FC236}">
                <a16:creationId xmlns:a16="http://schemas.microsoft.com/office/drawing/2014/main" id="{CEB64B59-BB52-43A2-904B-CEC03ABA3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9063" y="479901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5086" name="Text Box 30">
            <a:extLst>
              <a:ext uri="{FF2B5EF4-FFF2-40B4-BE49-F238E27FC236}">
                <a16:creationId xmlns:a16="http://schemas.microsoft.com/office/drawing/2014/main" id="{BBE9A219-DE0A-430F-9D12-315A3ABB1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10368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5087" name="Line 31">
            <a:extLst>
              <a:ext uri="{FF2B5EF4-FFF2-40B4-BE49-F238E27FC236}">
                <a16:creationId xmlns:a16="http://schemas.microsoft.com/office/drawing/2014/main" id="{E7A6A635-A32E-4260-9A3D-7E50D5EC7DA0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7829551" y="4486275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8" name="Line 32">
            <a:extLst>
              <a:ext uri="{FF2B5EF4-FFF2-40B4-BE49-F238E27FC236}">
                <a16:creationId xmlns:a16="http://schemas.microsoft.com/office/drawing/2014/main" id="{E5C0F09E-0125-4A05-ACF2-79A74AC7F9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1063" y="3676651"/>
            <a:ext cx="233362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Line 33">
            <a:extLst>
              <a:ext uri="{FF2B5EF4-FFF2-40B4-BE49-F238E27FC236}">
                <a16:creationId xmlns:a16="http://schemas.microsoft.com/office/drawing/2014/main" id="{9DD7C432-89CD-4A40-BDE8-266796375A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67514" y="3810000"/>
            <a:ext cx="3524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0" name="Line 34">
            <a:extLst>
              <a:ext uri="{FF2B5EF4-FFF2-40B4-BE49-F238E27FC236}">
                <a16:creationId xmlns:a16="http://schemas.microsoft.com/office/drawing/2014/main" id="{7AA096FE-2F2C-426B-BAE0-899D8A3E64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67451" y="3019426"/>
            <a:ext cx="352425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1" name="Line 35">
            <a:extLst>
              <a:ext uri="{FF2B5EF4-FFF2-40B4-BE49-F238E27FC236}">
                <a16:creationId xmlns:a16="http://schemas.microsoft.com/office/drawing/2014/main" id="{51C294A3-61A7-402D-84E5-B75E39DEC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0926" y="3805239"/>
            <a:ext cx="352425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2" name="Text Box 36">
            <a:extLst>
              <a:ext uri="{FF2B5EF4-FFF2-40B4-BE49-F238E27FC236}">
                <a16:creationId xmlns:a16="http://schemas.microsoft.com/office/drawing/2014/main" id="{0E16C1E7-0B9E-43E4-830D-10554E8A1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310038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5093" name="Line 37">
            <a:extLst>
              <a:ext uri="{FF2B5EF4-FFF2-40B4-BE49-F238E27FC236}">
                <a16:creationId xmlns:a16="http://schemas.microsoft.com/office/drawing/2014/main" id="{06711F57-9678-4903-9BB0-D58FAE499360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2541589" y="3465513"/>
            <a:ext cx="39687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4" name="Line 38">
            <a:extLst>
              <a:ext uri="{FF2B5EF4-FFF2-40B4-BE49-F238E27FC236}">
                <a16:creationId xmlns:a16="http://schemas.microsoft.com/office/drawing/2014/main" id="{AEC064EC-0109-43D2-97B3-D0407277C561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2946400" y="3455988"/>
            <a:ext cx="39688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5" name="Line 39">
            <a:extLst>
              <a:ext uri="{FF2B5EF4-FFF2-40B4-BE49-F238E27FC236}">
                <a16:creationId xmlns:a16="http://schemas.microsoft.com/office/drawing/2014/main" id="{19EAC6C0-17D7-462A-88F6-A5F5E27547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43226" y="2892426"/>
            <a:ext cx="333375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6" name="Text Box 40">
            <a:extLst>
              <a:ext uri="{FF2B5EF4-FFF2-40B4-BE49-F238E27FC236}">
                <a16:creationId xmlns:a16="http://schemas.microsoft.com/office/drawing/2014/main" id="{4271F368-BB2A-4164-BDC0-03D2C4718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75" y="329088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6</a:t>
            </a:r>
          </a:p>
        </p:txBody>
      </p:sp>
      <p:sp>
        <p:nvSpPr>
          <p:cNvPr id="45097" name="Line 41">
            <a:extLst>
              <a:ext uri="{FF2B5EF4-FFF2-40B4-BE49-F238E27FC236}">
                <a16:creationId xmlns:a16="http://schemas.microsoft.com/office/drawing/2014/main" id="{21ACF01F-E57A-4BB2-A9E0-5BD2C139540E}"/>
              </a:ext>
            </a:extLst>
          </p:cNvPr>
          <p:cNvSpPr>
            <a:spLocks noChangeShapeType="1"/>
          </p:cNvSpPr>
          <p:nvPr/>
        </p:nvSpPr>
        <p:spPr bwMode="auto">
          <a:xfrm rot="2537517" flipH="1">
            <a:off x="4291014" y="3621088"/>
            <a:ext cx="53975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8" name="Line 42">
            <a:extLst>
              <a:ext uri="{FF2B5EF4-FFF2-40B4-BE49-F238E27FC236}">
                <a16:creationId xmlns:a16="http://schemas.microsoft.com/office/drawing/2014/main" id="{B0C717F3-0E10-4208-B818-6CE937C8A2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4764" y="2897189"/>
            <a:ext cx="52863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9" name="Text Box 43">
            <a:extLst>
              <a:ext uri="{FF2B5EF4-FFF2-40B4-BE49-F238E27FC236}">
                <a16:creationId xmlns:a16="http://schemas.microsoft.com/office/drawing/2014/main" id="{3B6B956C-BFCD-42DB-BC29-66E502C41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2788" y="342900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45100" name="Line 44">
            <a:extLst>
              <a:ext uri="{FF2B5EF4-FFF2-40B4-BE49-F238E27FC236}">
                <a16:creationId xmlns:a16="http://schemas.microsoft.com/office/drawing/2014/main" id="{4AD68A67-CEC7-4E77-8ADE-78FF62698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1838" y="3019426"/>
            <a:ext cx="195262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1" name="Text Box 45">
            <a:extLst>
              <a:ext uri="{FF2B5EF4-FFF2-40B4-BE49-F238E27FC236}">
                <a16:creationId xmlns:a16="http://schemas.microsoft.com/office/drawing/2014/main" id="{68014342-6075-4320-8DDE-ACDB3AE7A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33650"/>
            <a:ext cx="53340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10</a:t>
            </a:r>
          </a:p>
        </p:txBody>
      </p:sp>
      <p:sp>
        <p:nvSpPr>
          <p:cNvPr id="45102" name="Line 46">
            <a:extLst>
              <a:ext uri="{FF2B5EF4-FFF2-40B4-BE49-F238E27FC236}">
                <a16:creationId xmlns:a16="http://schemas.microsoft.com/office/drawing/2014/main" id="{B4BC3EEC-BB77-4101-958A-B3B8FBFF81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0450" y="197326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3" name="Text Box 47">
            <a:extLst>
              <a:ext uri="{FF2B5EF4-FFF2-40B4-BE49-F238E27FC236}">
                <a16:creationId xmlns:a16="http://schemas.microsoft.com/office/drawing/2014/main" id="{2C20C86A-4C00-4E1D-B9CD-2B69DDB22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5588" y="2643189"/>
            <a:ext cx="5524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16</a:t>
            </a:r>
          </a:p>
        </p:txBody>
      </p:sp>
      <p:sp>
        <p:nvSpPr>
          <p:cNvPr id="45104" name="Line 48">
            <a:extLst>
              <a:ext uri="{FF2B5EF4-FFF2-40B4-BE49-F238E27FC236}">
                <a16:creationId xmlns:a16="http://schemas.microsoft.com/office/drawing/2014/main" id="{CD1427C5-51E6-4519-92EA-1933574B84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6100" y="208756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3">
            <a:extLst>
              <a:ext uri="{FF2B5EF4-FFF2-40B4-BE49-F238E27FC236}">
                <a16:creationId xmlns:a16="http://schemas.microsoft.com/office/drawing/2014/main" id="{F69B2F01-4668-4C4C-8400-32D63F1C7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40102682-B329-4123-9FE1-A79EF1637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46085" name="Line 5">
            <a:extLst>
              <a:ext uri="{FF2B5EF4-FFF2-40B4-BE49-F238E27FC236}">
                <a16:creationId xmlns:a16="http://schemas.microsoft.com/office/drawing/2014/main" id="{5E94298B-146A-424A-8757-AD33A3271077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2840039" y="4335464"/>
            <a:ext cx="141287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Text Box 6">
            <a:extLst>
              <a:ext uri="{FF2B5EF4-FFF2-40B4-BE49-F238E27FC236}">
                <a16:creationId xmlns:a16="http://schemas.microsoft.com/office/drawing/2014/main" id="{0BD41DF0-57AC-40A6-84C5-1ADCBAC2A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46005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6087" name="Text Box 7">
            <a:extLst>
              <a:ext uri="{FF2B5EF4-FFF2-40B4-BE49-F238E27FC236}">
                <a16:creationId xmlns:a16="http://schemas.microsoft.com/office/drawing/2014/main" id="{46D698D0-9412-4184-B536-B71B5C5BF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9425" y="46005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6088" name="Text Box 8">
            <a:extLst>
              <a:ext uri="{FF2B5EF4-FFF2-40B4-BE49-F238E27FC236}">
                <a16:creationId xmlns:a16="http://schemas.microsoft.com/office/drawing/2014/main" id="{9D60F4D3-E714-4B3B-B0E4-04A867066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149725"/>
            <a:ext cx="5143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6089" name="Text Box 9">
            <a:extLst>
              <a:ext uri="{FF2B5EF4-FFF2-40B4-BE49-F238E27FC236}">
                <a16:creationId xmlns:a16="http://schemas.microsoft.com/office/drawing/2014/main" id="{AA648EB0-C563-4C22-ADF0-E68C85CA0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050" y="34115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46090" name="Line 10">
            <a:extLst>
              <a:ext uri="{FF2B5EF4-FFF2-40B4-BE49-F238E27FC236}">
                <a16:creationId xmlns:a16="http://schemas.microsoft.com/office/drawing/2014/main" id="{8F7DDB15-7528-4C11-82F9-3C31B0F5C1DA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3127376" y="4346575"/>
            <a:ext cx="130175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Text Box 11">
            <a:extLst>
              <a:ext uri="{FF2B5EF4-FFF2-40B4-BE49-F238E27FC236}">
                <a16:creationId xmlns:a16="http://schemas.microsoft.com/office/drawing/2014/main" id="{F7F7FC74-8F1E-4B83-BBFF-F2E96854C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39481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6092" name="Line 12">
            <a:extLst>
              <a:ext uri="{FF2B5EF4-FFF2-40B4-BE49-F238E27FC236}">
                <a16:creationId xmlns:a16="http://schemas.microsoft.com/office/drawing/2014/main" id="{B31CFEE4-C34F-4C28-A293-848A972EE960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3689351" y="4330701"/>
            <a:ext cx="117475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Text Box 13">
            <a:extLst>
              <a:ext uri="{FF2B5EF4-FFF2-40B4-BE49-F238E27FC236}">
                <a16:creationId xmlns:a16="http://schemas.microsoft.com/office/drawing/2014/main" id="{668D7612-35E4-487D-88C6-5FA07E382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9963" y="46053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6094" name="Text Box 14">
            <a:extLst>
              <a:ext uri="{FF2B5EF4-FFF2-40B4-BE49-F238E27FC236}">
                <a16:creationId xmlns:a16="http://schemas.microsoft.com/office/drawing/2014/main" id="{BB7DE062-49E9-44D2-A293-2A88671D0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6005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6095" name="Text Box 15">
            <a:extLst>
              <a:ext uri="{FF2B5EF4-FFF2-40B4-BE49-F238E27FC236}">
                <a16:creationId xmlns:a16="http://schemas.microsoft.com/office/drawing/2014/main" id="{22E9F594-0FB2-4A2B-8F25-F37DA010D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2838" y="39481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6096" name="Line 16">
            <a:extLst>
              <a:ext uri="{FF2B5EF4-FFF2-40B4-BE49-F238E27FC236}">
                <a16:creationId xmlns:a16="http://schemas.microsoft.com/office/drawing/2014/main" id="{D0C64178-15A1-42D2-820C-1CB361094830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3984625" y="4354513"/>
            <a:ext cx="15240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>
            <a:extLst>
              <a:ext uri="{FF2B5EF4-FFF2-40B4-BE49-F238E27FC236}">
                <a16:creationId xmlns:a16="http://schemas.microsoft.com/office/drawing/2014/main" id="{8CC0363B-0E51-4C50-88CD-DF3D48C73A41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4672013" y="4416426"/>
            <a:ext cx="36512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Text Box 18">
            <a:extLst>
              <a:ext uri="{FF2B5EF4-FFF2-40B4-BE49-F238E27FC236}">
                <a16:creationId xmlns:a16="http://schemas.microsoft.com/office/drawing/2014/main" id="{68A9B944-A69F-41BC-86F7-F8D6F5D37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46053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6099" name="Text Box 19">
            <a:extLst>
              <a:ext uri="{FF2B5EF4-FFF2-40B4-BE49-F238E27FC236}">
                <a16:creationId xmlns:a16="http://schemas.microsoft.com/office/drawing/2014/main" id="{57D55D34-DC0F-4779-BDC9-A652B8ADA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1563" y="46053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6100" name="Text Box 20">
            <a:extLst>
              <a:ext uri="{FF2B5EF4-FFF2-40B4-BE49-F238E27FC236}">
                <a16:creationId xmlns:a16="http://schemas.microsoft.com/office/drawing/2014/main" id="{4CF9332A-1A86-403C-9DAA-8FC10AD38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40624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6101" name="Line 21">
            <a:extLst>
              <a:ext uri="{FF2B5EF4-FFF2-40B4-BE49-F238E27FC236}">
                <a16:creationId xmlns:a16="http://schemas.microsoft.com/office/drawing/2014/main" id="{513F3BF7-B0E6-4229-9793-735AC3981670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5080000" y="4413251"/>
            <a:ext cx="14288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Line 22">
            <a:extLst>
              <a:ext uri="{FF2B5EF4-FFF2-40B4-BE49-F238E27FC236}">
                <a16:creationId xmlns:a16="http://schemas.microsoft.com/office/drawing/2014/main" id="{32E46665-25AA-49D3-AE13-7D6596BACA40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6510338" y="4506914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Text Box 23">
            <a:extLst>
              <a:ext uri="{FF2B5EF4-FFF2-40B4-BE49-F238E27FC236}">
                <a16:creationId xmlns:a16="http://schemas.microsoft.com/office/drawing/2014/main" id="{1DE80C4F-0A97-42BE-9B6D-332B040EF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0313" y="48101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6104" name="Text Box 24">
            <a:extLst>
              <a:ext uri="{FF2B5EF4-FFF2-40B4-BE49-F238E27FC236}">
                <a16:creationId xmlns:a16="http://schemas.microsoft.com/office/drawing/2014/main" id="{8C5CDF50-31B0-4029-9470-95AE9150D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0" y="48101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6105" name="Text Box 25">
            <a:extLst>
              <a:ext uri="{FF2B5EF4-FFF2-40B4-BE49-F238E27FC236}">
                <a16:creationId xmlns:a16="http://schemas.microsoft.com/office/drawing/2014/main" id="{82A5ACBF-F32F-4443-BE65-7E987B86D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7488" y="411480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6106" name="Line 26">
            <a:extLst>
              <a:ext uri="{FF2B5EF4-FFF2-40B4-BE49-F238E27FC236}">
                <a16:creationId xmlns:a16="http://schemas.microsoft.com/office/drawing/2014/main" id="{241A2A7D-3639-489D-95B3-FE9EF60F1003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853238" y="4497389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7" name="Line 27">
            <a:extLst>
              <a:ext uri="{FF2B5EF4-FFF2-40B4-BE49-F238E27FC236}">
                <a16:creationId xmlns:a16="http://schemas.microsoft.com/office/drawing/2014/main" id="{E86BF7C2-457F-4E17-92D8-5DCC4A6722AD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7486651" y="4495800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8" name="Text Box 28">
            <a:extLst>
              <a:ext uri="{FF2B5EF4-FFF2-40B4-BE49-F238E27FC236}">
                <a16:creationId xmlns:a16="http://schemas.microsoft.com/office/drawing/2014/main" id="{8A549246-9BA3-4117-B1A3-12E3D4181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479901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6109" name="Text Box 29">
            <a:extLst>
              <a:ext uri="{FF2B5EF4-FFF2-40B4-BE49-F238E27FC236}">
                <a16:creationId xmlns:a16="http://schemas.microsoft.com/office/drawing/2014/main" id="{255D1A05-DE98-498C-AF68-656CD1061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9063" y="479901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6110" name="Text Box 30">
            <a:extLst>
              <a:ext uri="{FF2B5EF4-FFF2-40B4-BE49-F238E27FC236}">
                <a16:creationId xmlns:a16="http://schemas.microsoft.com/office/drawing/2014/main" id="{BC3A9E8E-F5F4-4BF6-90D3-5DC46A7E7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10368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6111" name="Line 31">
            <a:extLst>
              <a:ext uri="{FF2B5EF4-FFF2-40B4-BE49-F238E27FC236}">
                <a16:creationId xmlns:a16="http://schemas.microsoft.com/office/drawing/2014/main" id="{77577EC7-F4FC-4DC1-99CE-AC56E05C9509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7829551" y="4486275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2" name="Line 32">
            <a:extLst>
              <a:ext uri="{FF2B5EF4-FFF2-40B4-BE49-F238E27FC236}">
                <a16:creationId xmlns:a16="http://schemas.microsoft.com/office/drawing/2014/main" id="{35AE8DDD-D7A3-4D6B-9F47-23C7290685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4963" y="3943351"/>
            <a:ext cx="233362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3" name="Line 33">
            <a:extLst>
              <a:ext uri="{FF2B5EF4-FFF2-40B4-BE49-F238E27FC236}">
                <a16:creationId xmlns:a16="http://schemas.microsoft.com/office/drawing/2014/main" id="{726186D8-A186-4D97-9697-DCFE216D65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67514" y="3810000"/>
            <a:ext cx="3524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4" name="Line 34">
            <a:extLst>
              <a:ext uri="{FF2B5EF4-FFF2-40B4-BE49-F238E27FC236}">
                <a16:creationId xmlns:a16="http://schemas.microsoft.com/office/drawing/2014/main" id="{1471D662-D501-40D0-B27E-49928DF6BA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67451" y="3019426"/>
            <a:ext cx="352425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5" name="Line 35">
            <a:extLst>
              <a:ext uri="{FF2B5EF4-FFF2-40B4-BE49-F238E27FC236}">
                <a16:creationId xmlns:a16="http://schemas.microsoft.com/office/drawing/2014/main" id="{41E483B4-24B7-4575-BA3D-B987A5690FD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0926" y="3805239"/>
            <a:ext cx="352425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6" name="Text Box 36">
            <a:extLst>
              <a:ext uri="{FF2B5EF4-FFF2-40B4-BE49-F238E27FC236}">
                <a16:creationId xmlns:a16="http://schemas.microsoft.com/office/drawing/2014/main" id="{019C6EC7-432C-47E5-A9E1-31877EE04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36708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6117" name="Line 37">
            <a:extLst>
              <a:ext uri="{FF2B5EF4-FFF2-40B4-BE49-F238E27FC236}">
                <a16:creationId xmlns:a16="http://schemas.microsoft.com/office/drawing/2014/main" id="{36FBED6B-BE2D-4AEB-AD88-41ED3C4C7032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3265489" y="3732213"/>
            <a:ext cx="39687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8" name="Line 38">
            <a:extLst>
              <a:ext uri="{FF2B5EF4-FFF2-40B4-BE49-F238E27FC236}">
                <a16:creationId xmlns:a16="http://schemas.microsoft.com/office/drawing/2014/main" id="{BC39F03A-13F7-41A1-A70B-2DD4C6EFA355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3670300" y="3722688"/>
            <a:ext cx="39688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9" name="Line 39">
            <a:extLst>
              <a:ext uri="{FF2B5EF4-FFF2-40B4-BE49-F238E27FC236}">
                <a16:creationId xmlns:a16="http://schemas.microsoft.com/office/drawing/2014/main" id="{BECA3218-09AB-418C-AD66-9F7B931ADC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67126" y="3159126"/>
            <a:ext cx="333375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0" name="Text Box 40">
            <a:extLst>
              <a:ext uri="{FF2B5EF4-FFF2-40B4-BE49-F238E27FC236}">
                <a16:creationId xmlns:a16="http://schemas.microsoft.com/office/drawing/2014/main" id="{BF5BAFFB-2533-4C53-BCD0-5D4D718C8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7775" y="355758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6</a:t>
            </a:r>
          </a:p>
        </p:txBody>
      </p:sp>
      <p:sp>
        <p:nvSpPr>
          <p:cNvPr id="46121" name="Line 41">
            <a:extLst>
              <a:ext uri="{FF2B5EF4-FFF2-40B4-BE49-F238E27FC236}">
                <a16:creationId xmlns:a16="http://schemas.microsoft.com/office/drawing/2014/main" id="{F86408E6-49C8-4724-8BE1-2319FF80B4C7}"/>
              </a:ext>
            </a:extLst>
          </p:cNvPr>
          <p:cNvSpPr>
            <a:spLocks noChangeShapeType="1"/>
          </p:cNvSpPr>
          <p:nvPr/>
        </p:nvSpPr>
        <p:spPr bwMode="auto">
          <a:xfrm rot="2537517" flipH="1">
            <a:off x="5014914" y="3887788"/>
            <a:ext cx="53975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2" name="Line 42">
            <a:extLst>
              <a:ext uri="{FF2B5EF4-FFF2-40B4-BE49-F238E27FC236}">
                <a16:creationId xmlns:a16="http://schemas.microsoft.com/office/drawing/2014/main" id="{65E1A180-A476-4CF3-8C7E-35371CE848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8664" y="3163889"/>
            <a:ext cx="52863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3" name="Text Box 43">
            <a:extLst>
              <a:ext uri="{FF2B5EF4-FFF2-40B4-BE49-F238E27FC236}">
                <a16:creationId xmlns:a16="http://schemas.microsoft.com/office/drawing/2014/main" id="{5230400F-B236-4ACE-B5E7-800E1E4F1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2788" y="342900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46124" name="Line 44">
            <a:extLst>
              <a:ext uri="{FF2B5EF4-FFF2-40B4-BE49-F238E27FC236}">
                <a16:creationId xmlns:a16="http://schemas.microsoft.com/office/drawing/2014/main" id="{9EC650A1-D797-4E9F-887B-8F30F008A3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1838" y="3019426"/>
            <a:ext cx="195262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5" name="Text Box 45">
            <a:extLst>
              <a:ext uri="{FF2B5EF4-FFF2-40B4-BE49-F238E27FC236}">
                <a16:creationId xmlns:a16="http://schemas.microsoft.com/office/drawing/2014/main" id="{CE314A1D-DE51-4B65-BE75-56400E52C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2800350"/>
            <a:ext cx="53340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10</a:t>
            </a:r>
          </a:p>
        </p:txBody>
      </p:sp>
      <p:sp>
        <p:nvSpPr>
          <p:cNvPr id="46126" name="Line 46">
            <a:extLst>
              <a:ext uri="{FF2B5EF4-FFF2-40B4-BE49-F238E27FC236}">
                <a16:creationId xmlns:a16="http://schemas.microsoft.com/office/drawing/2014/main" id="{D31939C6-0905-44BF-993A-CA83E883F5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4375" y="2392364"/>
            <a:ext cx="704850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7" name="Text Box 47">
            <a:extLst>
              <a:ext uri="{FF2B5EF4-FFF2-40B4-BE49-F238E27FC236}">
                <a16:creationId xmlns:a16="http://schemas.microsoft.com/office/drawing/2014/main" id="{71341025-A8A5-40ED-9A2B-DFF0389F3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5588" y="2643189"/>
            <a:ext cx="5524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16</a:t>
            </a:r>
          </a:p>
        </p:txBody>
      </p:sp>
      <p:sp>
        <p:nvSpPr>
          <p:cNvPr id="46128" name="Line 48">
            <a:extLst>
              <a:ext uri="{FF2B5EF4-FFF2-40B4-BE49-F238E27FC236}">
                <a16:creationId xmlns:a16="http://schemas.microsoft.com/office/drawing/2014/main" id="{889CCF56-37C3-4D4B-8983-24AC450CBA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0251" y="2392364"/>
            <a:ext cx="809625" cy="25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9" name="Text Box 49">
            <a:extLst>
              <a:ext uri="{FF2B5EF4-FFF2-40B4-BE49-F238E27FC236}">
                <a16:creationId xmlns:a16="http://schemas.microsoft.com/office/drawing/2014/main" id="{D7F0E945-1FA8-43A7-923A-9C1D35105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038" y="2033589"/>
            <a:ext cx="5524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26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oter Placeholder 3">
            <a:extLst>
              <a:ext uri="{FF2B5EF4-FFF2-40B4-BE49-F238E27FC236}">
                <a16:creationId xmlns:a16="http://schemas.microsoft.com/office/drawing/2014/main" id="{48391CDA-C8D8-49E8-AF5F-525197CAF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7DE6A2A3-303E-4733-8684-4E922D4079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47107" name="Line 3">
            <a:extLst>
              <a:ext uri="{FF2B5EF4-FFF2-40B4-BE49-F238E27FC236}">
                <a16:creationId xmlns:a16="http://schemas.microsoft.com/office/drawing/2014/main" id="{3AA07336-88C9-4CB0-B469-F996BCB60DA2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2287589" y="4906964"/>
            <a:ext cx="141287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426DE98A-5E96-4293-82D7-8F75D5119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51720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7109" name="Text Box 5">
            <a:extLst>
              <a:ext uri="{FF2B5EF4-FFF2-40B4-BE49-F238E27FC236}">
                <a16:creationId xmlns:a16="http://schemas.microsoft.com/office/drawing/2014/main" id="{24FBE13D-AD1D-45CE-91EF-4320B0A66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51720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i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7110" name="Text Box 6">
            <a:extLst>
              <a:ext uri="{FF2B5EF4-FFF2-40B4-BE49-F238E27FC236}">
                <a16:creationId xmlns:a16="http://schemas.microsoft.com/office/drawing/2014/main" id="{FFBBBF29-42D1-410E-B702-9E1BB1C85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4721225"/>
            <a:ext cx="5143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sp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7111" name="Text Box 7">
            <a:extLst>
              <a:ext uri="{FF2B5EF4-FFF2-40B4-BE49-F238E27FC236}">
                <a16:creationId xmlns:a16="http://schemas.microsoft.com/office/drawing/2014/main" id="{7F9B603E-1176-4B60-B598-04508F20F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9830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e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47112" name="Line 8">
            <a:extLst>
              <a:ext uri="{FF2B5EF4-FFF2-40B4-BE49-F238E27FC236}">
                <a16:creationId xmlns:a16="http://schemas.microsoft.com/office/drawing/2014/main" id="{5FA6F164-DD18-42B0-A13A-72D57E97CD54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2574926" y="4918075"/>
            <a:ext cx="130175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Text Box 9">
            <a:extLst>
              <a:ext uri="{FF2B5EF4-FFF2-40B4-BE49-F238E27FC236}">
                <a16:creationId xmlns:a16="http://schemas.microsoft.com/office/drawing/2014/main" id="{B428C862-0A34-45D4-852C-41CB4A1BB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488" y="45196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7114" name="Line 10">
            <a:extLst>
              <a:ext uri="{FF2B5EF4-FFF2-40B4-BE49-F238E27FC236}">
                <a16:creationId xmlns:a16="http://schemas.microsoft.com/office/drawing/2014/main" id="{BB35D0A0-996D-4E05-A90D-12C0135276EF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3136901" y="4902201"/>
            <a:ext cx="117475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Text Box 11">
            <a:extLst>
              <a:ext uri="{FF2B5EF4-FFF2-40B4-BE49-F238E27FC236}">
                <a16:creationId xmlns:a16="http://schemas.microsoft.com/office/drawing/2014/main" id="{E27FAF05-72DA-400A-A36E-52126D4C2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7513" y="51768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y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7116" name="Text Box 12">
            <a:extLst>
              <a:ext uri="{FF2B5EF4-FFF2-40B4-BE49-F238E27FC236}">
                <a16:creationId xmlns:a16="http://schemas.microsoft.com/office/drawing/2014/main" id="{8175CFF7-154F-47C4-BE4F-B2F8C3091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950" y="517207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l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7117" name="Text Box 13">
            <a:extLst>
              <a:ext uri="{FF2B5EF4-FFF2-40B4-BE49-F238E27FC236}">
                <a16:creationId xmlns:a16="http://schemas.microsoft.com/office/drawing/2014/main" id="{65553970-A4EE-46FE-AF74-1B9189CFD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45196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7118" name="Line 14">
            <a:extLst>
              <a:ext uri="{FF2B5EF4-FFF2-40B4-BE49-F238E27FC236}">
                <a16:creationId xmlns:a16="http://schemas.microsoft.com/office/drawing/2014/main" id="{E1FF5ABC-870A-4230-A917-A4307033D30C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3432175" y="4926013"/>
            <a:ext cx="15240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Line 15">
            <a:extLst>
              <a:ext uri="{FF2B5EF4-FFF2-40B4-BE49-F238E27FC236}">
                <a16:creationId xmlns:a16="http://schemas.microsoft.com/office/drawing/2014/main" id="{B0EE9514-F1A6-4AE6-A2B7-928C23ACC4F1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4119563" y="4987926"/>
            <a:ext cx="36512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Text Box 16">
            <a:extLst>
              <a:ext uri="{FF2B5EF4-FFF2-40B4-BE49-F238E27FC236}">
                <a16:creationId xmlns:a16="http://schemas.microsoft.com/office/drawing/2014/main" id="{D88B901C-CA0F-42D2-BBDC-247BE83E4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6675" y="51768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k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7121" name="Text Box 17">
            <a:extLst>
              <a:ext uri="{FF2B5EF4-FFF2-40B4-BE49-F238E27FC236}">
                <a16:creationId xmlns:a16="http://schemas.microsoft.com/office/drawing/2014/main" id="{BBCEF689-65E3-4156-A7DC-1BA2829BF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113" y="5176838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47122" name="Text Box 18">
            <a:extLst>
              <a:ext uri="{FF2B5EF4-FFF2-40B4-BE49-F238E27FC236}">
                <a16:creationId xmlns:a16="http://schemas.microsoft.com/office/drawing/2014/main" id="{ED7F4D67-8AC6-4C47-AF8A-BE6FE1CBB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988" y="4633914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7123" name="Line 19">
            <a:extLst>
              <a:ext uri="{FF2B5EF4-FFF2-40B4-BE49-F238E27FC236}">
                <a16:creationId xmlns:a16="http://schemas.microsoft.com/office/drawing/2014/main" id="{1424E1EB-CBBC-422F-955F-37B1343F0041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4527550" y="4984751"/>
            <a:ext cx="14288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Line 20">
            <a:extLst>
              <a:ext uri="{FF2B5EF4-FFF2-40B4-BE49-F238E27FC236}">
                <a16:creationId xmlns:a16="http://schemas.microsoft.com/office/drawing/2014/main" id="{7424B811-86E5-4E61-AAE9-8A5F0A0918C9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5957888" y="5078414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Text Box 21">
            <a:extLst>
              <a:ext uri="{FF2B5EF4-FFF2-40B4-BE49-F238E27FC236}">
                <a16:creationId xmlns:a16="http://schemas.microsoft.com/office/drawing/2014/main" id="{2E3EF3DA-0097-4B1A-A0E9-D809EFE11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863" y="53816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r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7126" name="Text Box 22">
            <a:extLst>
              <a:ext uri="{FF2B5EF4-FFF2-40B4-BE49-F238E27FC236}">
                <a16:creationId xmlns:a16="http://schemas.microsoft.com/office/drawing/2014/main" id="{A8635ED6-95C7-493A-A430-587BBC9C0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300" y="5381625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s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7127" name="Text Box 23">
            <a:extLst>
              <a:ext uri="{FF2B5EF4-FFF2-40B4-BE49-F238E27FC236}">
                <a16:creationId xmlns:a16="http://schemas.microsoft.com/office/drawing/2014/main" id="{2B54B961-B2D0-4B23-9D3D-153A57BE1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5038" y="468630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7128" name="Line 24">
            <a:extLst>
              <a:ext uri="{FF2B5EF4-FFF2-40B4-BE49-F238E27FC236}">
                <a16:creationId xmlns:a16="http://schemas.microsoft.com/office/drawing/2014/main" id="{76E64CD3-270B-4522-A9D4-2DB826B5A829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6300788" y="5068889"/>
            <a:ext cx="1254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Line 25">
            <a:extLst>
              <a:ext uri="{FF2B5EF4-FFF2-40B4-BE49-F238E27FC236}">
                <a16:creationId xmlns:a16="http://schemas.microsoft.com/office/drawing/2014/main" id="{DEF6C440-2F27-4AEF-B04B-0AC419E36A13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6934201" y="5067300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Text Box 26">
            <a:extLst>
              <a:ext uri="{FF2B5EF4-FFF2-40B4-BE49-F238E27FC236}">
                <a16:creationId xmlns:a16="http://schemas.microsoft.com/office/drawing/2014/main" id="{4823938A-F61E-4E24-9B77-B836FA328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4175" y="537051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n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7131" name="Text Box 27">
            <a:extLst>
              <a:ext uri="{FF2B5EF4-FFF2-40B4-BE49-F238E27FC236}">
                <a16:creationId xmlns:a16="http://schemas.microsoft.com/office/drawing/2014/main" id="{E37A5E80-E143-49A4-8CCB-0B7F08066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6613" y="5370513"/>
            <a:ext cx="400050" cy="5708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a</a:t>
            </a:r>
          </a:p>
          <a:p>
            <a:pPr>
              <a:lnSpc>
                <a:spcPct val="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2</a:t>
            </a:r>
          </a:p>
        </p:txBody>
      </p:sp>
      <p:sp>
        <p:nvSpPr>
          <p:cNvPr id="47132" name="Text Box 28">
            <a:extLst>
              <a:ext uri="{FF2B5EF4-FFF2-40B4-BE49-F238E27FC236}">
                <a16:creationId xmlns:a16="http://schemas.microsoft.com/office/drawing/2014/main" id="{53E0F201-DACC-4E08-9C14-7EF6DC29C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1350" y="467518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7133" name="Line 29">
            <a:extLst>
              <a:ext uri="{FF2B5EF4-FFF2-40B4-BE49-F238E27FC236}">
                <a16:creationId xmlns:a16="http://schemas.microsoft.com/office/drawing/2014/main" id="{52896B26-3734-44F5-8E36-1D9359A15041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7277101" y="5057775"/>
            <a:ext cx="1254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Line 30">
            <a:extLst>
              <a:ext uri="{FF2B5EF4-FFF2-40B4-BE49-F238E27FC236}">
                <a16:creationId xmlns:a16="http://schemas.microsoft.com/office/drawing/2014/main" id="{0F8F60DC-21D6-4578-B56E-D41AC49EDC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2513" y="4514851"/>
            <a:ext cx="233362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Line 31">
            <a:extLst>
              <a:ext uri="{FF2B5EF4-FFF2-40B4-BE49-F238E27FC236}">
                <a16:creationId xmlns:a16="http://schemas.microsoft.com/office/drawing/2014/main" id="{6BD29CBE-3622-45D2-89B8-E800CF9373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15064" y="4381500"/>
            <a:ext cx="3524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Line 32">
            <a:extLst>
              <a:ext uri="{FF2B5EF4-FFF2-40B4-BE49-F238E27FC236}">
                <a16:creationId xmlns:a16="http://schemas.microsoft.com/office/drawing/2014/main" id="{7101FC6A-0524-4418-B226-996BA9E075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1" y="3590926"/>
            <a:ext cx="352425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7" name="Line 33">
            <a:extLst>
              <a:ext uri="{FF2B5EF4-FFF2-40B4-BE49-F238E27FC236}">
                <a16:creationId xmlns:a16="http://schemas.microsoft.com/office/drawing/2014/main" id="{EF4940A9-0062-4B59-8B31-7F00F5DB3F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8476" y="4376739"/>
            <a:ext cx="352425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8" name="Text Box 34">
            <a:extLst>
              <a:ext uri="{FF2B5EF4-FFF2-40B4-BE49-F238E27FC236}">
                <a16:creationId xmlns:a16="http://schemas.microsoft.com/office/drawing/2014/main" id="{F71D1042-9B42-4559-A57D-C922B8F80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150" y="393858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4</a:t>
            </a:r>
          </a:p>
        </p:txBody>
      </p:sp>
      <p:sp>
        <p:nvSpPr>
          <p:cNvPr id="47139" name="Line 35">
            <a:extLst>
              <a:ext uri="{FF2B5EF4-FFF2-40B4-BE49-F238E27FC236}">
                <a16:creationId xmlns:a16="http://schemas.microsoft.com/office/drawing/2014/main" id="{6E73C228-99B5-4C7F-9A0E-88EED18DAEA0}"/>
              </a:ext>
            </a:extLst>
          </p:cNvPr>
          <p:cNvSpPr>
            <a:spLocks noChangeShapeType="1"/>
          </p:cNvSpPr>
          <p:nvPr/>
        </p:nvSpPr>
        <p:spPr bwMode="auto">
          <a:xfrm rot="2537517">
            <a:off x="2713039" y="4303713"/>
            <a:ext cx="39687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Line 36">
            <a:extLst>
              <a:ext uri="{FF2B5EF4-FFF2-40B4-BE49-F238E27FC236}">
                <a16:creationId xmlns:a16="http://schemas.microsoft.com/office/drawing/2014/main" id="{5C9D77B6-7BBF-43CE-9BD8-F6B87D30727B}"/>
              </a:ext>
            </a:extLst>
          </p:cNvPr>
          <p:cNvSpPr>
            <a:spLocks noChangeShapeType="1"/>
          </p:cNvSpPr>
          <p:nvPr/>
        </p:nvSpPr>
        <p:spPr bwMode="auto">
          <a:xfrm rot="19062483" flipH="1">
            <a:off x="3117850" y="4294188"/>
            <a:ext cx="39688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1" name="Line 37">
            <a:extLst>
              <a:ext uri="{FF2B5EF4-FFF2-40B4-BE49-F238E27FC236}">
                <a16:creationId xmlns:a16="http://schemas.microsoft.com/office/drawing/2014/main" id="{5D2B9DDF-C1D9-492C-8F1C-443D2D8CCA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4676" y="3730626"/>
            <a:ext cx="333375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2" name="Text Box 38">
            <a:extLst>
              <a:ext uri="{FF2B5EF4-FFF2-40B4-BE49-F238E27FC236}">
                <a16:creationId xmlns:a16="http://schemas.microsoft.com/office/drawing/2014/main" id="{D3EB7A9D-A2B0-4788-A068-EBF4E8D7B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5325" y="4129089"/>
            <a:ext cx="4000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6</a:t>
            </a:r>
          </a:p>
        </p:txBody>
      </p:sp>
      <p:sp>
        <p:nvSpPr>
          <p:cNvPr id="47143" name="Line 39">
            <a:extLst>
              <a:ext uri="{FF2B5EF4-FFF2-40B4-BE49-F238E27FC236}">
                <a16:creationId xmlns:a16="http://schemas.microsoft.com/office/drawing/2014/main" id="{529C93D8-C64C-40ED-9C11-8F0E91DDEB88}"/>
              </a:ext>
            </a:extLst>
          </p:cNvPr>
          <p:cNvSpPr>
            <a:spLocks noChangeShapeType="1"/>
          </p:cNvSpPr>
          <p:nvPr/>
        </p:nvSpPr>
        <p:spPr bwMode="auto">
          <a:xfrm rot="2537517" flipH="1">
            <a:off x="4462464" y="4459288"/>
            <a:ext cx="53975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4" name="Line 40">
            <a:extLst>
              <a:ext uri="{FF2B5EF4-FFF2-40B4-BE49-F238E27FC236}">
                <a16:creationId xmlns:a16="http://schemas.microsoft.com/office/drawing/2014/main" id="{83EB1FED-BB63-4810-B3A0-104783A85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6214" y="3735389"/>
            <a:ext cx="52863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5" name="Text Box 41">
            <a:extLst>
              <a:ext uri="{FF2B5EF4-FFF2-40B4-BE49-F238E27FC236}">
                <a16:creationId xmlns:a16="http://schemas.microsoft.com/office/drawing/2014/main" id="{2B346B88-2D57-48D8-ABBB-F4917A571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0338" y="4000500"/>
            <a:ext cx="40005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8</a:t>
            </a:r>
          </a:p>
        </p:txBody>
      </p:sp>
      <p:sp>
        <p:nvSpPr>
          <p:cNvPr id="47146" name="Line 42">
            <a:extLst>
              <a:ext uri="{FF2B5EF4-FFF2-40B4-BE49-F238E27FC236}">
                <a16:creationId xmlns:a16="http://schemas.microsoft.com/office/drawing/2014/main" id="{663A20E9-B1C2-4B4F-B6D7-F4D0449588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9388" y="3590926"/>
            <a:ext cx="195262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7" name="Text Box 43">
            <a:extLst>
              <a:ext uri="{FF2B5EF4-FFF2-40B4-BE49-F238E27FC236}">
                <a16:creationId xmlns:a16="http://schemas.microsoft.com/office/drawing/2014/main" id="{0787F2B3-098A-464A-8CB2-750B23329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0" y="3371850"/>
            <a:ext cx="53340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10</a:t>
            </a:r>
          </a:p>
        </p:txBody>
      </p:sp>
      <p:sp>
        <p:nvSpPr>
          <p:cNvPr id="47148" name="Line 44">
            <a:extLst>
              <a:ext uri="{FF2B5EF4-FFF2-40B4-BE49-F238E27FC236}">
                <a16:creationId xmlns:a16="http://schemas.microsoft.com/office/drawing/2014/main" id="{431A3AA4-D0D9-4C8F-B8E4-5369FC8513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71925" y="2963864"/>
            <a:ext cx="704850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9" name="Text Box 45">
            <a:extLst>
              <a:ext uri="{FF2B5EF4-FFF2-40B4-BE49-F238E27FC236}">
                <a16:creationId xmlns:a16="http://schemas.microsoft.com/office/drawing/2014/main" id="{C735E021-ECDD-469C-AF45-246A5161E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138" y="3214689"/>
            <a:ext cx="5524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16</a:t>
            </a:r>
          </a:p>
        </p:txBody>
      </p:sp>
      <p:sp>
        <p:nvSpPr>
          <p:cNvPr id="47150" name="Line 46">
            <a:extLst>
              <a:ext uri="{FF2B5EF4-FFF2-40B4-BE49-F238E27FC236}">
                <a16:creationId xmlns:a16="http://schemas.microsoft.com/office/drawing/2014/main" id="{F67DA199-C6BD-4EF8-9DDB-17D9F842AD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1" y="2963864"/>
            <a:ext cx="809625" cy="25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1" name="Text Box 47">
            <a:extLst>
              <a:ext uri="{FF2B5EF4-FFF2-40B4-BE49-F238E27FC236}">
                <a16:creationId xmlns:a16="http://schemas.microsoft.com/office/drawing/2014/main" id="{6C569B3D-5645-4B64-9765-544229DF0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0588" y="2605089"/>
            <a:ext cx="55245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26</a:t>
            </a:r>
          </a:p>
        </p:txBody>
      </p:sp>
      <p:sp>
        <p:nvSpPr>
          <p:cNvPr id="47152" name="Rectangle 48">
            <a:extLst>
              <a:ext uri="{FF2B5EF4-FFF2-40B4-BE49-F238E27FC236}">
                <a16:creationId xmlns:a16="http://schemas.microsoft.com/office/drawing/2014/main" id="{A0AC0980-31E9-44A0-ADC0-E38A1C3CE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0" y="1790700"/>
            <a:ext cx="1771650" cy="4381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3" name="Line 49">
            <a:extLst>
              <a:ext uri="{FF2B5EF4-FFF2-40B4-BE49-F238E27FC236}">
                <a16:creationId xmlns:a16="http://schemas.microsoft.com/office/drawing/2014/main" id="{E91050B2-5087-4270-BD4F-A740D2DDC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91100" y="206851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4" name="Text Box 50">
            <a:extLst>
              <a:ext uri="{FF2B5EF4-FFF2-40B4-BE49-F238E27FC236}">
                <a16:creationId xmlns:a16="http://schemas.microsoft.com/office/drawing/2014/main" id="{9B0BE971-88C9-4447-87BD-4813BE1F1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4926" y="1601788"/>
            <a:ext cx="30130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After enqueueing this node there is only one node left in priority queue.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3">
            <a:extLst>
              <a:ext uri="{FF2B5EF4-FFF2-40B4-BE49-F238E27FC236}">
                <a16:creationId xmlns:a16="http://schemas.microsoft.com/office/drawing/2014/main" id="{B557CDC5-7D52-4838-89A1-212C0498F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9008CFC2-6ED0-40BA-A022-10224D5EBD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</a:p>
        </p:txBody>
      </p:sp>
      <p:sp>
        <p:nvSpPr>
          <p:cNvPr id="48178" name="Text Box 50">
            <a:extLst>
              <a:ext uri="{FF2B5EF4-FFF2-40B4-BE49-F238E27FC236}">
                <a16:creationId xmlns:a16="http://schemas.microsoft.com/office/drawing/2014/main" id="{A0531133-9349-4D9F-89EC-E84E0044B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26" y="1658939"/>
            <a:ext cx="4556125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en-US" sz="2300"/>
              <a:t>Dequeue the single node left in the queue.</a:t>
            </a:r>
          </a:p>
          <a:p>
            <a:pPr>
              <a:buFontTx/>
              <a:buNone/>
            </a:pPr>
            <a:endParaRPr lang="en-US" altLang="en-US" sz="2300"/>
          </a:p>
          <a:p>
            <a:pPr>
              <a:buFontTx/>
              <a:buNone/>
            </a:pPr>
            <a:r>
              <a:rPr lang="en-US" altLang="en-US" sz="2300"/>
              <a:t>This tree contains the new code words for each character.</a:t>
            </a:r>
          </a:p>
          <a:p>
            <a:pPr>
              <a:buFontTx/>
              <a:buNone/>
            </a:pPr>
            <a:endParaRPr lang="en-US" altLang="en-US" sz="2300"/>
          </a:p>
          <a:p>
            <a:pPr>
              <a:buFontTx/>
              <a:buNone/>
            </a:pPr>
            <a:r>
              <a:rPr lang="en-US" altLang="en-US" sz="2300"/>
              <a:t>Frequency of root node should equal number of characters in text.</a:t>
            </a: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 </a:t>
            </a:r>
          </a:p>
        </p:txBody>
      </p:sp>
      <p:grpSp>
        <p:nvGrpSpPr>
          <p:cNvPr id="48180" name="Group 52">
            <a:extLst>
              <a:ext uri="{FF2B5EF4-FFF2-40B4-BE49-F238E27FC236}">
                <a16:creationId xmlns:a16="http://schemas.microsoft.com/office/drawing/2014/main" id="{549DB7EF-B51B-4ACC-BD29-77281B6E6D61}"/>
              </a:ext>
            </a:extLst>
          </p:cNvPr>
          <p:cNvGrpSpPr>
            <a:grpSpLocks/>
          </p:cNvGrpSpPr>
          <p:nvPr/>
        </p:nvGrpSpPr>
        <p:grpSpPr bwMode="auto">
          <a:xfrm>
            <a:off x="6591301" y="1801813"/>
            <a:ext cx="3643313" cy="3422650"/>
            <a:chOff x="3060" y="1471"/>
            <a:chExt cx="2295" cy="2156"/>
          </a:xfrm>
        </p:grpSpPr>
        <p:sp>
          <p:nvSpPr>
            <p:cNvPr id="48181" name="Line 53">
              <a:extLst>
                <a:ext uri="{FF2B5EF4-FFF2-40B4-BE49-F238E27FC236}">
                  <a16:creationId xmlns:a16="http://schemas.microsoft.com/office/drawing/2014/main" id="{D30A45F3-6FA3-4961-A89D-8FF9D4A0AE8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3178" y="3010"/>
              <a:ext cx="58" cy="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2" name="Text Box 54">
              <a:extLst>
                <a:ext uri="{FF2B5EF4-FFF2-40B4-BE49-F238E27FC236}">
                  <a16:creationId xmlns:a16="http://schemas.microsoft.com/office/drawing/2014/main" id="{89EAC695-BEE3-4000-B7B0-7A2E241E46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0" y="3154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E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48183" name="Text Box 55">
              <a:extLst>
                <a:ext uri="{FF2B5EF4-FFF2-40B4-BE49-F238E27FC236}">
                  <a16:creationId xmlns:a16="http://schemas.microsoft.com/office/drawing/2014/main" id="{16227410-3675-43EF-A154-0D40F5F284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2" y="3154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i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48184" name="Text Box 56">
              <a:extLst>
                <a:ext uri="{FF2B5EF4-FFF2-40B4-BE49-F238E27FC236}">
                  <a16:creationId xmlns:a16="http://schemas.microsoft.com/office/drawing/2014/main" id="{ADF6A1BA-FF9D-463D-B6AB-0E01F8481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5" y="2909"/>
              <a:ext cx="308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sp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48185" name="Text Box 57">
              <a:extLst>
                <a:ext uri="{FF2B5EF4-FFF2-40B4-BE49-F238E27FC236}">
                  <a16:creationId xmlns:a16="http://schemas.microsoft.com/office/drawing/2014/main" id="{2CB14D7D-C20F-4245-B38B-059AD0FF40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3" y="2509"/>
              <a:ext cx="165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e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8</a:t>
              </a:r>
            </a:p>
          </p:txBody>
        </p:sp>
        <p:sp>
          <p:nvSpPr>
            <p:cNvPr id="48186" name="Line 58">
              <a:extLst>
                <a:ext uri="{FF2B5EF4-FFF2-40B4-BE49-F238E27FC236}">
                  <a16:creationId xmlns:a16="http://schemas.microsoft.com/office/drawing/2014/main" id="{DD401281-4087-42D0-B170-EF705DA03C4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3296" y="3016"/>
              <a:ext cx="54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7" name="Text Box 59">
              <a:extLst>
                <a:ext uri="{FF2B5EF4-FFF2-40B4-BE49-F238E27FC236}">
                  <a16:creationId xmlns:a16="http://schemas.microsoft.com/office/drawing/2014/main" id="{F9211E89-5362-4F6B-8249-6B31C0DB79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5" y="2800"/>
              <a:ext cx="164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48188" name="Line 60">
              <a:extLst>
                <a:ext uri="{FF2B5EF4-FFF2-40B4-BE49-F238E27FC236}">
                  <a16:creationId xmlns:a16="http://schemas.microsoft.com/office/drawing/2014/main" id="{D1A744E6-9D21-4DD3-AF2A-CAE1A4BF7B3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3527" y="3007"/>
              <a:ext cx="48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9" name="Text Box 61">
              <a:extLst>
                <a:ext uri="{FF2B5EF4-FFF2-40B4-BE49-F238E27FC236}">
                  <a16:creationId xmlns:a16="http://schemas.microsoft.com/office/drawing/2014/main" id="{431904C9-4A8C-4F36-BD7E-D6042C9BA8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3" y="3156"/>
              <a:ext cx="165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y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48190" name="Text Box 62">
              <a:extLst>
                <a:ext uri="{FF2B5EF4-FFF2-40B4-BE49-F238E27FC236}">
                  <a16:creationId xmlns:a16="http://schemas.microsoft.com/office/drawing/2014/main" id="{CF47DE68-54E3-4EC8-8E3F-515AFC3B0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0" y="3154"/>
              <a:ext cx="163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l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48191" name="Text Box 63">
              <a:extLst>
                <a:ext uri="{FF2B5EF4-FFF2-40B4-BE49-F238E27FC236}">
                  <a16:creationId xmlns:a16="http://schemas.microsoft.com/office/drawing/2014/main" id="{20BE9F43-D05E-4CBC-87DD-AC5EF5535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2" y="2800"/>
              <a:ext cx="164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48192" name="Line 64">
              <a:extLst>
                <a:ext uri="{FF2B5EF4-FFF2-40B4-BE49-F238E27FC236}">
                  <a16:creationId xmlns:a16="http://schemas.microsoft.com/office/drawing/2014/main" id="{63CBF2D1-C027-4F80-81DA-801D5AC6876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3648" y="3020"/>
              <a:ext cx="63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3" name="Line 65">
              <a:extLst>
                <a:ext uri="{FF2B5EF4-FFF2-40B4-BE49-F238E27FC236}">
                  <a16:creationId xmlns:a16="http://schemas.microsoft.com/office/drawing/2014/main" id="{FA0B5D90-8145-4DB0-9389-712C1B55947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3931" y="3054"/>
              <a:ext cx="15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4" name="Text Box 66">
              <a:extLst>
                <a:ext uri="{FF2B5EF4-FFF2-40B4-BE49-F238E27FC236}">
                  <a16:creationId xmlns:a16="http://schemas.microsoft.com/office/drawing/2014/main" id="{B4DC639A-029B-44FB-9141-59821E636B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1" y="3156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k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48195" name="Text Box 67">
              <a:extLst>
                <a:ext uri="{FF2B5EF4-FFF2-40B4-BE49-F238E27FC236}">
                  <a16:creationId xmlns:a16="http://schemas.microsoft.com/office/drawing/2014/main" id="{79046697-CAC1-41D7-8F0A-166B57D56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7" y="3156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.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48196" name="Text Box 68">
              <a:extLst>
                <a:ext uri="{FF2B5EF4-FFF2-40B4-BE49-F238E27FC236}">
                  <a16:creationId xmlns:a16="http://schemas.microsoft.com/office/drawing/2014/main" id="{4E91F6DF-2F6B-4283-95CB-52C4A5220F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8" y="2862"/>
              <a:ext cx="165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48197" name="Line 69">
              <a:extLst>
                <a:ext uri="{FF2B5EF4-FFF2-40B4-BE49-F238E27FC236}">
                  <a16:creationId xmlns:a16="http://schemas.microsoft.com/office/drawing/2014/main" id="{F769E560-6488-4005-A271-6129847C43F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4098" y="3052"/>
              <a:ext cx="6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8" name="Line 70">
              <a:extLst>
                <a:ext uri="{FF2B5EF4-FFF2-40B4-BE49-F238E27FC236}">
                  <a16:creationId xmlns:a16="http://schemas.microsoft.com/office/drawing/2014/main" id="{CE527B12-74AA-4438-817B-A2E8419C9D8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4686" y="3103"/>
              <a:ext cx="51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9" name="Text Box 71">
              <a:extLst>
                <a:ext uri="{FF2B5EF4-FFF2-40B4-BE49-F238E27FC236}">
                  <a16:creationId xmlns:a16="http://schemas.microsoft.com/office/drawing/2014/main" id="{1A436B05-4B8D-490C-91C6-0C5CBD0974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4" y="3267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r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48200" name="Text Box 72">
              <a:extLst>
                <a:ext uri="{FF2B5EF4-FFF2-40B4-BE49-F238E27FC236}">
                  <a16:creationId xmlns:a16="http://schemas.microsoft.com/office/drawing/2014/main" id="{540E417C-C775-48D3-ACBC-78D26AE4C4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0" y="3267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s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48201" name="Text Box 73">
              <a:extLst>
                <a:ext uri="{FF2B5EF4-FFF2-40B4-BE49-F238E27FC236}">
                  <a16:creationId xmlns:a16="http://schemas.microsoft.com/office/drawing/2014/main" id="{8DEE1598-2A98-44CF-A6B1-2D361EF294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0" y="2890"/>
              <a:ext cx="164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48202" name="Line 74">
              <a:extLst>
                <a:ext uri="{FF2B5EF4-FFF2-40B4-BE49-F238E27FC236}">
                  <a16:creationId xmlns:a16="http://schemas.microsoft.com/office/drawing/2014/main" id="{C5671B1E-633D-45FB-84F1-CE76809422B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4827" y="3098"/>
              <a:ext cx="51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3" name="Line 75">
              <a:extLst>
                <a:ext uri="{FF2B5EF4-FFF2-40B4-BE49-F238E27FC236}">
                  <a16:creationId xmlns:a16="http://schemas.microsoft.com/office/drawing/2014/main" id="{22EE0A1B-3EFA-4AE3-8E06-0FF38C9F792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5087" y="3097"/>
              <a:ext cx="51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4" name="Text Box 76">
              <a:extLst>
                <a:ext uri="{FF2B5EF4-FFF2-40B4-BE49-F238E27FC236}">
                  <a16:creationId xmlns:a16="http://schemas.microsoft.com/office/drawing/2014/main" id="{9D32C2AC-49ED-43A3-9C14-BFBB7E0368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5" y="3261"/>
              <a:ext cx="165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n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48205" name="Text Box 77">
              <a:extLst>
                <a:ext uri="{FF2B5EF4-FFF2-40B4-BE49-F238E27FC236}">
                  <a16:creationId xmlns:a16="http://schemas.microsoft.com/office/drawing/2014/main" id="{C2870416-1962-4A10-893F-4FD7F3D56D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1" y="3261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a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48206" name="Text Box 78">
              <a:extLst>
                <a:ext uri="{FF2B5EF4-FFF2-40B4-BE49-F238E27FC236}">
                  <a16:creationId xmlns:a16="http://schemas.microsoft.com/office/drawing/2014/main" id="{9F619AD8-18BB-42B7-B440-753D298C7F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0" y="2884"/>
              <a:ext cx="165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48207" name="Line 79">
              <a:extLst>
                <a:ext uri="{FF2B5EF4-FFF2-40B4-BE49-F238E27FC236}">
                  <a16:creationId xmlns:a16="http://schemas.microsoft.com/office/drawing/2014/main" id="{692924A8-CD53-4E84-B2D6-650701B7DB8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5228" y="3092"/>
              <a:ext cx="51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8" name="Line 80">
              <a:extLst>
                <a:ext uri="{FF2B5EF4-FFF2-40B4-BE49-F238E27FC236}">
                  <a16:creationId xmlns:a16="http://schemas.microsoft.com/office/drawing/2014/main" id="{5524A7D3-86BB-4F16-882E-39D9B16879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6" y="2797"/>
              <a:ext cx="96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9" name="Line 81">
              <a:extLst>
                <a:ext uri="{FF2B5EF4-FFF2-40B4-BE49-F238E27FC236}">
                  <a16:creationId xmlns:a16="http://schemas.microsoft.com/office/drawing/2014/main" id="{3DED7F03-5E6D-4FF2-9563-33D319E14B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92" y="2725"/>
              <a:ext cx="144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0" name="Line 82">
              <a:extLst>
                <a:ext uri="{FF2B5EF4-FFF2-40B4-BE49-F238E27FC236}">
                  <a16:creationId xmlns:a16="http://schemas.microsoft.com/office/drawing/2014/main" id="{7D0DE683-EF89-4373-9495-3ED4D8D09E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86" y="2296"/>
              <a:ext cx="145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1" name="Line 83">
              <a:extLst>
                <a:ext uri="{FF2B5EF4-FFF2-40B4-BE49-F238E27FC236}">
                  <a16:creationId xmlns:a16="http://schemas.microsoft.com/office/drawing/2014/main" id="{7ED1619A-2DBC-427A-950B-B10A0697B2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2" y="2723"/>
              <a:ext cx="145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2" name="Text Box 84">
              <a:extLst>
                <a:ext uri="{FF2B5EF4-FFF2-40B4-BE49-F238E27FC236}">
                  <a16:creationId xmlns:a16="http://schemas.microsoft.com/office/drawing/2014/main" id="{689FAF14-EAF7-493E-B3B3-7AC4A354B4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7" y="2485"/>
              <a:ext cx="165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48213" name="Line 85">
              <a:extLst>
                <a:ext uri="{FF2B5EF4-FFF2-40B4-BE49-F238E27FC236}">
                  <a16:creationId xmlns:a16="http://schemas.microsoft.com/office/drawing/2014/main" id="{B9460907-8839-4DE6-A20A-13FB9D50BAD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3353" y="2683"/>
              <a:ext cx="16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4" name="Line 86">
              <a:extLst>
                <a:ext uri="{FF2B5EF4-FFF2-40B4-BE49-F238E27FC236}">
                  <a16:creationId xmlns:a16="http://schemas.microsoft.com/office/drawing/2014/main" id="{C06827A4-F589-4791-A060-6C323E36000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3519" y="2678"/>
              <a:ext cx="16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5" name="Line 87">
              <a:extLst>
                <a:ext uri="{FF2B5EF4-FFF2-40B4-BE49-F238E27FC236}">
                  <a16:creationId xmlns:a16="http://schemas.microsoft.com/office/drawing/2014/main" id="{987BB1EB-1125-407E-9748-2E5A4BD5E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18" y="2372"/>
              <a:ext cx="137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6" name="Text Box 88">
              <a:extLst>
                <a:ext uri="{FF2B5EF4-FFF2-40B4-BE49-F238E27FC236}">
                  <a16:creationId xmlns:a16="http://schemas.microsoft.com/office/drawing/2014/main" id="{22FA517E-6A23-47BC-ADD5-078C06A5B3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9" y="2588"/>
              <a:ext cx="164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6</a:t>
              </a:r>
            </a:p>
          </p:txBody>
        </p:sp>
        <p:sp>
          <p:nvSpPr>
            <p:cNvPr id="48217" name="Line 89">
              <a:extLst>
                <a:ext uri="{FF2B5EF4-FFF2-40B4-BE49-F238E27FC236}">
                  <a16:creationId xmlns:a16="http://schemas.microsoft.com/office/drawing/2014/main" id="{505F7822-8EB9-4211-B9EB-3FADB79A32C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 flipH="1">
              <a:off x="4072" y="2767"/>
              <a:ext cx="22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8" name="Line 90">
              <a:extLst>
                <a:ext uri="{FF2B5EF4-FFF2-40B4-BE49-F238E27FC236}">
                  <a16:creationId xmlns:a16="http://schemas.microsoft.com/office/drawing/2014/main" id="{3445F6D7-BF5E-484E-8F99-48F3A45C39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6" y="2375"/>
              <a:ext cx="217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9" name="Text Box 91">
              <a:extLst>
                <a:ext uri="{FF2B5EF4-FFF2-40B4-BE49-F238E27FC236}">
                  <a16:creationId xmlns:a16="http://schemas.microsoft.com/office/drawing/2014/main" id="{A4927981-978E-46B7-BFB7-89DB05B46A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3" y="2519"/>
              <a:ext cx="165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8</a:t>
              </a:r>
            </a:p>
          </p:txBody>
        </p:sp>
        <p:sp>
          <p:nvSpPr>
            <p:cNvPr id="48220" name="Line 92">
              <a:extLst>
                <a:ext uri="{FF2B5EF4-FFF2-40B4-BE49-F238E27FC236}">
                  <a16:creationId xmlns:a16="http://schemas.microsoft.com/office/drawing/2014/main" id="{6F66C332-34B3-40E5-BA89-BFD5016D4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1" y="2296"/>
              <a:ext cx="80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21" name="Text Box 93">
              <a:extLst>
                <a:ext uri="{FF2B5EF4-FFF2-40B4-BE49-F238E27FC236}">
                  <a16:creationId xmlns:a16="http://schemas.microsoft.com/office/drawing/2014/main" id="{FCFE9ED8-8D15-4FFF-BD5D-45B2373212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9" y="2166"/>
              <a:ext cx="351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10</a:t>
              </a:r>
            </a:p>
          </p:txBody>
        </p:sp>
        <p:sp>
          <p:nvSpPr>
            <p:cNvPr id="48222" name="Line 94">
              <a:extLst>
                <a:ext uri="{FF2B5EF4-FFF2-40B4-BE49-F238E27FC236}">
                  <a16:creationId xmlns:a16="http://schemas.microsoft.com/office/drawing/2014/main" id="{FFFE38F7-C507-4C6D-AB9C-B3F3AA3CE7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70" y="1956"/>
              <a:ext cx="290" cy="2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23" name="Text Box 95">
              <a:extLst>
                <a:ext uri="{FF2B5EF4-FFF2-40B4-BE49-F238E27FC236}">
                  <a16:creationId xmlns:a16="http://schemas.microsoft.com/office/drawing/2014/main" id="{AFDA0D77-6B03-42F8-91F1-BD40AB4103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2" y="2056"/>
              <a:ext cx="397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16</a:t>
              </a:r>
            </a:p>
          </p:txBody>
        </p:sp>
        <p:sp>
          <p:nvSpPr>
            <p:cNvPr id="48224" name="Line 96">
              <a:extLst>
                <a:ext uri="{FF2B5EF4-FFF2-40B4-BE49-F238E27FC236}">
                  <a16:creationId xmlns:a16="http://schemas.microsoft.com/office/drawing/2014/main" id="{AA7A3D3D-BDE3-4898-A5A1-DBE2CF7FC6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8" y="1956"/>
              <a:ext cx="333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25" name="Text Box 97">
              <a:extLst>
                <a:ext uri="{FF2B5EF4-FFF2-40B4-BE49-F238E27FC236}">
                  <a16:creationId xmlns:a16="http://schemas.microsoft.com/office/drawing/2014/main" id="{E937C413-4EFD-46A5-A8E5-DCF100C3BD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2" y="1750"/>
              <a:ext cx="311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26</a:t>
              </a:r>
            </a:p>
          </p:txBody>
        </p:sp>
        <p:sp>
          <p:nvSpPr>
            <p:cNvPr id="48226" name="Line 98">
              <a:extLst>
                <a:ext uri="{FF2B5EF4-FFF2-40B4-BE49-F238E27FC236}">
                  <a16:creationId xmlns:a16="http://schemas.microsoft.com/office/drawing/2014/main" id="{6C5856E1-6002-439D-9B2F-7A8CA9F395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9" y="1471"/>
              <a:ext cx="0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227" name="Rectangle 99">
            <a:extLst>
              <a:ext uri="{FF2B5EF4-FFF2-40B4-BE49-F238E27FC236}">
                <a16:creationId xmlns:a16="http://schemas.microsoft.com/office/drawing/2014/main" id="{37B1F616-4166-416E-A157-948EDB692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5522914"/>
            <a:ext cx="7512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</a:rPr>
              <a:t>Eerie eyes seen near lake.     </a:t>
            </a:r>
            <a:r>
              <a:rPr lang="en-US" altLang="en-US" sz="3200">
                <a:latin typeface="Times New Roman" panose="02020603050405020304" pitchFamily="18" charset="0"/>
                <a:sym typeface="Monotype Sorts" pitchFamily="2" charset="2"/>
              </a:rPr>
              <a:t></a:t>
            </a:r>
            <a:r>
              <a:rPr lang="en-US" altLang="en-US" sz="3200">
                <a:latin typeface="Times New Roman" panose="02020603050405020304" pitchFamily="18" charset="0"/>
              </a:rPr>
              <a:t> 26 characters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6B3E2BF-1358-410A-A655-54D3DDE47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C6B5750C-D6E1-4B1B-B717-8B55F6E05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Encoding and Compression of Data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68F0B099-579C-4DC6-A9C1-AC8443DC12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4114800"/>
          </a:xfrm>
        </p:spPr>
        <p:txBody>
          <a:bodyPr/>
          <a:lstStyle/>
          <a:p>
            <a:r>
              <a:rPr lang="en-US" altLang="en-US"/>
              <a:t>Fax Machines</a:t>
            </a:r>
          </a:p>
          <a:p>
            <a:r>
              <a:rPr lang="en-US" altLang="en-US"/>
              <a:t>ASCII</a:t>
            </a:r>
          </a:p>
          <a:p>
            <a:r>
              <a:rPr lang="en-US" altLang="en-US"/>
              <a:t>Variations on ASCII</a:t>
            </a:r>
          </a:p>
          <a:p>
            <a:pPr lvl="1"/>
            <a:r>
              <a:rPr lang="en-US" altLang="en-US"/>
              <a:t>min number of bits needed</a:t>
            </a:r>
          </a:p>
          <a:p>
            <a:pPr lvl="1"/>
            <a:r>
              <a:rPr lang="en-US" altLang="en-US"/>
              <a:t>cost of savings</a:t>
            </a:r>
          </a:p>
          <a:p>
            <a:pPr lvl="1"/>
            <a:r>
              <a:rPr lang="en-US" altLang="en-US"/>
              <a:t>patterns</a:t>
            </a:r>
          </a:p>
          <a:p>
            <a:pPr lvl="1"/>
            <a:r>
              <a:rPr lang="en-US" altLang="en-US"/>
              <a:t>modifications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oter Placeholder 5">
            <a:extLst>
              <a:ext uri="{FF2B5EF4-FFF2-40B4-BE49-F238E27FC236}">
                <a16:creationId xmlns:a16="http://schemas.microsoft.com/office/drawing/2014/main" id="{9CA32F29-1501-43D2-A31C-533B2CF3C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B684F523-D473-4DC3-83B8-465BD77D1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Encoding the File</a:t>
            </a:r>
            <a:br>
              <a:rPr lang="en-US" altLang="en-US"/>
            </a:br>
            <a:r>
              <a:rPr lang="en-US" altLang="en-US" sz="3200"/>
              <a:t>Traverse Tree for Codes</a:t>
            </a:r>
            <a:endParaRPr lang="en-US" alt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C709E05D-419C-4119-816A-4ED107878B7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19300" y="1981200"/>
            <a:ext cx="4095750" cy="4114800"/>
          </a:xfrm>
        </p:spPr>
        <p:txBody>
          <a:bodyPr/>
          <a:lstStyle/>
          <a:p>
            <a:r>
              <a:rPr lang="en-US" altLang="en-US" sz="2400"/>
              <a:t>Perform a traversal of the tree to obtain new code words</a:t>
            </a:r>
          </a:p>
          <a:p>
            <a:r>
              <a:rPr lang="en-US" altLang="en-US" sz="2400"/>
              <a:t>Going left is a 0 going right is a 1</a:t>
            </a:r>
          </a:p>
          <a:p>
            <a:r>
              <a:rPr lang="en-US" altLang="en-US" sz="2400"/>
              <a:t>code word is only completed when a leaf node is reached </a:t>
            </a:r>
          </a:p>
        </p:txBody>
      </p:sp>
      <p:grpSp>
        <p:nvGrpSpPr>
          <p:cNvPr id="49204" name="Group 52">
            <a:extLst>
              <a:ext uri="{FF2B5EF4-FFF2-40B4-BE49-F238E27FC236}">
                <a16:creationId xmlns:a16="http://schemas.microsoft.com/office/drawing/2014/main" id="{BE93F404-1A48-4387-B707-93EE6DD77AF5}"/>
              </a:ext>
            </a:extLst>
          </p:cNvPr>
          <p:cNvGrpSpPr>
            <a:grpSpLocks/>
          </p:cNvGrpSpPr>
          <p:nvPr/>
        </p:nvGrpSpPr>
        <p:grpSpPr bwMode="auto">
          <a:xfrm>
            <a:off x="6381751" y="2335213"/>
            <a:ext cx="3643313" cy="3422650"/>
            <a:chOff x="3060" y="1471"/>
            <a:chExt cx="2295" cy="2156"/>
          </a:xfrm>
        </p:grpSpPr>
        <p:sp>
          <p:nvSpPr>
            <p:cNvPr id="49158" name="Line 6">
              <a:extLst>
                <a:ext uri="{FF2B5EF4-FFF2-40B4-BE49-F238E27FC236}">
                  <a16:creationId xmlns:a16="http://schemas.microsoft.com/office/drawing/2014/main" id="{2F8038B3-4A42-499A-A9FC-3380A08285C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3178" y="3010"/>
              <a:ext cx="58" cy="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59" name="Text Box 7">
              <a:extLst>
                <a:ext uri="{FF2B5EF4-FFF2-40B4-BE49-F238E27FC236}">
                  <a16:creationId xmlns:a16="http://schemas.microsoft.com/office/drawing/2014/main" id="{427BB233-C3A8-49D3-862B-50BE6A497B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0" y="3154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E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49160" name="Text Box 8">
              <a:extLst>
                <a:ext uri="{FF2B5EF4-FFF2-40B4-BE49-F238E27FC236}">
                  <a16:creationId xmlns:a16="http://schemas.microsoft.com/office/drawing/2014/main" id="{F0D1E108-C2B4-4BC5-80EC-1DAFED900F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2" y="3154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i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49161" name="Text Box 9">
              <a:extLst>
                <a:ext uri="{FF2B5EF4-FFF2-40B4-BE49-F238E27FC236}">
                  <a16:creationId xmlns:a16="http://schemas.microsoft.com/office/drawing/2014/main" id="{5189E993-7D2A-43B6-9392-6421CF775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5" y="2909"/>
              <a:ext cx="308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sp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49162" name="Text Box 10">
              <a:extLst>
                <a:ext uri="{FF2B5EF4-FFF2-40B4-BE49-F238E27FC236}">
                  <a16:creationId xmlns:a16="http://schemas.microsoft.com/office/drawing/2014/main" id="{68F3AC8C-A31B-4721-B746-EEA47465DC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3" y="2509"/>
              <a:ext cx="165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e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8</a:t>
              </a:r>
            </a:p>
          </p:txBody>
        </p:sp>
        <p:sp>
          <p:nvSpPr>
            <p:cNvPr id="49163" name="Line 11">
              <a:extLst>
                <a:ext uri="{FF2B5EF4-FFF2-40B4-BE49-F238E27FC236}">
                  <a16:creationId xmlns:a16="http://schemas.microsoft.com/office/drawing/2014/main" id="{203E538D-9CE4-4A8F-84D7-D0431D67BB0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3296" y="3016"/>
              <a:ext cx="54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4" name="Text Box 12">
              <a:extLst>
                <a:ext uri="{FF2B5EF4-FFF2-40B4-BE49-F238E27FC236}">
                  <a16:creationId xmlns:a16="http://schemas.microsoft.com/office/drawing/2014/main" id="{73B5D5D7-C5E4-441D-A8F2-4DB043733D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5" y="2800"/>
              <a:ext cx="164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49165" name="Line 13">
              <a:extLst>
                <a:ext uri="{FF2B5EF4-FFF2-40B4-BE49-F238E27FC236}">
                  <a16:creationId xmlns:a16="http://schemas.microsoft.com/office/drawing/2014/main" id="{0F499B79-1C9F-43C6-9721-9A5065A7C0E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3527" y="3007"/>
              <a:ext cx="48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6" name="Text Box 14">
              <a:extLst>
                <a:ext uri="{FF2B5EF4-FFF2-40B4-BE49-F238E27FC236}">
                  <a16:creationId xmlns:a16="http://schemas.microsoft.com/office/drawing/2014/main" id="{E840792A-D3DF-4393-8D75-19D474C6B9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3" y="3156"/>
              <a:ext cx="165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y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49167" name="Text Box 15">
              <a:extLst>
                <a:ext uri="{FF2B5EF4-FFF2-40B4-BE49-F238E27FC236}">
                  <a16:creationId xmlns:a16="http://schemas.microsoft.com/office/drawing/2014/main" id="{2ACB14F4-068F-461F-A8E0-F43348BCCF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0" y="3154"/>
              <a:ext cx="163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l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49168" name="Text Box 16">
              <a:extLst>
                <a:ext uri="{FF2B5EF4-FFF2-40B4-BE49-F238E27FC236}">
                  <a16:creationId xmlns:a16="http://schemas.microsoft.com/office/drawing/2014/main" id="{6E10AB38-3A28-4060-869D-9B14CDF551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2" y="2800"/>
              <a:ext cx="164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49169" name="Line 17">
              <a:extLst>
                <a:ext uri="{FF2B5EF4-FFF2-40B4-BE49-F238E27FC236}">
                  <a16:creationId xmlns:a16="http://schemas.microsoft.com/office/drawing/2014/main" id="{269A0A4B-C6DC-4FA7-A8AD-6E3C1ACC6FA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3648" y="3020"/>
              <a:ext cx="63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0" name="Line 18">
              <a:extLst>
                <a:ext uri="{FF2B5EF4-FFF2-40B4-BE49-F238E27FC236}">
                  <a16:creationId xmlns:a16="http://schemas.microsoft.com/office/drawing/2014/main" id="{BC1BF92C-48AD-4FE0-B12B-455E3634598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3931" y="3054"/>
              <a:ext cx="15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1" name="Text Box 19">
              <a:extLst>
                <a:ext uri="{FF2B5EF4-FFF2-40B4-BE49-F238E27FC236}">
                  <a16:creationId xmlns:a16="http://schemas.microsoft.com/office/drawing/2014/main" id="{40D05A75-182E-4225-9C11-F0869C9C29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1" y="3156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k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49172" name="Text Box 20">
              <a:extLst>
                <a:ext uri="{FF2B5EF4-FFF2-40B4-BE49-F238E27FC236}">
                  <a16:creationId xmlns:a16="http://schemas.microsoft.com/office/drawing/2014/main" id="{47FD16F4-E3A5-4A8B-ABF9-92496E7B33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7" y="3156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.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49173" name="Text Box 21">
              <a:extLst>
                <a:ext uri="{FF2B5EF4-FFF2-40B4-BE49-F238E27FC236}">
                  <a16:creationId xmlns:a16="http://schemas.microsoft.com/office/drawing/2014/main" id="{BEB5E7AA-8341-4E33-86BC-BF72A413C8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8" y="2862"/>
              <a:ext cx="165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49174" name="Line 22">
              <a:extLst>
                <a:ext uri="{FF2B5EF4-FFF2-40B4-BE49-F238E27FC236}">
                  <a16:creationId xmlns:a16="http://schemas.microsoft.com/office/drawing/2014/main" id="{B1C7484D-DDB4-405A-85D3-8513A561B84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4098" y="3052"/>
              <a:ext cx="6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5" name="Line 23">
              <a:extLst>
                <a:ext uri="{FF2B5EF4-FFF2-40B4-BE49-F238E27FC236}">
                  <a16:creationId xmlns:a16="http://schemas.microsoft.com/office/drawing/2014/main" id="{C0DC78B3-B02D-4CE6-A75F-C17AA5990CA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4686" y="3103"/>
              <a:ext cx="51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6" name="Text Box 24">
              <a:extLst>
                <a:ext uri="{FF2B5EF4-FFF2-40B4-BE49-F238E27FC236}">
                  <a16:creationId xmlns:a16="http://schemas.microsoft.com/office/drawing/2014/main" id="{A215EB21-74A3-4358-9FCE-A1550F1A04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4" y="3267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r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49177" name="Text Box 25">
              <a:extLst>
                <a:ext uri="{FF2B5EF4-FFF2-40B4-BE49-F238E27FC236}">
                  <a16:creationId xmlns:a16="http://schemas.microsoft.com/office/drawing/2014/main" id="{33ABC788-334E-420D-9261-C28C2BFE9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0" y="3267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s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49178" name="Text Box 26">
              <a:extLst>
                <a:ext uri="{FF2B5EF4-FFF2-40B4-BE49-F238E27FC236}">
                  <a16:creationId xmlns:a16="http://schemas.microsoft.com/office/drawing/2014/main" id="{F38B072C-F524-40F4-85EF-AFB344C6E9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0" y="2890"/>
              <a:ext cx="164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49179" name="Line 27">
              <a:extLst>
                <a:ext uri="{FF2B5EF4-FFF2-40B4-BE49-F238E27FC236}">
                  <a16:creationId xmlns:a16="http://schemas.microsoft.com/office/drawing/2014/main" id="{172D29B2-B7C5-4FBD-8CB5-35167EEDCF8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4827" y="3098"/>
              <a:ext cx="51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0" name="Line 28">
              <a:extLst>
                <a:ext uri="{FF2B5EF4-FFF2-40B4-BE49-F238E27FC236}">
                  <a16:creationId xmlns:a16="http://schemas.microsoft.com/office/drawing/2014/main" id="{7BA076A8-6CC5-4178-9FDE-2A9152706B8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5087" y="3097"/>
              <a:ext cx="51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1" name="Text Box 29">
              <a:extLst>
                <a:ext uri="{FF2B5EF4-FFF2-40B4-BE49-F238E27FC236}">
                  <a16:creationId xmlns:a16="http://schemas.microsoft.com/office/drawing/2014/main" id="{09D470AF-F1DC-47AB-99CA-B9BB08EE18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5" y="3261"/>
              <a:ext cx="165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n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49182" name="Text Box 30">
              <a:extLst>
                <a:ext uri="{FF2B5EF4-FFF2-40B4-BE49-F238E27FC236}">
                  <a16:creationId xmlns:a16="http://schemas.microsoft.com/office/drawing/2014/main" id="{D560CDB5-26C1-4E6C-B590-8C1A77410C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1" y="3261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a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49183" name="Text Box 31">
              <a:extLst>
                <a:ext uri="{FF2B5EF4-FFF2-40B4-BE49-F238E27FC236}">
                  <a16:creationId xmlns:a16="http://schemas.microsoft.com/office/drawing/2014/main" id="{B624581E-38D6-4448-9832-1FAADFB2C8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0" y="2884"/>
              <a:ext cx="165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49184" name="Line 32">
              <a:extLst>
                <a:ext uri="{FF2B5EF4-FFF2-40B4-BE49-F238E27FC236}">
                  <a16:creationId xmlns:a16="http://schemas.microsoft.com/office/drawing/2014/main" id="{47CAD3D6-7787-4463-9203-A811504B025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5228" y="3092"/>
              <a:ext cx="51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5" name="Line 33">
              <a:extLst>
                <a:ext uri="{FF2B5EF4-FFF2-40B4-BE49-F238E27FC236}">
                  <a16:creationId xmlns:a16="http://schemas.microsoft.com/office/drawing/2014/main" id="{7CB4645A-C015-4CDE-BB42-D982EC24B6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6" y="2797"/>
              <a:ext cx="96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6" name="Line 34">
              <a:extLst>
                <a:ext uri="{FF2B5EF4-FFF2-40B4-BE49-F238E27FC236}">
                  <a16:creationId xmlns:a16="http://schemas.microsoft.com/office/drawing/2014/main" id="{2CFF3EC4-FFF6-40E6-8010-1C257119B2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92" y="2725"/>
              <a:ext cx="144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7" name="Line 35">
              <a:extLst>
                <a:ext uri="{FF2B5EF4-FFF2-40B4-BE49-F238E27FC236}">
                  <a16:creationId xmlns:a16="http://schemas.microsoft.com/office/drawing/2014/main" id="{B5059AE6-9D39-46AA-9FDD-41F2A0602A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86" y="2296"/>
              <a:ext cx="145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8" name="Line 36">
              <a:extLst>
                <a:ext uri="{FF2B5EF4-FFF2-40B4-BE49-F238E27FC236}">
                  <a16:creationId xmlns:a16="http://schemas.microsoft.com/office/drawing/2014/main" id="{FD0D2B9A-1BF1-4E8F-8727-AECA18E05D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2" y="2723"/>
              <a:ext cx="145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9" name="Text Box 37">
              <a:extLst>
                <a:ext uri="{FF2B5EF4-FFF2-40B4-BE49-F238E27FC236}">
                  <a16:creationId xmlns:a16="http://schemas.microsoft.com/office/drawing/2014/main" id="{88A0180F-8B66-41C4-B27F-D932B07A86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7" y="2485"/>
              <a:ext cx="165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49190" name="Line 38">
              <a:extLst>
                <a:ext uri="{FF2B5EF4-FFF2-40B4-BE49-F238E27FC236}">
                  <a16:creationId xmlns:a16="http://schemas.microsoft.com/office/drawing/2014/main" id="{0536A88F-E9E1-4DFA-B94C-2A60D446714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3353" y="2683"/>
              <a:ext cx="16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1" name="Line 39">
              <a:extLst>
                <a:ext uri="{FF2B5EF4-FFF2-40B4-BE49-F238E27FC236}">
                  <a16:creationId xmlns:a16="http://schemas.microsoft.com/office/drawing/2014/main" id="{3F882578-0D93-42DE-9F91-5B7D0F41980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3519" y="2678"/>
              <a:ext cx="16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2" name="Line 40">
              <a:extLst>
                <a:ext uri="{FF2B5EF4-FFF2-40B4-BE49-F238E27FC236}">
                  <a16:creationId xmlns:a16="http://schemas.microsoft.com/office/drawing/2014/main" id="{EC3D6C49-3482-4148-BEA7-99C2BF27B6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18" y="2372"/>
              <a:ext cx="137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3" name="Text Box 41">
              <a:extLst>
                <a:ext uri="{FF2B5EF4-FFF2-40B4-BE49-F238E27FC236}">
                  <a16:creationId xmlns:a16="http://schemas.microsoft.com/office/drawing/2014/main" id="{A2192050-818F-4C65-A3AC-E22F8CE70B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9" y="2588"/>
              <a:ext cx="164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6</a:t>
              </a:r>
            </a:p>
          </p:txBody>
        </p:sp>
        <p:sp>
          <p:nvSpPr>
            <p:cNvPr id="49194" name="Line 42">
              <a:extLst>
                <a:ext uri="{FF2B5EF4-FFF2-40B4-BE49-F238E27FC236}">
                  <a16:creationId xmlns:a16="http://schemas.microsoft.com/office/drawing/2014/main" id="{C6A71CD0-EF90-4021-AD76-822EDD67A70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 flipH="1">
              <a:off x="4072" y="2767"/>
              <a:ext cx="22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5" name="Line 43">
              <a:extLst>
                <a:ext uri="{FF2B5EF4-FFF2-40B4-BE49-F238E27FC236}">
                  <a16:creationId xmlns:a16="http://schemas.microsoft.com/office/drawing/2014/main" id="{06D735B4-18CA-4716-B730-65D6722A2B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6" y="2375"/>
              <a:ext cx="217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6" name="Text Box 44">
              <a:extLst>
                <a:ext uri="{FF2B5EF4-FFF2-40B4-BE49-F238E27FC236}">
                  <a16:creationId xmlns:a16="http://schemas.microsoft.com/office/drawing/2014/main" id="{5757FE1A-DDE4-4C17-AD36-CE478A7DE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3" y="2519"/>
              <a:ext cx="165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8</a:t>
              </a:r>
            </a:p>
          </p:txBody>
        </p:sp>
        <p:sp>
          <p:nvSpPr>
            <p:cNvPr id="49197" name="Line 45">
              <a:extLst>
                <a:ext uri="{FF2B5EF4-FFF2-40B4-BE49-F238E27FC236}">
                  <a16:creationId xmlns:a16="http://schemas.microsoft.com/office/drawing/2014/main" id="{C8E8E2EC-8CB2-4B90-A642-6131EC0538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1" y="2296"/>
              <a:ext cx="80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8" name="Text Box 46">
              <a:extLst>
                <a:ext uri="{FF2B5EF4-FFF2-40B4-BE49-F238E27FC236}">
                  <a16:creationId xmlns:a16="http://schemas.microsoft.com/office/drawing/2014/main" id="{A17651B6-0CCB-4386-A049-9DE45C574F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9" y="2166"/>
              <a:ext cx="351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10</a:t>
              </a:r>
            </a:p>
          </p:txBody>
        </p:sp>
        <p:sp>
          <p:nvSpPr>
            <p:cNvPr id="49199" name="Line 47">
              <a:extLst>
                <a:ext uri="{FF2B5EF4-FFF2-40B4-BE49-F238E27FC236}">
                  <a16:creationId xmlns:a16="http://schemas.microsoft.com/office/drawing/2014/main" id="{7162E3F2-B21E-4ED4-803D-6556E63663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70" y="1956"/>
              <a:ext cx="290" cy="2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0" name="Text Box 48">
              <a:extLst>
                <a:ext uri="{FF2B5EF4-FFF2-40B4-BE49-F238E27FC236}">
                  <a16:creationId xmlns:a16="http://schemas.microsoft.com/office/drawing/2014/main" id="{A5017E1D-2DBE-4E09-9E40-1F998D6832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2" y="2056"/>
              <a:ext cx="397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16</a:t>
              </a:r>
            </a:p>
          </p:txBody>
        </p:sp>
        <p:sp>
          <p:nvSpPr>
            <p:cNvPr id="49201" name="Line 49">
              <a:extLst>
                <a:ext uri="{FF2B5EF4-FFF2-40B4-BE49-F238E27FC236}">
                  <a16:creationId xmlns:a16="http://schemas.microsoft.com/office/drawing/2014/main" id="{79A105ED-EC1A-4B49-9ED4-8A103C6FE1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8" y="1956"/>
              <a:ext cx="333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2" name="Text Box 50">
              <a:extLst>
                <a:ext uri="{FF2B5EF4-FFF2-40B4-BE49-F238E27FC236}">
                  <a16:creationId xmlns:a16="http://schemas.microsoft.com/office/drawing/2014/main" id="{9642BD9F-21BA-4160-B825-9952D29CEA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2" y="1750"/>
              <a:ext cx="311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26</a:t>
              </a:r>
            </a:p>
          </p:txBody>
        </p:sp>
        <p:sp>
          <p:nvSpPr>
            <p:cNvPr id="49203" name="Line 51">
              <a:extLst>
                <a:ext uri="{FF2B5EF4-FFF2-40B4-BE49-F238E27FC236}">
                  <a16:creationId xmlns:a16="http://schemas.microsoft.com/office/drawing/2014/main" id="{1F22192B-82A6-4187-841E-FC9ACD0AF3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9" y="1471"/>
              <a:ext cx="0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oter Placeholder 5">
            <a:extLst>
              <a:ext uri="{FF2B5EF4-FFF2-40B4-BE49-F238E27FC236}">
                <a16:creationId xmlns:a16="http://schemas.microsoft.com/office/drawing/2014/main" id="{76592B5B-7971-4F77-BFD2-A5BEB3178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42A4A119-97C0-4BA7-B2AF-B1847DBDA1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Encoding the File</a:t>
            </a:r>
            <a:br>
              <a:rPr lang="en-US" altLang="en-US"/>
            </a:br>
            <a:r>
              <a:rPr lang="en-US" altLang="en-US" sz="3200"/>
              <a:t>Traverse Tree for Codes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06D7DCF-4FA8-44B1-92C5-61BEE216F88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305050" y="1619250"/>
            <a:ext cx="3810000" cy="45529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/>
              <a:t>Char		Code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/>
              <a:t>E			0000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/>
              <a:t>i			0001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/>
              <a:t>y			0010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/>
              <a:t>l			0011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/>
              <a:t>k			0100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/>
              <a:t>.			0101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/>
              <a:t>space	011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/>
              <a:t>e			10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/>
              <a:t>r			1100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/>
              <a:t>s			1101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/>
              <a:t>n			1110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/>
              <a:t>a			1111</a:t>
            </a:r>
          </a:p>
        </p:txBody>
      </p:sp>
      <p:grpSp>
        <p:nvGrpSpPr>
          <p:cNvPr id="51205" name="Group 5">
            <a:extLst>
              <a:ext uri="{FF2B5EF4-FFF2-40B4-BE49-F238E27FC236}">
                <a16:creationId xmlns:a16="http://schemas.microsoft.com/office/drawing/2014/main" id="{FC2070DA-91FE-469C-908D-F1FE0D368FE0}"/>
              </a:ext>
            </a:extLst>
          </p:cNvPr>
          <p:cNvGrpSpPr>
            <a:grpSpLocks/>
          </p:cNvGrpSpPr>
          <p:nvPr/>
        </p:nvGrpSpPr>
        <p:grpSpPr bwMode="auto">
          <a:xfrm>
            <a:off x="6381751" y="2335213"/>
            <a:ext cx="3643313" cy="3422650"/>
            <a:chOff x="3060" y="1471"/>
            <a:chExt cx="2295" cy="2156"/>
          </a:xfrm>
        </p:grpSpPr>
        <p:sp>
          <p:nvSpPr>
            <p:cNvPr id="51206" name="Line 6">
              <a:extLst>
                <a:ext uri="{FF2B5EF4-FFF2-40B4-BE49-F238E27FC236}">
                  <a16:creationId xmlns:a16="http://schemas.microsoft.com/office/drawing/2014/main" id="{449D560E-5AE4-465E-9BEF-4F1A88AB1F7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3178" y="3010"/>
              <a:ext cx="58" cy="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7" name="Text Box 7">
              <a:extLst>
                <a:ext uri="{FF2B5EF4-FFF2-40B4-BE49-F238E27FC236}">
                  <a16:creationId xmlns:a16="http://schemas.microsoft.com/office/drawing/2014/main" id="{6DBA4151-8F68-4036-BA48-A9A92F42A5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0" y="3154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E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51208" name="Text Box 8">
              <a:extLst>
                <a:ext uri="{FF2B5EF4-FFF2-40B4-BE49-F238E27FC236}">
                  <a16:creationId xmlns:a16="http://schemas.microsoft.com/office/drawing/2014/main" id="{DFA4C636-DAF8-4091-9DDC-82FCB0B790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2" y="3154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i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51209" name="Text Box 9">
              <a:extLst>
                <a:ext uri="{FF2B5EF4-FFF2-40B4-BE49-F238E27FC236}">
                  <a16:creationId xmlns:a16="http://schemas.microsoft.com/office/drawing/2014/main" id="{20E2077B-818C-4102-9933-AA34D8CB85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5" y="2909"/>
              <a:ext cx="308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sp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51210" name="Text Box 10">
              <a:extLst>
                <a:ext uri="{FF2B5EF4-FFF2-40B4-BE49-F238E27FC236}">
                  <a16:creationId xmlns:a16="http://schemas.microsoft.com/office/drawing/2014/main" id="{0D810CE6-5984-45AA-B1BB-7C5493BD41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3" y="2509"/>
              <a:ext cx="165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e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8</a:t>
              </a:r>
            </a:p>
          </p:txBody>
        </p:sp>
        <p:sp>
          <p:nvSpPr>
            <p:cNvPr id="51211" name="Line 11">
              <a:extLst>
                <a:ext uri="{FF2B5EF4-FFF2-40B4-BE49-F238E27FC236}">
                  <a16:creationId xmlns:a16="http://schemas.microsoft.com/office/drawing/2014/main" id="{CD2D1104-4804-41D6-AABF-52747FD6F9C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3296" y="3016"/>
              <a:ext cx="54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2" name="Text Box 12">
              <a:extLst>
                <a:ext uri="{FF2B5EF4-FFF2-40B4-BE49-F238E27FC236}">
                  <a16:creationId xmlns:a16="http://schemas.microsoft.com/office/drawing/2014/main" id="{76256AD7-6176-48C4-B88F-0D0E07244D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5" y="2800"/>
              <a:ext cx="164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51213" name="Line 13">
              <a:extLst>
                <a:ext uri="{FF2B5EF4-FFF2-40B4-BE49-F238E27FC236}">
                  <a16:creationId xmlns:a16="http://schemas.microsoft.com/office/drawing/2014/main" id="{963A67F5-2564-4067-8A93-91D7593D158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3527" y="3007"/>
              <a:ext cx="48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4" name="Text Box 14">
              <a:extLst>
                <a:ext uri="{FF2B5EF4-FFF2-40B4-BE49-F238E27FC236}">
                  <a16:creationId xmlns:a16="http://schemas.microsoft.com/office/drawing/2014/main" id="{9EC99914-F631-4601-8B6C-279E595DC6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3" y="3156"/>
              <a:ext cx="165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y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51215" name="Text Box 15">
              <a:extLst>
                <a:ext uri="{FF2B5EF4-FFF2-40B4-BE49-F238E27FC236}">
                  <a16:creationId xmlns:a16="http://schemas.microsoft.com/office/drawing/2014/main" id="{4E4E48E9-E45E-48FE-9AF4-9459C95E6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0" y="3154"/>
              <a:ext cx="163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l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51216" name="Text Box 16">
              <a:extLst>
                <a:ext uri="{FF2B5EF4-FFF2-40B4-BE49-F238E27FC236}">
                  <a16:creationId xmlns:a16="http://schemas.microsoft.com/office/drawing/2014/main" id="{1B7763DD-5CBA-45E8-836C-ED7CC5D7C8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2" y="2800"/>
              <a:ext cx="164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51217" name="Line 17">
              <a:extLst>
                <a:ext uri="{FF2B5EF4-FFF2-40B4-BE49-F238E27FC236}">
                  <a16:creationId xmlns:a16="http://schemas.microsoft.com/office/drawing/2014/main" id="{8696EC34-ABBF-42AF-B702-6C95E4E45FF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3648" y="3020"/>
              <a:ext cx="63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8" name="Line 18">
              <a:extLst>
                <a:ext uri="{FF2B5EF4-FFF2-40B4-BE49-F238E27FC236}">
                  <a16:creationId xmlns:a16="http://schemas.microsoft.com/office/drawing/2014/main" id="{AFE92B94-F96E-4D4C-A31B-76B00735B9A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3931" y="3054"/>
              <a:ext cx="15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9" name="Text Box 19">
              <a:extLst>
                <a:ext uri="{FF2B5EF4-FFF2-40B4-BE49-F238E27FC236}">
                  <a16:creationId xmlns:a16="http://schemas.microsoft.com/office/drawing/2014/main" id="{2994E3B1-FB0F-4491-85EA-C4088740E7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1" y="3156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k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51220" name="Text Box 20">
              <a:extLst>
                <a:ext uri="{FF2B5EF4-FFF2-40B4-BE49-F238E27FC236}">
                  <a16:creationId xmlns:a16="http://schemas.microsoft.com/office/drawing/2014/main" id="{19D7B0B1-B72C-4FBD-B36F-E0009E906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7" y="3156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.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51221" name="Text Box 21">
              <a:extLst>
                <a:ext uri="{FF2B5EF4-FFF2-40B4-BE49-F238E27FC236}">
                  <a16:creationId xmlns:a16="http://schemas.microsoft.com/office/drawing/2014/main" id="{5E6208A8-8A57-4DFE-AB1D-3B427F423F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8" y="2862"/>
              <a:ext cx="165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51222" name="Line 22">
              <a:extLst>
                <a:ext uri="{FF2B5EF4-FFF2-40B4-BE49-F238E27FC236}">
                  <a16:creationId xmlns:a16="http://schemas.microsoft.com/office/drawing/2014/main" id="{BD4BA36F-4D09-47E4-B7D4-5AE48E5F783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4098" y="3052"/>
              <a:ext cx="6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3" name="Line 23">
              <a:extLst>
                <a:ext uri="{FF2B5EF4-FFF2-40B4-BE49-F238E27FC236}">
                  <a16:creationId xmlns:a16="http://schemas.microsoft.com/office/drawing/2014/main" id="{6E056FD7-8679-44AB-AE42-00EAB6C5220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4686" y="3103"/>
              <a:ext cx="51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4" name="Text Box 24">
              <a:extLst>
                <a:ext uri="{FF2B5EF4-FFF2-40B4-BE49-F238E27FC236}">
                  <a16:creationId xmlns:a16="http://schemas.microsoft.com/office/drawing/2014/main" id="{E41E7009-ACA1-4CAA-AADE-CD00C1AE94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4" y="3267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r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51225" name="Text Box 25">
              <a:extLst>
                <a:ext uri="{FF2B5EF4-FFF2-40B4-BE49-F238E27FC236}">
                  <a16:creationId xmlns:a16="http://schemas.microsoft.com/office/drawing/2014/main" id="{8BE59C1A-3982-4C71-9DDD-4F0FFCA40C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0" y="3267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s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51226" name="Text Box 26">
              <a:extLst>
                <a:ext uri="{FF2B5EF4-FFF2-40B4-BE49-F238E27FC236}">
                  <a16:creationId xmlns:a16="http://schemas.microsoft.com/office/drawing/2014/main" id="{AB3F095A-E7E0-497F-A39E-BA222087CB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0" y="2890"/>
              <a:ext cx="164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51227" name="Line 27">
              <a:extLst>
                <a:ext uri="{FF2B5EF4-FFF2-40B4-BE49-F238E27FC236}">
                  <a16:creationId xmlns:a16="http://schemas.microsoft.com/office/drawing/2014/main" id="{309858AD-CBC0-42C4-9FFF-2D0FE6D734C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4827" y="3098"/>
              <a:ext cx="51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8" name="Line 28">
              <a:extLst>
                <a:ext uri="{FF2B5EF4-FFF2-40B4-BE49-F238E27FC236}">
                  <a16:creationId xmlns:a16="http://schemas.microsoft.com/office/drawing/2014/main" id="{24233E10-89A3-4555-8EA9-EF602A2B75F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5087" y="3097"/>
              <a:ext cx="51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9" name="Text Box 29">
              <a:extLst>
                <a:ext uri="{FF2B5EF4-FFF2-40B4-BE49-F238E27FC236}">
                  <a16:creationId xmlns:a16="http://schemas.microsoft.com/office/drawing/2014/main" id="{93EF9FDB-2B06-4555-AEBD-CF5BB2AAB3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5" y="3261"/>
              <a:ext cx="165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n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51230" name="Text Box 30">
              <a:extLst>
                <a:ext uri="{FF2B5EF4-FFF2-40B4-BE49-F238E27FC236}">
                  <a16:creationId xmlns:a16="http://schemas.microsoft.com/office/drawing/2014/main" id="{5DDA7F5F-DE1E-4E20-828E-7875FE0930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1" y="3261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a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51231" name="Text Box 31">
              <a:extLst>
                <a:ext uri="{FF2B5EF4-FFF2-40B4-BE49-F238E27FC236}">
                  <a16:creationId xmlns:a16="http://schemas.microsoft.com/office/drawing/2014/main" id="{F254D2E6-70F8-4CB4-9437-C0E2CA6AD9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0" y="2884"/>
              <a:ext cx="165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51232" name="Line 32">
              <a:extLst>
                <a:ext uri="{FF2B5EF4-FFF2-40B4-BE49-F238E27FC236}">
                  <a16:creationId xmlns:a16="http://schemas.microsoft.com/office/drawing/2014/main" id="{3ADC6C94-C7A4-4624-A3F5-AA4386BAFE0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5228" y="3092"/>
              <a:ext cx="51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3" name="Line 33">
              <a:extLst>
                <a:ext uri="{FF2B5EF4-FFF2-40B4-BE49-F238E27FC236}">
                  <a16:creationId xmlns:a16="http://schemas.microsoft.com/office/drawing/2014/main" id="{CE6E5CF1-0EDA-4957-BF3C-97497FFF47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6" y="2797"/>
              <a:ext cx="96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4" name="Line 34">
              <a:extLst>
                <a:ext uri="{FF2B5EF4-FFF2-40B4-BE49-F238E27FC236}">
                  <a16:creationId xmlns:a16="http://schemas.microsoft.com/office/drawing/2014/main" id="{D0E07365-6F0D-412A-BBDE-3DF71B2F69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92" y="2725"/>
              <a:ext cx="144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5" name="Line 35">
              <a:extLst>
                <a:ext uri="{FF2B5EF4-FFF2-40B4-BE49-F238E27FC236}">
                  <a16:creationId xmlns:a16="http://schemas.microsoft.com/office/drawing/2014/main" id="{B980FBEF-D454-4085-8328-24532592F6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86" y="2296"/>
              <a:ext cx="145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6" name="Line 36">
              <a:extLst>
                <a:ext uri="{FF2B5EF4-FFF2-40B4-BE49-F238E27FC236}">
                  <a16:creationId xmlns:a16="http://schemas.microsoft.com/office/drawing/2014/main" id="{9ECE53F1-22F2-45FB-97E4-7BD6C18FFF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2" y="2723"/>
              <a:ext cx="145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7" name="Text Box 37">
              <a:extLst>
                <a:ext uri="{FF2B5EF4-FFF2-40B4-BE49-F238E27FC236}">
                  <a16:creationId xmlns:a16="http://schemas.microsoft.com/office/drawing/2014/main" id="{50E0EBF4-D408-473C-A2E8-6042C1F832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7" y="2485"/>
              <a:ext cx="165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51238" name="Line 38">
              <a:extLst>
                <a:ext uri="{FF2B5EF4-FFF2-40B4-BE49-F238E27FC236}">
                  <a16:creationId xmlns:a16="http://schemas.microsoft.com/office/drawing/2014/main" id="{69E8F9FD-708F-429B-87B9-FA8B5D01EEA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3353" y="2683"/>
              <a:ext cx="16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9" name="Line 39">
              <a:extLst>
                <a:ext uri="{FF2B5EF4-FFF2-40B4-BE49-F238E27FC236}">
                  <a16:creationId xmlns:a16="http://schemas.microsoft.com/office/drawing/2014/main" id="{F48EDF96-006F-45BD-8FE1-6451B1E68A5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3519" y="2678"/>
              <a:ext cx="16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0" name="Line 40">
              <a:extLst>
                <a:ext uri="{FF2B5EF4-FFF2-40B4-BE49-F238E27FC236}">
                  <a16:creationId xmlns:a16="http://schemas.microsoft.com/office/drawing/2014/main" id="{8F3905FD-9356-4FCA-9D6E-DB07B4E260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18" y="2372"/>
              <a:ext cx="137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1" name="Text Box 41">
              <a:extLst>
                <a:ext uri="{FF2B5EF4-FFF2-40B4-BE49-F238E27FC236}">
                  <a16:creationId xmlns:a16="http://schemas.microsoft.com/office/drawing/2014/main" id="{F4A2E68E-9338-45BD-99C1-58A9A9C445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9" y="2588"/>
              <a:ext cx="164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6</a:t>
              </a:r>
            </a:p>
          </p:txBody>
        </p:sp>
        <p:sp>
          <p:nvSpPr>
            <p:cNvPr id="51242" name="Line 42">
              <a:extLst>
                <a:ext uri="{FF2B5EF4-FFF2-40B4-BE49-F238E27FC236}">
                  <a16:creationId xmlns:a16="http://schemas.microsoft.com/office/drawing/2014/main" id="{96371AC4-775A-487E-A8F6-1E09EF7D383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 flipH="1">
              <a:off x="4072" y="2767"/>
              <a:ext cx="22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3" name="Line 43">
              <a:extLst>
                <a:ext uri="{FF2B5EF4-FFF2-40B4-BE49-F238E27FC236}">
                  <a16:creationId xmlns:a16="http://schemas.microsoft.com/office/drawing/2014/main" id="{025D38C9-6ECF-4066-9F28-6B81A1BD7A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6" y="2375"/>
              <a:ext cx="217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4" name="Text Box 44">
              <a:extLst>
                <a:ext uri="{FF2B5EF4-FFF2-40B4-BE49-F238E27FC236}">
                  <a16:creationId xmlns:a16="http://schemas.microsoft.com/office/drawing/2014/main" id="{4C21B726-1E78-4788-A4E2-2C5717AD7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3" y="2519"/>
              <a:ext cx="165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8</a:t>
              </a:r>
            </a:p>
          </p:txBody>
        </p:sp>
        <p:sp>
          <p:nvSpPr>
            <p:cNvPr id="51245" name="Line 45">
              <a:extLst>
                <a:ext uri="{FF2B5EF4-FFF2-40B4-BE49-F238E27FC236}">
                  <a16:creationId xmlns:a16="http://schemas.microsoft.com/office/drawing/2014/main" id="{745FFD9B-DE71-4BD7-9A73-F12987383B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1" y="2296"/>
              <a:ext cx="80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6" name="Text Box 46">
              <a:extLst>
                <a:ext uri="{FF2B5EF4-FFF2-40B4-BE49-F238E27FC236}">
                  <a16:creationId xmlns:a16="http://schemas.microsoft.com/office/drawing/2014/main" id="{A20270BF-B29E-4D9D-95D2-ED4DF36B3B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9" y="2166"/>
              <a:ext cx="351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10</a:t>
              </a:r>
            </a:p>
          </p:txBody>
        </p:sp>
        <p:sp>
          <p:nvSpPr>
            <p:cNvPr id="51247" name="Line 47">
              <a:extLst>
                <a:ext uri="{FF2B5EF4-FFF2-40B4-BE49-F238E27FC236}">
                  <a16:creationId xmlns:a16="http://schemas.microsoft.com/office/drawing/2014/main" id="{FF41E3DC-60CF-4B44-BCE6-EFF482D2F1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70" y="1956"/>
              <a:ext cx="290" cy="2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8" name="Text Box 48">
              <a:extLst>
                <a:ext uri="{FF2B5EF4-FFF2-40B4-BE49-F238E27FC236}">
                  <a16:creationId xmlns:a16="http://schemas.microsoft.com/office/drawing/2014/main" id="{B334C1A2-7F95-41E4-BF2E-1378CE2103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2" y="2056"/>
              <a:ext cx="397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16</a:t>
              </a:r>
            </a:p>
          </p:txBody>
        </p:sp>
        <p:sp>
          <p:nvSpPr>
            <p:cNvPr id="51249" name="Line 49">
              <a:extLst>
                <a:ext uri="{FF2B5EF4-FFF2-40B4-BE49-F238E27FC236}">
                  <a16:creationId xmlns:a16="http://schemas.microsoft.com/office/drawing/2014/main" id="{93CE6FE4-9D2C-4E62-9BA9-2B84D2B6AF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8" y="1956"/>
              <a:ext cx="333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0" name="Text Box 50">
              <a:extLst>
                <a:ext uri="{FF2B5EF4-FFF2-40B4-BE49-F238E27FC236}">
                  <a16:creationId xmlns:a16="http://schemas.microsoft.com/office/drawing/2014/main" id="{E78B424C-7195-4D54-AF72-7A3AD316D1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2" y="1750"/>
              <a:ext cx="311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26</a:t>
              </a:r>
            </a:p>
          </p:txBody>
        </p:sp>
        <p:sp>
          <p:nvSpPr>
            <p:cNvPr id="51251" name="Line 51">
              <a:extLst>
                <a:ext uri="{FF2B5EF4-FFF2-40B4-BE49-F238E27FC236}">
                  <a16:creationId xmlns:a16="http://schemas.microsoft.com/office/drawing/2014/main" id="{BF8AFC64-CD89-45A5-8D15-81CC52C682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9" y="1471"/>
              <a:ext cx="0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940D670-0664-4A11-99E7-EF11FDF37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914C2BFF-9DC3-4F8F-B66B-21BDAF6D8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Encoding the File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41C6D131-8638-4D68-9E15-4AEAAF8D2A9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71650" y="1581150"/>
            <a:ext cx="4343400" cy="1581150"/>
          </a:xfrm>
        </p:spPr>
        <p:txBody>
          <a:bodyPr/>
          <a:lstStyle/>
          <a:p>
            <a:r>
              <a:rPr lang="en-US" altLang="en-US" sz="2400"/>
              <a:t>Rescan text and encode file using new code words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2000"/>
              <a:t>Eerie eyes seen near lake.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3600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2E5C3C5D-7B31-4383-A5E6-B869B1E4C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790700"/>
            <a:ext cx="3810000" cy="424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Font typeface="Symbol" panose="05050102010706020507" pitchFamily="18" charset="2"/>
              <a:buChar char="·"/>
              <a:defRPr sz="2800"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>
              <a:buChar char="–"/>
              <a:defRPr sz="2400"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>
              <a:buChar char="–"/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>
              <a:buChar char="»"/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>
              <a:buFont typeface="Symbol" panose="05050102010706020507" pitchFamily="18" charset="2"/>
              <a:buNone/>
            </a:pPr>
            <a:r>
              <a:rPr lang="en-US" altLang="en-US" sz="2600"/>
              <a:t>Char		Code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 sz="2600"/>
              <a:t>E			0000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 sz="2600"/>
              <a:t>i			0001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 sz="2600"/>
              <a:t>y			0010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 sz="2600"/>
              <a:t>l			0011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 sz="2600"/>
              <a:t>k			0100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 sz="2600"/>
              <a:t>.			0101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 sz="2600"/>
              <a:t>space	011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 sz="2600"/>
              <a:t>e			10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 sz="2600"/>
              <a:t>r			1100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 sz="2600"/>
              <a:t>s			1101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 sz="2600"/>
              <a:t>n			1110</a:t>
            </a:r>
          </a:p>
          <a:p>
            <a:pPr>
              <a:lnSpc>
                <a:spcPct val="60000"/>
              </a:lnSpc>
              <a:buFont typeface="Symbol" panose="05050102010706020507" pitchFamily="18" charset="2"/>
              <a:buNone/>
            </a:pPr>
            <a:r>
              <a:rPr lang="en-US" altLang="en-US" sz="2600"/>
              <a:t>a			1111</a:t>
            </a:r>
            <a:endParaRPr lang="en-US" altLang="en-US"/>
          </a:p>
        </p:txBody>
      </p:sp>
      <p:sp>
        <p:nvSpPr>
          <p:cNvPr id="53254" name="Text Box 6">
            <a:extLst>
              <a:ext uri="{FF2B5EF4-FFF2-40B4-BE49-F238E27FC236}">
                <a16:creationId xmlns:a16="http://schemas.microsoft.com/office/drawing/2014/main" id="{6AAB2D91-280C-408D-B579-E282C30B5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3221038"/>
            <a:ext cx="4435475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en-US"/>
              <a:t>0000101100000110011100010101101101001111101011111100011001111110100100101</a:t>
            </a:r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A6BFEBD4-DAE7-48CF-9042-9660D0EC5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5067300"/>
            <a:ext cx="43434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Font typeface="Symbol" panose="05050102010706020507" pitchFamily="18" charset="2"/>
              <a:buChar char="·"/>
              <a:defRPr sz="2800"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>
              <a:buChar char="–"/>
              <a:defRPr sz="2400"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>
              <a:buChar char="–"/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>
              <a:buChar char="»"/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en-US" sz="2400"/>
              <a:t>Why is there no need for a separator character?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2000"/>
              <a:t>.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36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329C0-6FFB-4E1E-9017-9099F30CD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AEA5899A-33B1-4A37-8BDA-A5F3B5E5F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Encoding the File</a:t>
            </a:r>
            <a:br>
              <a:rPr lang="en-US" altLang="en-US"/>
            </a:br>
            <a:r>
              <a:rPr lang="en-US" altLang="en-US" sz="3200"/>
              <a:t>Results</a:t>
            </a:r>
            <a:endParaRPr lang="en-US" altLang="en-US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67C26F5-36B0-4CA0-9143-1474EB91797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71650" y="1600200"/>
            <a:ext cx="4343400" cy="4114800"/>
          </a:xfrm>
        </p:spPr>
        <p:txBody>
          <a:bodyPr/>
          <a:lstStyle/>
          <a:p>
            <a:r>
              <a:rPr lang="en-US" altLang="en-US"/>
              <a:t>Have we made things any better?</a:t>
            </a:r>
          </a:p>
          <a:p>
            <a:r>
              <a:rPr lang="en-US" altLang="en-US"/>
              <a:t>73 bits to encode the text</a:t>
            </a:r>
          </a:p>
          <a:p>
            <a:r>
              <a:rPr lang="en-US" altLang="en-US"/>
              <a:t>ASCII would take 8 * 26 = 208 bits</a:t>
            </a: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EAB4C704-6C74-475E-ACEE-506642C0E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051" y="1925638"/>
            <a:ext cx="4435475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en-US"/>
              <a:t>0000101100000110011100010101101101001111101011111100011001111110100100101</a:t>
            </a:r>
          </a:p>
        </p:txBody>
      </p:sp>
      <p:sp>
        <p:nvSpPr>
          <p:cNvPr id="54279" name="Text Box 7">
            <a:extLst>
              <a:ext uri="{FF2B5EF4-FFF2-40B4-BE49-F238E27FC236}">
                <a16:creationId xmlns:a16="http://schemas.microsoft.com/office/drawing/2014/main" id="{1546AD1F-A332-45B0-BCA9-E2BE67ED8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576" y="4706939"/>
            <a:ext cx="8378825" cy="76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Marlett" pitchFamily="2" charset="2"/>
              <a:buChar char="h"/>
            </a:pPr>
            <a:r>
              <a:rPr lang="en-US" altLang="en-US"/>
              <a:t>If modified code used 4 bits per </a:t>
            </a:r>
          </a:p>
          <a:p>
            <a:pPr>
              <a:lnSpc>
                <a:spcPct val="70000"/>
              </a:lnSpc>
              <a:buFont typeface="Marlett" pitchFamily="2" charset="2"/>
              <a:buNone/>
            </a:pPr>
            <a:r>
              <a:rPr lang="en-US" altLang="en-US"/>
              <a:t>  character are needed.  Total bits </a:t>
            </a:r>
          </a:p>
          <a:p>
            <a:pPr>
              <a:lnSpc>
                <a:spcPct val="70000"/>
              </a:lnSpc>
              <a:buFont typeface="Marlett" pitchFamily="2" charset="2"/>
              <a:buNone/>
            </a:pPr>
            <a:r>
              <a:rPr lang="en-US" altLang="en-US"/>
              <a:t>  4 * 26 = 104.  Savings not as great.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FE9B0B6-8B4E-4192-8750-7F7E936F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B9DC8638-2882-418B-80D5-AD408B400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Decoding the File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0BAF617-DE8C-4154-9654-40B72D1F3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0700" y="1981200"/>
            <a:ext cx="8648700" cy="4114800"/>
          </a:xfrm>
        </p:spPr>
        <p:txBody>
          <a:bodyPr/>
          <a:lstStyle/>
          <a:p>
            <a:r>
              <a:rPr lang="en-US" altLang="en-US" sz="2400"/>
              <a:t>How does receiver know what the codes are?</a:t>
            </a:r>
          </a:p>
          <a:p>
            <a:r>
              <a:rPr lang="en-US" altLang="en-US" sz="2400"/>
              <a:t>Tree constructed for each text file.  </a:t>
            </a:r>
          </a:p>
          <a:p>
            <a:pPr lvl="1"/>
            <a:r>
              <a:rPr lang="en-US" altLang="en-US" sz="2000"/>
              <a:t>Considers frequency for each file</a:t>
            </a:r>
          </a:p>
          <a:p>
            <a:pPr lvl="1"/>
            <a:r>
              <a:rPr lang="en-US" altLang="en-US" sz="2000"/>
              <a:t>Big hit on compression, especially for smaller files</a:t>
            </a:r>
          </a:p>
          <a:p>
            <a:r>
              <a:rPr lang="en-US" altLang="en-US" sz="2400"/>
              <a:t>Tree predetermined</a:t>
            </a:r>
          </a:p>
          <a:p>
            <a:pPr lvl="1"/>
            <a:r>
              <a:rPr lang="en-US" altLang="en-US" sz="2000"/>
              <a:t>based on statistical analysis of text files or file types</a:t>
            </a:r>
          </a:p>
          <a:p>
            <a:r>
              <a:rPr lang="en-US" altLang="en-US" sz="2400"/>
              <a:t>Data transmission is bit based versus byte based</a:t>
            </a:r>
            <a:endParaRPr lang="en-US" altLang="en-US" sz="2000"/>
          </a:p>
          <a:p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5">
            <a:extLst>
              <a:ext uri="{FF2B5EF4-FFF2-40B4-BE49-F238E27FC236}">
                <a16:creationId xmlns:a16="http://schemas.microsoft.com/office/drawing/2014/main" id="{529B2B7B-A382-4DAA-89B3-79EB692E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B5627589-444F-4CF0-8CFB-1E16864E1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Decoding the File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FCE2449D-3550-4B7D-811F-85BE7D8E8C9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19300" y="1581150"/>
            <a:ext cx="4648200" cy="2457450"/>
          </a:xfrm>
        </p:spPr>
        <p:txBody>
          <a:bodyPr/>
          <a:lstStyle/>
          <a:p>
            <a:r>
              <a:rPr lang="en-US" altLang="en-US"/>
              <a:t>Once receiver has tree it scans incoming bit stream</a:t>
            </a:r>
          </a:p>
          <a:p>
            <a:r>
              <a:rPr lang="en-US" altLang="en-US"/>
              <a:t>0 </a:t>
            </a:r>
            <a:r>
              <a:rPr lang="en-US" altLang="en-US">
                <a:sym typeface="Symbol" panose="05050102010706020507" pitchFamily="18" charset="2"/>
              </a:rPr>
              <a:t> go left</a:t>
            </a:r>
          </a:p>
          <a:p>
            <a:r>
              <a:rPr lang="en-US" altLang="en-US">
                <a:sym typeface="Symbol" panose="05050102010706020507" pitchFamily="18" charset="2"/>
              </a:rPr>
              <a:t>1  go right</a:t>
            </a:r>
            <a:endParaRPr lang="en-US" altLang="en-US"/>
          </a:p>
        </p:txBody>
      </p:sp>
      <p:grpSp>
        <p:nvGrpSpPr>
          <p:cNvPr id="56325" name="Group 5">
            <a:extLst>
              <a:ext uri="{FF2B5EF4-FFF2-40B4-BE49-F238E27FC236}">
                <a16:creationId xmlns:a16="http://schemas.microsoft.com/office/drawing/2014/main" id="{A98FF62B-7D84-4480-B38B-60FB93517C92}"/>
              </a:ext>
            </a:extLst>
          </p:cNvPr>
          <p:cNvGrpSpPr>
            <a:grpSpLocks/>
          </p:cNvGrpSpPr>
          <p:nvPr/>
        </p:nvGrpSpPr>
        <p:grpSpPr bwMode="auto">
          <a:xfrm>
            <a:off x="6858001" y="1630363"/>
            <a:ext cx="3643313" cy="3422650"/>
            <a:chOff x="3060" y="1471"/>
            <a:chExt cx="2295" cy="2156"/>
          </a:xfrm>
        </p:grpSpPr>
        <p:sp>
          <p:nvSpPr>
            <p:cNvPr id="56326" name="Line 6">
              <a:extLst>
                <a:ext uri="{FF2B5EF4-FFF2-40B4-BE49-F238E27FC236}">
                  <a16:creationId xmlns:a16="http://schemas.microsoft.com/office/drawing/2014/main" id="{4BAA74B1-86E8-40AA-BD8D-30CA1078AF1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3178" y="3010"/>
              <a:ext cx="58" cy="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27" name="Text Box 7">
              <a:extLst>
                <a:ext uri="{FF2B5EF4-FFF2-40B4-BE49-F238E27FC236}">
                  <a16:creationId xmlns:a16="http://schemas.microsoft.com/office/drawing/2014/main" id="{122C4B2F-77C2-4A4D-A32B-351CD124F9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0" y="3154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E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56328" name="Text Box 8">
              <a:extLst>
                <a:ext uri="{FF2B5EF4-FFF2-40B4-BE49-F238E27FC236}">
                  <a16:creationId xmlns:a16="http://schemas.microsoft.com/office/drawing/2014/main" id="{7F3CD561-66CA-453D-84D2-90C9E9B27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2" y="3154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i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56329" name="Text Box 9">
              <a:extLst>
                <a:ext uri="{FF2B5EF4-FFF2-40B4-BE49-F238E27FC236}">
                  <a16:creationId xmlns:a16="http://schemas.microsoft.com/office/drawing/2014/main" id="{548AD4B2-279B-47C8-A161-5ED99F0BC9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5" y="2909"/>
              <a:ext cx="308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sp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56330" name="Text Box 10">
              <a:extLst>
                <a:ext uri="{FF2B5EF4-FFF2-40B4-BE49-F238E27FC236}">
                  <a16:creationId xmlns:a16="http://schemas.microsoft.com/office/drawing/2014/main" id="{1949F75A-C37C-48A5-B343-16DBB48F48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3" y="2509"/>
              <a:ext cx="165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e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8</a:t>
              </a:r>
            </a:p>
          </p:txBody>
        </p:sp>
        <p:sp>
          <p:nvSpPr>
            <p:cNvPr id="56331" name="Line 11">
              <a:extLst>
                <a:ext uri="{FF2B5EF4-FFF2-40B4-BE49-F238E27FC236}">
                  <a16:creationId xmlns:a16="http://schemas.microsoft.com/office/drawing/2014/main" id="{DB3D3735-216B-4CAB-9F0E-E4C8671ACA3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3296" y="3016"/>
              <a:ext cx="54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2" name="Text Box 12">
              <a:extLst>
                <a:ext uri="{FF2B5EF4-FFF2-40B4-BE49-F238E27FC236}">
                  <a16:creationId xmlns:a16="http://schemas.microsoft.com/office/drawing/2014/main" id="{733B8C7B-F258-4C8C-A9BC-526078ED3A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5" y="2800"/>
              <a:ext cx="164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56333" name="Line 13">
              <a:extLst>
                <a:ext uri="{FF2B5EF4-FFF2-40B4-BE49-F238E27FC236}">
                  <a16:creationId xmlns:a16="http://schemas.microsoft.com/office/drawing/2014/main" id="{89928054-00CF-4EDA-843C-9EC01DD6E5C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3527" y="3007"/>
              <a:ext cx="48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4" name="Text Box 14">
              <a:extLst>
                <a:ext uri="{FF2B5EF4-FFF2-40B4-BE49-F238E27FC236}">
                  <a16:creationId xmlns:a16="http://schemas.microsoft.com/office/drawing/2014/main" id="{D971F3BB-673A-4316-A2C0-057059EA19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3" y="3156"/>
              <a:ext cx="165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y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56335" name="Text Box 15">
              <a:extLst>
                <a:ext uri="{FF2B5EF4-FFF2-40B4-BE49-F238E27FC236}">
                  <a16:creationId xmlns:a16="http://schemas.microsoft.com/office/drawing/2014/main" id="{430783F7-4F7C-4FA4-B4F7-693620C96C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0" y="3154"/>
              <a:ext cx="163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l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56336" name="Text Box 16">
              <a:extLst>
                <a:ext uri="{FF2B5EF4-FFF2-40B4-BE49-F238E27FC236}">
                  <a16:creationId xmlns:a16="http://schemas.microsoft.com/office/drawing/2014/main" id="{9AAA23A2-A3B0-4CF5-A3A9-70F834D5E6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2" y="2800"/>
              <a:ext cx="164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56337" name="Line 17">
              <a:extLst>
                <a:ext uri="{FF2B5EF4-FFF2-40B4-BE49-F238E27FC236}">
                  <a16:creationId xmlns:a16="http://schemas.microsoft.com/office/drawing/2014/main" id="{5E8D98B0-C860-4E2C-90D1-2A12D116EC1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3648" y="3020"/>
              <a:ext cx="63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8" name="Line 18">
              <a:extLst>
                <a:ext uri="{FF2B5EF4-FFF2-40B4-BE49-F238E27FC236}">
                  <a16:creationId xmlns:a16="http://schemas.microsoft.com/office/drawing/2014/main" id="{0BC7FC8B-FE7C-42B8-87AA-562B1FE59B4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3931" y="3054"/>
              <a:ext cx="15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9" name="Text Box 19">
              <a:extLst>
                <a:ext uri="{FF2B5EF4-FFF2-40B4-BE49-F238E27FC236}">
                  <a16:creationId xmlns:a16="http://schemas.microsoft.com/office/drawing/2014/main" id="{06C328F8-47B2-43BF-8795-ABF9D58EAD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1" y="3156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k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56340" name="Text Box 20">
              <a:extLst>
                <a:ext uri="{FF2B5EF4-FFF2-40B4-BE49-F238E27FC236}">
                  <a16:creationId xmlns:a16="http://schemas.microsoft.com/office/drawing/2014/main" id="{D38816B7-A029-47D1-AA64-E5A40AD12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7" y="3156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.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</a:p>
          </p:txBody>
        </p:sp>
        <p:sp>
          <p:nvSpPr>
            <p:cNvPr id="56341" name="Text Box 21">
              <a:extLst>
                <a:ext uri="{FF2B5EF4-FFF2-40B4-BE49-F238E27FC236}">
                  <a16:creationId xmlns:a16="http://schemas.microsoft.com/office/drawing/2014/main" id="{2BB4A06F-579C-485B-B2B1-5D2FB23D9D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8" y="2862"/>
              <a:ext cx="165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56342" name="Line 22">
              <a:extLst>
                <a:ext uri="{FF2B5EF4-FFF2-40B4-BE49-F238E27FC236}">
                  <a16:creationId xmlns:a16="http://schemas.microsoft.com/office/drawing/2014/main" id="{E6EDE4EF-567D-4C8A-82C4-21F498D54A3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4098" y="3052"/>
              <a:ext cx="6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3" name="Line 23">
              <a:extLst>
                <a:ext uri="{FF2B5EF4-FFF2-40B4-BE49-F238E27FC236}">
                  <a16:creationId xmlns:a16="http://schemas.microsoft.com/office/drawing/2014/main" id="{3C36C145-A66F-4AE9-8B88-B1D6C28A0B7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4686" y="3103"/>
              <a:ext cx="51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4" name="Text Box 24">
              <a:extLst>
                <a:ext uri="{FF2B5EF4-FFF2-40B4-BE49-F238E27FC236}">
                  <a16:creationId xmlns:a16="http://schemas.microsoft.com/office/drawing/2014/main" id="{47718386-156E-43CA-936C-D2D33AA928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4" y="3267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r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56345" name="Text Box 25">
              <a:extLst>
                <a:ext uri="{FF2B5EF4-FFF2-40B4-BE49-F238E27FC236}">
                  <a16:creationId xmlns:a16="http://schemas.microsoft.com/office/drawing/2014/main" id="{5EDD5966-9DEE-4959-BFEC-21AEBAAAF0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0" y="3267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s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56346" name="Text Box 26">
              <a:extLst>
                <a:ext uri="{FF2B5EF4-FFF2-40B4-BE49-F238E27FC236}">
                  <a16:creationId xmlns:a16="http://schemas.microsoft.com/office/drawing/2014/main" id="{86C707B3-FCBE-4691-857F-92117B12EF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0" y="2890"/>
              <a:ext cx="164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56347" name="Line 27">
              <a:extLst>
                <a:ext uri="{FF2B5EF4-FFF2-40B4-BE49-F238E27FC236}">
                  <a16:creationId xmlns:a16="http://schemas.microsoft.com/office/drawing/2014/main" id="{C343B36C-D213-4DD4-AF88-B50F08708DD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4827" y="3098"/>
              <a:ext cx="51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8" name="Line 28">
              <a:extLst>
                <a:ext uri="{FF2B5EF4-FFF2-40B4-BE49-F238E27FC236}">
                  <a16:creationId xmlns:a16="http://schemas.microsoft.com/office/drawing/2014/main" id="{23136AF2-ECF5-4F0A-89F9-DC27E9EDF7D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5087" y="3097"/>
              <a:ext cx="51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9" name="Text Box 29">
              <a:extLst>
                <a:ext uri="{FF2B5EF4-FFF2-40B4-BE49-F238E27FC236}">
                  <a16:creationId xmlns:a16="http://schemas.microsoft.com/office/drawing/2014/main" id="{F000D339-DBE5-49C8-A194-E6D4636573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5" y="3261"/>
              <a:ext cx="165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n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56350" name="Text Box 30">
              <a:extLst>
                <a:ext uri="{FF2B5EF4-FFF2-40B4-BE49-F238E27FC236}">
                  <a16:creationId xmlns:a16="http://schemas.microsoft.com/office/drawing/2014/main" id="{D88D6402-D129-460D-8D4A-1F9B06B951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1" y="3261"/>
              <a:ext cx="164" cy="36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a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56351" name="Text Box 31">
              <a:extLst>
                <a:ext uri="{FF2B5EF4-FFF2-40B4-BE49-F238E27FC236}">
                  <a16:creationId xmlns:a16="http://schemas.microsoft.com/office/drawing/2014/main" id="{7AB74D2B-0730-41B2-913F-DDE3F4E4AC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0" y="2884"/>
              <a:ext cx="165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56352" name="Line 32">
              <a:extLst>
                <a:ext uri="{FF2B5EF4-FFF2-40B4-BE49-F238E27FC236}">
                  <a16:creationId xmlns:a16="http://schemas.microsoft.com/office/drawing/2014/main" id="{6B7BCD21-75BC-4D6B-9759-387E2747243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5228" y="3092"/>
              <a:ext cx="51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3" name="Line 33">
              <a:extLst>
                <a:ext uri="{FF2B5EF4-FFF2-40B4-BE49-F238E27FC236}">
                  <a16:creationId xmlns:a16="http://schemas.microsoft.com/office/drawing/2014/main" id="{015A89E6-77CD-494B-9BD7-9BC938B86E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6" y="2797"/>
              <a:ext cx="96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4" name="Line 34">
              <a:extLst>
                <a:ext uri="{FF2B5EF4-FFF2-40B4-BE49-F238E27FC236}">
                  <a16:creationId xmlns:a16="http://schemas.microsoft.com/office/drawing/2014/main" id="{EAD4CD3F-2508-456A-9E8A-A8D474F0C0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92" y="2725"/>
              <a:ext cx="144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5" name="Line 35">
              <a:extLst>
                <a:ext uri="{FF2B5EF4-FFF2-40B4-BE49-F238E27FC236}">
                  <a16:creationId xmlns:a16="http://schemas.microsoft.com/office/drawing/2014/main" id="{7F0AECA9-8455-4895-82BA-D444C40869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86" y="2296"/>
              <a:ext cx="145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6" name="Line 36">
              <a:extLst>
                <a:ext uri="{FF2B5EF4-FFF2-40B4-BE49-F238E27FC236}">
                  <a16:creationId xmlns:a16="http://schemas.microsoft.com/office/drawing/2014/main" id="{AD87B425-2D0B-48AD-82A9-526CF3692C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2" y="2723"/>
              <a:ext cx="145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7" name="Text Box 37">
              <a:extLst>
                <a:ext uri="{FF2B5EF4-FFF2-40B4-BE49-F238E27FC236}">
                  <a16:creationId xmlns:a16="http://schemas.microsoft.com/office/drawing/2014/main" id="{36AF89A3-1A5C-4D34-B5BE-74264AA417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7" y="2485"/>
              <a:ext cx="165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56358" name="Line 38">
              <a:extLst>
                <a:ext uri="{FF2B5EF4-FFF2-40B4-BE49-F238E27FC236}">
                  <a16:creationId xmlns:a16="http://schemas.microsoft.com/office/drawing/2014/main" id="{0B69F2E1-629E-4C7B-A5C0-D401A989F7A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>
              <a:off x="3353" y="2683"/>
              <a:ext cx="16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9" name="Line 39">
              <a:extLst>
                <a:ext uri="{FF2B5EF4-FFF2-40B4-BE49-F238E27FC236}">
                  <a16:creationId xmlns:a16="http://schemas.microsoft.com/office/drawing/2014/main" id="{A6A46475-D261-4003-9A24-E6D93F79186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62483" flipH="1">
              <a:off x="3519" y="2678"/>
              <a:ext cx="16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0" name="Line 40">
              <a:extLst>
                <a:ext uri="{FF2B5EF4-FFF2-40B4-BE49-F238E27FC236}">
                  <a16:creationId xmlns:a16="http://schemas.microsoft.com/office/drawing/2014/main" id="{819037F4-9C23-455E-9ED2-D906F53378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18" y="2372"/>
              <a:ext cx="137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1" name="Text Box 41">
              <a:extLst>
                <a:ext uri="{FF2B5EF4-FFF2-40B4-BE49-F238E27FC236}">
                  <a16:creationId xmlns:a16="http://schemas.microsoft.com/office/drawing/2014/main" id="{6449BD09-3B2B-4D5E-B8BC-9AA63A5CAD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9" y="2588"/>
              <a:ext cx="164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6</a:t>
              </a:r>
            </a:p>
          </p:txBody>
        </p:sp>
        <p:sp>
          <p:nvSpPr>
            <p:cNvPr id="56362" name="Line 42">
              <a:extLst>
                <a:ext uri="{FF2B5EF4-FFF2-40B4-BE49-F238E27FC236}">
                  <a16:creationId xmlns:a16="http://schemas.microsoft.com/office/drawing/2014/main" id="{5AF664E4-1EB8-45FC-9701-A848CB241DC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537517" flipH="1">
              <a:off x="4072" y="2767"/>
              <a:ext cx="22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3" name="Line 43">
              <a:extLst>
                <a:ext uri="{FF2B5EF4-FFF2-40B4-BE49-F238E27FC236}">
                  <a16:creationId xmlns:a16="http://schemas.microsoft.com/office/drawing/2014/main" id="{3652736D-5677-4830-B85D-9D2CF2EC9B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6" y="2375"/>
              <a:ext cx="217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4" name="Text Box 44">
              <a:extLst>
                <a:ext uri="{FF2B5EF4-FFF2-40B4-BE49-F238E27FC236}">
                  <a16:creationId xmlns:a16="http://schemas.microsoft.com/office/drawing/2014/main" id="{15958412-4958-4F13-AD88-715EB13121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3" y="2519"/>
              <a:ext cx="165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8</a:t>
              </a:r>
            </a:p>
          </p:txBody>
        </p:sp>
        <p:sp>
          <p:nvSpPr>
            <p:cNvPr id="56365" name="Line 45">
              <a:extLst>
                <a:ext uri="{FF2B5EF4-FFF2-40B4-BE49-F238E27FC236}">
                  <a16:creationId xmlns:a16="http://schemas.microsoft.com/office/drawing/2014/main" id="{98AFA34C-2552-44FB-8EFD-64924E8CA1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1" y="2296"/>
              <a:ext cx="80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6" name="Text Box 46">
              <a:extLst>
                <a:ext uri="{FF2B5EF4-FFF2-40B4-BE49-F238E27FC236}">
                  <a16:creationId xmlns:a16="http://schemas.microsoft.com/office/drawing/2014/main" id="{3568FFD3-6A21-422D-9621-74203F9F24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9" y="2166"/>
              <a:ext cx="351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10</a:t>
              </a:r>
            </a:p>
          </p:txBody>
        </p:sp>
        <p:sp>
          <p:nvSpPr>
            <p:cNvPr id="56367" name="Line 47">
              <a:extLst>
                <a:ext uri="{FF2B5EF4-FFF2-40B4-BE49-F238E27FC236}">
                  <a16:creationId xmlns:a16="http://schemas.microsoft.com/office/drawing/2014/main" id="{5CF7FF91-9F6A-493E-95F1-1AADF1748D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70" y="1956"/>
              <a:ext cx="290" cy="2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8" name="Text Box 48">
              <a:extLst>
                <a:ext uri="{FF2B5EF4-FFF2-40B4-BE49-F238E27FC236}">
                  <a16:creationId xmlns:a16="http://schemas.microsoft.com/office/drawing/2014/main" id="{DB92954F-D7A5-4C01-B102-F6ECCE3E71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2" y="2056"/>
              <a:ext cx="397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16</a:t>
              </a:r>
            </a:p>
          </p:txBody>
        </p:sp>
        <p:sp>
          <p:nvSpPr>
            <p:cNvPr id="56369" name="Line 49">
              <a:extLst>
                <a:ext uri="{FF2B5EF4-FFF2-40B4-BE49-F238E27FC236}">
                  <a16:creationId xmlns:a16="http://schemas.microsoft.com/office/drawing/2014/main" id="{B8718597-EB8E-40E0-96A4-CE6C081AE9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8" y="1956"/>
              <a:ext cx="333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0" name="Text Box 50">
              <a:extLst>
                <a:ext uri="{FF2B5EF4-FFF2-40B4-BE49-F238E27FC236}">
                  <a16:creationId xmlns:a16="http://schemas.microsoft.com/office/drawing/2014/main" id="{AE7AC962-3FC3-4A97-9076-ED8F334558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2" y="1750"/>
              <a:ext cx="311" cy="23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26</a:t>
              </a:r>
            </a:p>
          </p:txBody>
        </p:sp>
        <p:sp>
          <p:nvSpPr>
            <p:cNvPr id="56371" name="Line 51">
              <a:extLst>
                <a:ext uri="{FF2B5EF4-FFF2-40B4-BE49-F238E27FC236}">
                  <a16:creationId xmlns:a16="http://schemas.microsoft.com/office/drawing/2014/main" id="{75AB21F9-36C5-4CA7-B285-F578F095A1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9" y="1471"/>
              <a:ext cx="0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72" name="Text Box 52">
            <a:extLst>
              <a:ext uri="{FF2B5EF4-FFF2-40B4-BE49-F238E27FC236}">
                <a16:creationId xmlns:a16="http://schemas.microsoft.com/office/drawing/2014/main" id="{7479D46C-DA3B-4160-9993-F4B5BF3AB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1" y="4211638"/>
            <a:ext cx="4435475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en-US" sz="3000"/>
              <a:t>10100011011110111101111110000110101</a:t>
            </a:r>
            <a:endParaRPr lang="en-US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E14B095-D56D-4C24-A9C8-0943FC079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BA00ACFE-169D-4374-A857-4C0773E343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7DA917D0-2EB7-4380-8CFA-DE2ADEEDF8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Huffman coding is a technique used to compress files for transmission</a:t>
            </a:r>
          </a:p>
          <a:p>
            <a:r>
              <a:rPr lang="en-US" altLang="en-US"/>
              <a:t>Uses statistical coding</a:t>
            </a:r>
          </a:p>
          <a:p>
            <a:pPr lvl="1"/>
            <a:r>
              <a:rPr lang="en-US" altLang="en-US"/>
              <a:t>more frequently used symbols have shorter code words</a:t>
            </a:r>
          </a:p>
          <a:p>
            <a:r>
              <a:rPr lang="en-US" altLang="en-US"/>
              <a:t>Works well for text and fax transmissions</a:t>
            </a:r>
          </a:p>
          <a:p>
            <a:r>
              <a:rPr lang="en-US" altLang="en-US"/>
              <a:t>An application that uses several data structures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338" name="Rectangle 2">
            <a:extLst>
              <a:ext uri="{FF2B5EF4-FFF2-40B4-BE49-F238E27FC236}">
                <a16:creationId xmlns:a16="http://schemas.microsoft.com/office/drawing/2014/main" id="{55BA2F72-3639-45EB-8D0E-7B9ED4685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Compression</a:t>
            </a:r>
          </a:p>
        </p:txBody>
      </p:sp>
      <p:sp>
        <p:nvSpPr>
          <p:cNvPr id="1550339" name="Rectangle 3">
            <a:extLst>
              <a:ext uri="{FF2B5EF4-FFF2-40B4-BE49-F238E27FC236}">
                <a16:creationId xmlns:a16="http://schemas.microsoft.com/office/drawing/2014/main" id="{2DEA266A-2D08-47B2-B22D-0332B8A4F4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Definition</a:t>
            </a:r>
          </a:p>
          <a:p>
            <a:pPr lvl="1"/>
            <a:r>
              <a:rPr lang="en-US" altLang="en-US"/>
              <a:t>Reduce size of data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	(number of bits needed to represent data)</a:t>
            </a:r>
          </a:p>
          <a:p>
            <a:r>
              <a:rPr lang="en-US" altLang="en-US"/>
              <a:t>Benefits</a:t>
            </a:r>
          </a:p>
          <a:p>
            <a:pPr lvl="1"/>
            <a:r>
              <a:rPr lang="en-US" altLang="en-US"/>
              <a:t>Reduce storage needed</a:t>
            </a:r>
          </a:p>
          <a:p>
            <a:pPr lvl="1"/>
            <a:r>
              <a:rPr lang="en-US" altLang="en-US"/>
              <a:t>Reduce transmission cost / latency / bandwidth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2386" name="Rectangle 2">
            <a:extLst>
              <a:ext uri="{FF2B5EF4-FFF2-40B4-BE49-F238E27FC236}">
                <a16:creationId xmlns:a16="http://schemas.microsoft.com/office/drawing/2014/main" id="{A29CDA4C-DAAA-4637-92D8-856ADF456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Sources of Compressibility</a:t>
            </a:r>
          </a:p>
        </p:txBody>
      </p:sp>
      <p:sp>
        <p:nvSpPr>
          <p:cNvPr id="1552387" name="Rectangle 3">
            <a:extLst>
              <a:ext uri="{FF2B5EF4-FFF2-40B4-BE49-F238E27FC236}">
                <a16:creationId xmlns:a16="http://schemas.microsoft.com/office/drawing/2014/main" id="{A7F83C45-9E0D-4EC6-ADB3-911D48B55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Redundancy</a:t>
            </a:r>
          </a:p>
          <a:p>
            <a:pPr lvl="1"/>
            <a:r>
              <a:rPr lang="en-US" altLang="en-US"/>
              <a:t>Recognize repeating patterns</a:t>
            </a:r>
          </a:p>
          <a:p>
            <a:pPr lvl="1"/>
            <a:r>
              <a:rPr lang="en-US" altLang="en-US"/>
              <a:t>Exploit using</a:t>
            </a:r>
          </a:p>
          <a:p>
            <a:pPr lvl="2"/>
            <a:r>
              <a:rPr lang="en-US" altLang="en-US"/>
              <a:t>Dictionary</a:t>
            </a:r>
          </a:p>
          <a:p>
            <a:pPr lvl="2"/>
            <a:r>
              <a:rPr lang="en-US" altLang="en-US"/>
              <a:t>Variable length encoding</a:t>
            </a:r>
          </a:p>
          <a:p>
            <a:r>
              <a:rPr lang="en-US" altLang="en-US"/>
              <a:t>Human perception</a:t>
            </a:r>
          </a:p>
          <a:p>
            <a:pPr lvl="1"/>
            <a:r>
              <a:rPr lang="en-US" altLang="en-US"/>
              <a:t>Less sensitive to some information</a:t>
            </a:r>
          </a:p>
          <a:p>
            <a:pPr lvl="1"/>
            <a:r>
              <a:rPr lang="en-US" altLang="en-US"/>
              <a:t>Can discard less important data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626" name="Rectangle 2">
            <a:extLst>
              <a:ext uri="{FF2B5EF4-FFF2-40B4-BE49-F238E27FC236}">
                <a16:creationId xmlns:a16="http://schemas.microsoft.com/office/drawing/2014/main" id="{6F4278A8-12BA-4228-86CD-DB8E038FB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Compression</a:t>
            </a:r>
          </a:p>
        </p:txBody>
      </p:sp>
      <p:sp>
        <p:nvSpPr>
          <p:cNvPr id="1562627" name="Rectangle 3">
            <a:extLst>
              <a:ext uri="{FF2B5EF4-FFF2-40B4-BE49-F238E27FC236}">
                <a16:creationId xmlns:a16="http://schemas.microsoft.com/office/drawing/2014/main" id="{3C825BAC-E271-49BF-A190-79799B1BAE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Lossless</a:t>
            </a:r>
          </a:p>
          <a:p>
            <a:pPr lvl="1"/>
            <a:r>
              <a:rPr lang="en-US" altLang="en-US"/>
              <a:t>Preserves all information</a:t>
            </a:r>
          </a:p>
          <a:p>
            <a:pPr lvl="1"/>
            <a:r>
              <a:rPr lang="en-US" altLang="en-US"/>
              <a:t>Exploits </a:t>
            </a:r>
            <a:r>
              <a:rPr lang="en-US" altLang="en-US">
                <a:solidFill>
                  <a:schemeClr val="tx1"/>
                </a:solidFill>
              </a:rPr>
              <a:t>redundancy</a:t>
            </a:r>
            <a:r>
              <a:rPr lang="en-US" altLang="en-US"/>
              <a:t> in data</a:t>
            </a:r>
          </a:p>
          <a:p>
            <a:pPr lvl="1"/>
            <a:r>
              <a:rPr lang="en-US" altLang="en-US"/>
              <a:t>Applied to general data</a:t>
            </a:r>
          </a:p>
          <a:p>
            <a:r>
              <a:rPr lang="en-US" altLang="en-US"/>
              <a:t>Lossy</a:t>
            </a:r>
          </a:p>
          <a:p>
            <a:pPr lvl="1"/>
            <a:r>
              <a:rPr lang="en-US" altLang="en-US"/>
              <a:t>May lose some information</a:t>
            </a:r>
          </a:p>
          <a:p>
            <a:pPr lvl="1"/>
            <a:r>
              <a:rPr lang="en-US" altLang="en-US"/>
              <a:t>Exploits </a:t>
            </a:r>
            <a:r>
              <a:rPr lang="en-US" altLang="en-US">
                <a:solidFill>
                  <a:schemeClr val="tx1"/>
                </a:solidFill>
              </a:rPr>
              <a:t>redundancy</a:t>
            </a:r>
            <a:r>
              <a:rPr lang="en-US" altLang="en-US">
                <a:solidFill>
                  <a:srgbClr val="FF3300"/>
                </a:solidFill>
              </a:rPr>
              <a:t> </a:t>
            </a:r>
            <a:r>
              <a:rPr lang="en-US" altLang="en-US"/>
              <a:t>&amp;</a:t>
            </a:r>
            <a:r>
              <a:rPr lang="en-US" altLang="en-US">
                <a:solidFill>
                  <a:srgbClr val="FF3300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human perception</a:t>
            </a:r>
          </a:p>
          <a:p>
            <a:pPr lvl="1"/>
            <a:r>
              <a:rPr lang="en-US" altLang="en-US"/>
              <a:t>Applied to audio, image, video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DEF3EF6-0B0F-4600-B7D1-C6F293BB4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696DC576-28DC-4FA9-8448-B97A35359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Purpose of Huffman Coding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B2A06B6-0CC7-409E-9529-24B86F6B00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19300" y="1905000"/>
            <a:ext cx="7772400" cy="4114800"/>
          </a:xfrm>
        </p:spPr>
        <p:txBody>
          <a:bodyPr/>
          <a:lstStyle/>
          <a:p>
            <a:r>
              <a:rPr lang="en-US" altLang="en-US"/>
              <a:t>Proposed by Dr. David A. Huffman in 1952</a:t>
            </a:r>
          </a:p>
          <a:p>
            <a:pPr lvl="1"/>
            <a:r>
              <a:rPr lang="en-US" altLang="en-US" i="1"/>
              <a:t>“A Method for the Construction of Minimum Redundancy Codes”</a:t>
            </a:r>
          </a:p>
          <a:p>
            <a:r>
              <a:rPr lang="en-US" altLang="en-US"/>
              <a:t>Applicable to many forms of data transmission</a:t>
            </a:r>
          </a:p>
          <a:p>
            <a:pPr lvl="1"/>
            <a:r>
              <a:rPr lang="en-US" altLang="en-US"/>
              <a:t>Our example: text files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22" name="Rectangle 2">
            <a:extLst>
              <a:ext uri="{FF2B5EF4-FFF2-40B4-BE49-F238E27FC236}">
                <a16:creationId xmlns:a16="http://schemas.microsoft.com/office/drawing/2014/main" id="{FF54479E-9D50-4EC9-86C4-878B87366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Effectiveness of Compression</a:t>
            </a:r>
          </a:p>
        </p:txBody>
      </p:sp>
      <p:sp>
        <p:nvSpPr>
          <p:cNvPr id="1566723" name="Rectangle 3">
            <a:extLst>
              <a:ext uri="{FF2B5EF4-FFF2-40B4-BE49-F238E27FC236}">
                <a16:creationId xmlns:a16="http://schemas.microsoft.com/office/drawing/2014/main" id="{FADB77FF-8BB9-49CF-B190-3C201CC6FC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altLang="en-US"/>
              <a:t>Metrics</a:t>
            </a:r>
          </a:p>
          <a:p>
            <a:pPr marL="914400" lvl="1" indent="-457200"/>
            <a:r>
              <a:rPr lang="en-US" altLang="en-US"/>
              <a:t>Bits per byte (8 bits)</a:t>
            </a:r>
          </a:p>
          <a:p>
            <a:pPr marL="1371600" lvl="2" indent="-457200"/>
            <a:r>
              <a:rPr lang="en-US" altLang="en-US"/>
              <a:t>2 bits / byte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¼ original size</a:t>
            </a:r>
          </a:p>
          <a:p>
            <a:pPr marL="1371600" lvl="2" indent="-457200"/>
            <a:r>
              <a:rPr lang="en-US" altLang="en-US"/>
              <a:t>8 bits / byte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no compression</a:t>
            </a:r>
          </a:p>
          <a:p>
            <a:pPr marL="914400" lvl="1" indent="-457200"/>
            <a:r>
              <a:rPr lang="en-US" altLang="en-US"/>
              <a:t>Percentage</a:t>
            </a:r>
          </a:p>
          <a:p>
            <a:pPr marL="1371600" lvl="2" indent="-457200"/>
            <a:r>
              <a:rPr lang="en-US" altLang="en-US"/>
              <a:t>75% compression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¼ original size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674" name="Rectangle 2">
            <a:extLst>
              <a:ext uri="{FF2B5EF4-FFF2-40B4-BE49-F238E27FC236}">
                <a16:creationId xmlns:a16="http://schemas.microsoft.com/office/drawing/2014/main" id="{314CB496-0774-40CB-A9B2-DCC3D6E9B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Effectiveness of Compression</a:t>
            </a:r>
          </a:p>
        </p:txBody>
      </p:sp>
      <p:sp>
        <p:nvSpPr>
          <p:cNvPr id="1564675" name="Rectangle 3">
            <a:extLst>
              <a:ext uri="{FF2B5EF4-FFF2-40B4-BE49-F238E27FC236}">
                <a16:creationId xmlns:a16="http://schemas.microsoft.com/office/drawing/2014/main" id="{351F30B3-C3C9-4AB4-95FA-B58802FA95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Depends on data</a:t>
            </a:r>
          </a:p>
          <a:p>
            <a:pPr lvl="1"/>
            <a:r>
              <a:rPr lang="en-US" altLang="en-US"/>
              <a:t>Random data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hard</a:t>
            </a:r>
          </a:p>
          <a:p>
            <a:pPr lvl="2"/>
            <a:r>
              <a:rPr lang="en-US" altLang="en-US"/>
              <a:t>Example: 1001110100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?</a:t>
            </a:r>
          </a:p>
          <a:p>
            <a:pPr lvl="1"/>
            <a:r>
              <a:rPr lang="en-US" altLang="en-US"/>
              <a:t>Organized data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easy</a:t>
            </a:r>
          </a:p>
          <a:p>
            <a:pPr lvl="2"/>
            <a:r>
              <a:rPr lang="en-US" altLang="en-US"/>
              <a:t>Example: 1111111111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1</a:t>
            </a:r>
            <a:r>
              <a:rPr lang="en-US" altLang="en-US">
                <a:sym typeface="Symbol" panose="05050102010706020507" pitchFamily="18" charset="2"/>
              </a:rPr>
              <a:t></a:t>
            </a:r>
            <a:r>
              <a:rPr lang="en-US" altLang="en-US"/>
              <a:t>10</a:t>
            </a:r>
          </a:p>
          <a:p>
            <a:r>
              <a:rPr lang="en-US" altLang="en-US"/>
              <a:t>Corollary</a:t>
            </a:r>
          </a:p>
          <a:p>
            <a:pPr lvl="1"/>
            <a:r>
              <a:rPr lang="en-US" altLang="en-US"/>
              <a:t>No universally best compression algorithm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8772" name="Rectangle 4">
            <a:extLst>
              <a:ext uri="{FF2B5EF4-FFF2-40B4-BE49-F238E27FC236}">
                <a16:creationId xmlns:a16="http://schemas.microsoft.com/office/drawing/2014/main" id="{A218C29F-CB78-4E9C-9089-A9C0093DE0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Effectiveness of Compression</a:t>
            </a:r>
          </a:p>
        </p:txBody>
      </p:sp>
      <p:sp>
        <p:nvSpPr>
          <p:cNvPr id="1568773" name="Rectangle 5">
            <a:extLst>
              <a:ext uri="{FF2B5EF4-FFF2-40B4-BE49-F238E27FC236}">
                <a16:creationId xmlns:a16="http://schemas.microsoft.com/office/drawing/2014/main" id="{9B003C92-C316-4C89-BBF8-D1A4B5A5E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Lossless Compression is not always possible</a:t>
            </a:r>
          </a:p>
          <a:p>
            <a:pPr lvl="1"/>
            <a:r>
              <a:rPr lang="en-US" altLang="en-US"/>
              <a:t>If compression is always possible (alternative view)</a:t>
            </a:r>
          </a:p>
          <a:p>
            <a:pPr lvl="2"/>
            <a:r>
              <a:rPr lang="en-US" altLang="en-US"/>
              <a:t>Compress file (reduce size by 1 bit)</a:t>
            </a:r>
          </a:p>
          <a:p>
            <a:pPr lvl="2"/>
            <a:r>
              <a:rPr lang="en-US" altLang="en-US"/>
              <a:t>Recompress output </a:t>
            </a:r>
          </a:p>
          <a:p>
            <a:pPr lvl="2"/>
            <a:r>
              <a:rPr lang="en-US" altLang="en-US"/>
              <a:t>Repeat (until we can store data with 0 bits)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8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8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8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8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746" name="Rectangle 2">
            <a:extLst>
              <a:ext uri="{FF2B5EF4-FFF2-40B4-BE49-F238E27FC236}">
                <a16:creationId xmlns:a16="http://schemas.microsoft.com/office/drawing/2014/main" id="{F9B9BC96-90C1-4DB6-BAA5-49065A3BA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Lossless Compression Techniques</a:t>
            </a:r>
          </a:p>
        </p:txBody>
      </p:sp>
      <p:sp>
        <p:nvSpPr>
          <p:cNvPr id="1567747" name="Rectangle 3">
            <a:extLst>
              <a:ext uri="{FF2B5EF4-FFF2-40B4-BE49-F238E27FC236}">
                <a16:creationId xmlns:a16="http://schemas.microsoft.com/office/drawing/2014/main" id="{8EA1985F-1117-4F12-9475-FF84A0C65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1"/>
                </a:solidFill>
              </a:rPr>
              <a:t>LZW (Lempel-Ziv-Welch) compression</a:t>
            </a:r>
          </a:p>
          <a:p>
            <a:pPr lvl="1"/>
            <a:r>
              <a:rPr lang="en-US" altLang="en-US">
                <a:solidFill>
                  <a:schemeClr val="accent1"/>
                </a:solidFill>
              </a:rPr>
              <a:t>Build pattern dictionary</a:t>
            </a:r>
          </a:p>
          <a:p>
            <a:pPr lvl="1"/>
            <a:r>
              <a:rPr lang="en-US" altLang="en-US">
                <a:solidFill>
                  <a:schemeClr val="accent1"/>
                </a:solidFill>
              </a:rPr>
              <a:t>Replace patterns with index into dictionary</a:t>
            </a:r>
          </a:p>
          <a:p>
            <a:r>
              <a:rPr lang="en-US" altLang="en-US">
                <a:solidFill>
                  <a:schemeClr val="accent1"/>
                </a:solidFill>
              </a:rPr>
              <a:t>Run length encoding</a:t>
            </a:r>
          </a:p>
          <a:p>
            <a:pPr lvl="1"/>
            <a:r>
              <a:rPr lang="en-US" altLang="en-US">
                <a:solidFill>
                  <a:schemeClr val="accent1"/>
                </a:solidFill>
              </a:rPr>
              <a:t>Find &amp; compress repetitive sequences</a:t>
            </a:r>
          </a:p>
          <a:p>
            <a:r>
              <a:rPr lang="en-US" altLang="en-US"/>
              <a:t>Huffman codes</a:t>
            </a:r>
          </a:p>
          <a:p>
            <a:pPr lvl="1"/>
            <a:r>
              <a:rPr lang="en-US" altLang="en-US"/>
              <a:t>Use variable length codes based on frequency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82" name="Rectangle 2">
            <a:extLst>
              <a:ext uri="{FF2B5EF4-FFF2-40B4-BE49-F238E27FC236}">
                <a16:creationId xmlns:a16="http://schemas.microsoft.com/office/drawing/2014/main" id="{DD8010FD-D682-4E79-B41C-028505386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Code</a:t>
            </a:r>
          </a:p>
        </p:txBody>
      </p:sp>
      <p:sp>
        <p:nvSpPr>
          <p:cNvPr id="1556483" name="Rectangle 3">
            <a:extLst>
              <a:ext uri="{FF2B5EF4-FFF2-40B4-BE49-F238E27FC236}">
                <a16:creationId xmlns:a16="http://schemas.microsoft.com/office/drawing/2014/main" id="{B338D58B-B37B-4133-9075-87E75CC5BE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Approach</a:t>
            </a:r>
          </a:p>
          <a:p>
            <a:pPr lvl="1"/>
            <a:r>
              <a:rPr lang="en-US" altLang="en-US"/>
              <a:t>Variable length encoding of symbols</a:t>
            </a:r>
          </a:p>
          <a:p>
            <a:pPr lvl="1"/>
            <a:r>
              <a:rPr lang="en-US" altLang="en-US"/>
              <a:t>Exploit statistical frequency of symbols</a:t>
            </a:r>
          </a:p>
          <a:p>
            <a:pPr lvl="1"/>
            <a:r>
              <a:rPr lang="en-US" altLang="en-US"/>
              <a:t>Efficient when symbol probabilities vary widely</a:t>
            </a:r>
          </a:p>
          <a:p>
            <a:r>
              <a:rPr lang="en-US" altLang="en-US"/>
              <a:t>Principle</a:t>
            </a:r>
          </a:p>
          <a:p>
            <a:pPr lvl="1"/>
            <a:r>
              <a:rPr lang="en-US" altLang="en-US"/>
              <a:t>Use fewer bits to represent </a:t>
            </a:r>
            <a:r>
              <a:rPr lang="en-US" altLang="en-US">
                <a:solidFill>
                  <a:schemeClr val="tx1"/>
                </a:solidFill>
              </a:rPr>
              <a:t>frequent</a:t>
            </a:r>
            <a:r>
              <a:rPr lang="en-US" altLang="en-US"/>
              <a:t> symbols </a:t>
            </a:r>
          </a:p>
          <a:p>
            <a:pPr lvl="1"/>
            <a:r>
              <a:rPr lang="en-US" altLang="en-US"/>
              <a:t>Use more bits to represent </a:t>
            </a:r>
            <a:r>
              <a:rPr lang="en-US" altLang="en-US">
                <a:solidFill>
                  <a:schemeClr val="tx1"/>
                </a:solidFill>
              </a:rPr>
              <a:t>infrequent</a:t>
            </a:r>
            <a:r>
              <a:rPr lang="en-US" altLang="en-US"/>
              <a:t> symbols </a:t>
            </a:r>
          </a:p>
        </p:txBody>
      </p:sp>
      <p:sp>
        <p:nvSpPr>
          <p:cNvPr id="1556484" name="Text Box 4">
            <a:extLst>
              <a:ext uri="{FF2B5EF4-FFF2-40B4-BE49-F238E27FC236}">
                <a16:creationId xmlns:a16="http://schemas.microsoft.com/office/drawing/2014/main" id="{28F1EDCC-1A27-4381-9903-53A8EC07E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724400"/>
            <a:ext cx="838200" cy="369332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556485" name="Text Box 5">
            <a:extLst>
              <a:ext uri="{FF2B5EF4-FFF2-40B4-BE49-F238E27FC236}">
                <a16:creationId xmlns:a16="http://schemas.microsoft.com/office/drawing/2014/main" id="{333E3B54-9071-4ED1-A1B4-D52C06630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724400"/>
            <a:ext cx="838200" cy="369332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556486" name="Text Box 6">
            <a:extLst>
              <a:ext uri="{FF2B5EF4-FFF2-40B4-BE49-F238E27FC236}">
                <a16:creationId xmlns:a16="http://schemas.microsoft.com/office/drawing/2014/main" id="{FF226B91-71BD-4193-803B-29E8DE6E0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724400"/>
            <a:ext cx="838200" cy="369332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556487" name="Text Box 7">
            <a:extLst>
              <a:ext uri="{FF2B5EF4-FFF2-40B4-BE49-F238E27FC236}">
                <a16:creationId xmlns:a16="http://schemas.microsoft.com/office/drawing/2014/main" id="{27AC4F72-333A-4EC3-BEC7-10270AB95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724400"/>
            <a:ext cx="838200" cy="369332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556488" name="Text Box 8">
            <a:extLst>
              <a:ext uri="{FF2B5EF4-FFF2-40B4-BE49-F238E27FC236}">
                <a16:creationId xmlns:a16="http://schemas.microsoft.com/office/drawing/2014/main" id="{464BD4A9-33FE-47AD-8C7E-96B13F65A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67400"/>
            <a:ext cx="457200" cy="369332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556489" name="Text Box 9">
            <a:extLst>
              <a:ext uri="{FF2B5EF4-FFF2-40B4-BE49-F238E27FC236}">
                <a16:creationId xmlns:a16="http://schemas.microsoft.com/office/drawing/2014/main" id="{CD959B36-F9FC-4297-BBB2-3D62ED209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867400"/>
            <a:ext cx="457200" cy="369332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556490" name="Text Box 10">
            <a:extLst>
              <a:ext uri="{FF2B5EF4-FFF2-40B4-BE49-F238E27FC236}">
                <a16:creationId xmlns:a16="http://schemas.microsoft.com/office/drawing/2014/main" id="{0BB11B90-7960-43DF-8011-9CAB10FE6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867400"/>
            <a:ext cx="457200" cy="369332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556491" name="Text Box 11">
            <a:extLst>
              <a:ext uri="{FF2B5EF4-FFF2-40B4-BE49-F238E27FC236}">
                <a16:creationId xmlns:a16="http://schemas.microsoft.com/office/drawing/2014/main" id="{F995AD62-2A78-4C63-8793-201903869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867400"/>
            <a:ext cx="1295400" cy="369332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556492" name="Line 12">
            <a:extLst>
              <a:ext uri="{FF2B5EF4-FFF2-40B4-BE49-F238E27FC236}">
                <a16:creationId xmlns:a16="http://schemas.microsoft.com/office/drawing/2014/main" id="{5A594FA7-6755-48E7-ADC6-BA1FD0F5DA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334000"/>
            <a:ext cx="0" cy="4572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2281" name="Rectangle 201">
            <a:extLst>
              <a:ext uri="{FF2B5EF4-FFF2-40B4-BE49-F238E27FC236}">
                <a16:creationId xmlns:a16="http://schemas.microsoft.com/office/drawing/2014/main" id="{8F4643FC-C872-437E-A46A-BBD5A0143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Code Example</a:t>
            </a:r>
          </a:p>
        </p:txBody>
      </p:sp>
      <p:sp>
        <p:nvSpPr>
          <p:cNvPr id="1582282" name="Rectangle 202">
            <a:extLst>
              <a:ext uri="{FF2B5EF4-FFF2-40B4-BE49-F238E27FC236}">
                <a16:creationId xmlns:a16="http://schemas.microsoft.com/office/drawing/2014/main" id="{736CB10E-C94C-4D9F-9F8A-967455FAF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Expected size</a:t>
            </a:r>
          </a:p>
          <a:p>
            <a:pPr lvl="1"/>
            <a:r>
              <a:rPr lang="en-US" altLang="en-US" sz="2000"/>
              <a:t>Original  </a:t>
            </a:r>
            <a:r>
              <a:rPr lang="en-US" altLang="en-US" sz="2000">
                <a:sym typeface="Symbol" panose="05050102010706020507" pitchFamily="18" charset="2"/>
              </a:rPr>
              <a:t> 1/82 + 1/42 + 1/22 + 1/82 = </a:t>
            </a:r>
            <a:r>
              <a:rPr lang="en-US" altLang="en-US" sz="2000">
                <a:solidFill>
                  <a:srgbClr val="FF3300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>
                <a:sym typeface="Symbol" panose="05050102010706020507" pitchFamily="18" charset="2"/>
              </a:rPr>
              <a:t> bits / symbol</a:t>
            </a:r>
            <a:endParaRPr lang="en-US" altLang="en-US" sz="2000"/>
          </a:p>
          <a:p>
            <a:pPr lvl="1"/>
            <a:r>
              <a:rPr lang="en-US" altLang="en-US" sz="2000"/>
              <a:t>Huffman </a:t>
            </a:r>
            <a:r>
              <a:rPr lang="en-US" altLang="en-US" sz="2000">
                <a:sym typeface="Symbol" panose="05050102010706020507" pitchFamily="18" charset="2"/>
              </a:rPr>
              <a:t> 1/83 + 1/42 + 1/21 + 1/83 = </a:t>
            </a:r>
            <a:r>
              <a:rPr lang="en-US" altLang="en-US" sz="2000">
                <a:solidFill>
                  <a:srgbClr val="FF3300"/>
                </a:solidFill>
                <a:sym typeface="Symbol" panose="05050102010706020507" pitchFamily="18" charset="2"/>
              </a:rPr>
              <a:t>1.75</a:t>
            </a:r>
            <a:r>
              <a:rPr lang="en-US" altLang="en-US" sz="2000">
                <a:sym typeface="Symbol" panose="05050102010706020507" pitchFamily="18" charset="2"/>
              </a:rPr>
              <a:t> bits / symbol</a:t>
            </a:r>
          </a:p>
        </p:txBody>
      </p:sp>
      <p:graphicFrame>
        <p:nvGraphicFramePr>
          <p:cNvPr id="1582280" name="Group 200">
            <a:extLst>
              <a:ext uri="{FF2B5EF4-FFF2-40B4-BE49-F238E27FC236}">
                <a16:creationId xmlns:a16="http://schemas.microsoft.com/office/drawing/2014/main" id="{25344399-1772-4167-8AC4-03844546B524}"/>
              </a:ext>
            </a:extLst>
          </p:cNvPr>
          <p:cNvGraphicFramePr>
            <a:graphicFrameLocks noGrp="1"/>
          </p:cNvGraphicFramePr>
          <p:nvPr/>
        </p:nvGraphicFramePr>
        <p:xfrm>
          <a:off x="3048001" y="1377950"/>
          <a:ext cx="6251575" cy="2952750"/>
        </p:xfrm>
        <a:graphic>
          <a:graphicData uri="http://schemas.openxmlformats.org/drawingml/2006/table">
            <a:tbl>
              <a:tblPr/>
              <a:tblGrid>
                <a:gridCol w="2128838">
                  <a:extLst>
                    <a:ext uri="{9D8B030D-6E8A-4147-A177-3AD203B41FA5}">
                      <a16:colId xmlns:a16="http://schemas.microsoft.com/office/drawing/2014/main" val="1660438018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316856161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36587443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60621791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478319026"/>
                    </a:ext>
                  </a:extLst>
                </a:gridCol>
              </a:tblGrid>
              <a:tr h="120650"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Symbol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266035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534540"/>
                  </a:ext>
                </a:extLst>
              </a:tr>
              <a:tr h="431800">
                <a:tc rowSpan="2"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Original Encoding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2381204"/>
                  </a:ext>
                </a:extLst>
              </a:tr>
              <a:tr h="431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2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2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2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2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270276"/>
                  </a:ext>
                </a:extLst>
              </a:tr>
              <a:tr h="431800">
                <a:tc rowSpan="2"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Huffman Encoding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895824"/>
                  </a:ext>
                </a:extLst>
              </a:tr>
              <a:tr h="431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3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2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 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sz="2000" b="1"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110000"/>
                        </a:lnSpc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sz="2000" b="1">
                          <a:solidFill>
                            <a:srgbClr val="00669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rgbClr val="FF3300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CC"/>
                        </a:buClr>
                        <a:buSzPct val="80000"/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3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07026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914" name="Rectangle 2">
            <a:extLst>
              <a:ext uri="{FF2B5EF4-FFF2-40B4-BE49-F238E27FC236}">
                <a16:creationId xmlns:a16="http://schemas.microsoft.com/office/drawing/2014/main" id="{0BD3616F-5483-4EC0-ACB9-ACAA5B5F9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Code Data Structures</a:t>
            </a:r>
          </a:p>
        </p:txBody>
      </p:sp>
      <p:sp>
        <p:nvSpPr>
          <p:cNvPr id="1574915" name="Rectangle 3">
            <a:extLst>
              <a:ext uri="{FF2B5EF4-FFF2-40B4-BE49-F238E27FC236}">
                <a16:creationId xmlns:a16="http://schemas.microsoft.com/office/drawing/2014/main" id="{F04B50C7-C1F6-4627-931F-8C8B51685F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Binary (Huffman) tree</a:t>
            </a:r>
          </a:p>
          <a:p>
            <a:pPr lvl="1"/>
            <a:r>
              <a:rPr lang="en-US" altLang="en-US"/>
              <a:t>Represents Huffman code</a:t>
            </a:r>
          </a:p>
          <a:p>
            <a:pPr lvl="1"/>
            <a:r>
              <a:rPr lang="en-US" altLang="en-US"/>
              <a:t>Edge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code (0 or 1)</a:t>
            </a:r>
          </a:p>
          <a:p>
            <a:pPr lvl="1"/>
            <a:r>
              <a:rPr lang="en-US" altLang="en-US"/>
              <a:t>Leaf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symbol</a:t>
            </a:r>
          </a:p>
          <a:p>
            <a:pPr lvl="1"/>
            <a:r>
              <a:rPr lang="en-US" altLang="en-US"/>
              <a:t>Path to leaf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encoding</a:t>
            </a:r>
          </a:p>
          <a:p>
            <a:pPr lvl="1"/>
            <a:r>
              <a:rPr lang="en-US" altLang="en-US"/>
              <a:t>Example</a:t>
            </a:r>
          </a:p>
          <a:p>
            <a:pPr lvl="2"/>
            <a:r>
              <a:rPr lang="en-US" altLang="en-US"/>
              <a:t>A = “110”, B = “10”, C = “0”</a:t>
            </a:r>
          </a:p>
          <a:p>
            <a:r>
              <a:rPr lang="en-US" altLang="en-US"/>
              <a:t>Priority queue</a:t>
            </a:r>
          </a:p>
          <a:p>
            <a:pPr lvl="1"/>
            <a:r>
              <a:rPr lang="en-US" altLang="en-US"/>
              <a:t>To efficiently build binary tree</a:t>
            </a:r>
          </a:p>
        </p:txBody>
      </p:sp>
      <p:grpSp>
        <p:nvGrpSpPr>
          <p:cNvPr id="1574943" name="Group 31">
            <a:extLst>
              <a:ext uri="{FF2B5EF4-FFF2-40B4-BE49-F238E27FC236}">
                <a16:creationId xmlns:a16="http://schemas.microsoft.com/office/drawing/2014/main" id="{E040FB84-4E5B-46EA-8C2A-6581BBBABA0A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1219200"/>
            <a:ext cx="2819400" cy="4495800"/>
            <a:chOff x="3408" y="768"/>
            <a:chExt cx="1776" cy="2832"/>
          </a:xfrm>
        </p:grpSpPr>
        <p:sp>
          <p:nvSpPr>
            <p:cNvPr id="1574916" name="Oval 4">
              <a:extLst>
                <a:ext uri="{FF2B5EF4-FFF2-40B4-BE49-F238E27FC236}">
                  <a16:creationId xmlns:a16="http://schemas.microsoft.com/office/drawing/2014/main" id="{E433D4E4-616A-4DFF-B598-B208BE11B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152"/>
              <a:ext cx="432" cy="432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74918" name="Oval 6">
              <a:extLst>
                <a:ext uri="{FF2B5EF4-FFF2-40B4-BE49-F238E27FC236}">
                  <a16:creationId xmlns:a16="http://schemas.microsoft.com/office/drawing/2014/main" id="{FB3D9DF6-89AE-4A86-9B41-10DB4299C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872"/>
              <a:ext cx="432" cy="432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74919" name="Oval 7">
              <a:extLst>
                <a:ext uri="{FF2B5EF4-FFF2-40B4-BE49-F238E27FC236}">
                  <a16:creationId xmlns:a16="http://schemas.microsoft.com/office/drawing/2014/main" id="{32750104-3F58-4F06-BF74-51A991EE3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544"/>
              <a:ext cx="432" cy="432"/>
            </a:xfrm>
            <a:prstGeom prst="ellipse">
              <a:avLst/>
            </a:prstGeom>
            <a:solidFill>
              <a:srgbClr val="996600"/>
            </a:solidFill>
            <a:ln w="9525">
              <a:solidFill>
                <a:srgbClr val="00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74921" name="Line 9">
              <a:extLst>
                <a:ext uri="{FF2B5EF4-FFF2-40B4-BE49-F238E27FC236}">
                  <a16:creationId xmlns:a16="http://schemas.microsoft.com/office/drawing/2014/main" id="{87B44F0D-9CB3-47E1-88D1-6C1E774D5F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80" y="2304"/>
              <a:ext cx="96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4922" name="Line 10">
              <a:extLst>
                <a:ext uri="{FF2B5EF4-FFF2-40B4-BE49-F238E27FC236}">
                  <a16:creationId xmlns:a16="http://schemas.microsoft.com/office/drawing/2014/main" id="{ADF84C48-5DE1-4DB6-BCB5-348B6DFD9D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6" y="2304"/>
              <a:ext cx="96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4923" name="Oval 11">
              <a:extLst>
                <a:ext uri="{FF2B5EF4-FFF2-40B4-BE49-F238E27FC236}">
                  <a16:creationId xmlns:a16="http://schemas.microsoft.com/office/drawing/2014/main" id="{FD8133DB-C4E2-483D-8EA6-FAEDC4CDA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3168"/>
              <a:ext cx="432" cy="432"/>
            </a:xfrm>
            <a:prstGeom prst="ellipse">
              <a:avLst/>
            </a:prstGeom>
            <a:solidFill>
              <a:srgbClr val="996600"/>
            </a:solidFill>
            <a:ln w="9525">
              <a:solidFill>
                <a:srgbClr val="00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74925" name="Line 13">
              <a:extLst>
                <a:ext uri="{FF2B5EF4-FFF2-40B4-BE49-F238E27FC236}">
                  <a16:creationId xmlns:a16="http://schemas.microsoft.com/office/drawing/2014/main" id="{C36686EF-1C1F-4272-80E1-4F1094C2A3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64" y="2928"/>
              <a:ext cx="96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4926" name="Line 14">
              <a:extLst>
                <a:ext uri="{FF2B5EF4-FFF2-40B4-BE49-F238E27FC236}">
                  <a16:creationId xmlns:a16="http://schemas.microsoft.com/office/drawing/2014/main" id="{B98A2485-3703-432A-ACB4-85CFF8876E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0" y="2928"/>
              <a:ext cx="96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4927" name="Text Box 15">
              <a:extLst>
                <a:ext uri="{FF2B5EF4-FFF2-40B4-BE49-F238E27FC236}">
                  <a16:creationId xmlns:a16="http://schemas.microsoft.com/office/drawing/2014/main" id="{A62ABFC6-3E0A-4273-92AA-D2929938BF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3022"/>
              <a:ext cx="1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574928" name="Text Box 16">
              <a:extLst>
                <a:ext uri="{FF2B5EF4-FFF2-40B4-BE49-F238E27FC236}">
                  <a16:creationId xmlns:a16="http://schemas.microsoft.com/office/drawing/2014/main" id="{A6E23069-4AB1-4362-A7C2-4E4AB0B608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350"/>
              <a:ext cx="1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574929" name="Text Box 17">
              <a:extLst>
                <a:ext uri="{FF2B5EF4-FFF2-40B4-BE49-F238E27FC236}">
                  <a16:creationId xmlns:a16="http://schemas.microsoft.com/office/drawing/2014/main" id="{0E7D9A7D-2F63-4A5C-9265-29F7C2B55C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2350"/>
              <a:ext cx="1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574930" name="Text Box 18">
              <a:extLst>
                <a:ext uri="{FF2B5EF4-FFF2-40B4-BE49-F238E27FC236}">
                  <a16:creationId xmlns:a16="http://schemas.microsoft.com/office/drawing/2014/main" id="{2A2C5CC4-1A2F-42CF-8A43-DDBCACCC9C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2974"/>
              <a:ext cx="1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574931" name="Text Box 19">
              <a:extLst>
                <a:ext uri="{FF2B5EF4-FFF2-40B4-BE49-F238E27FC236}">
                  <a16:creationId xmlns:a16="http://schemas.microsoft.com/office/drawing/2014/main" id="{5FD0A40B-C017-4FB5-B255-4E4B24C0A4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816"/>
              <a:ext cx="2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Arial" panose="020B0604020202020204" pitchFamily="34" charset="0"/>
                </a:rPr>
                <a:t>D</a:t>
              </a:r>
            </a:p>
          </p:txBody>
        </p:sp>
        <p:sp>
          <p:nvSpPr>
            <p:cNvPr id="1574932" name="Text Box 20">
              <a:extLst>
                <a:ext uri="{FF2B5EF4-FFF2-40B4-BE49-F238E27FC236}">
                  <a16:creationId xmlns:a16="http://schemas.microsoft.com/office/drawing/2014/main" id="{30E1EF12-D54E-47A8-8383-F1E791A289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2254"/>
              <a:ext cx="2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574933" name="Text Box 21">
              <a:extLst>
                <a:ext uri="{FF2B5EF4-FFF2-40B4-BE49-F238E27FC236}">
                  <a16:creationId xmlns:a16="http://schemas.microsoft.com/office/drawing/2014/main" id="{FC3C3C7C-8406-4536-BDC6-FC49E09EDB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1582"/>
              <a:ext cx="2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1574934" name="Oval 22">
              <a:extLst>
                <a:ext uri="{FF2B5EF4-FFF2-40B4-BE49-F238E27FC236}">
                  <a16:creationId xmlns:a16="http://schemas.microsoft.com/office/drawing/2014/main" id="{1E58E197-E739-4F19-9E8D-4B3CDB7D2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496"/>
              <a:ext cx="432" cy="432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74936" name="Oval 24">
              <a:extLst>
                <a:ext uri="{FF2B5EF4-FFF2-40B4-BE49-F238E27FC236}">
                  <a16:creationId xmlns:a16="http://schemas.microsoft.com/office/drawing/2014/main" id="{DD75AD96-8A70-4D73-8592-A6B219722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872"/>
              <a:ext cx="432" cy="432"/>
            </a:xfrm>
            <a:prstGeom prst="ellipse">
              <a:avLst/>
            </a:prstGeom>
            <a:solidFill>
              <a:srgbClr val="996600"/>
            </a:solidFill>
            <a:ln w="9525">
              <a:solidFill>
                <a:srgbClr val="00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74937" name="Line 25">
              <a:extLst>
                <a:ext uri="{FF2B5EF4-FFF2-40B4-BE49-F238E27FC236}">
                  <a16:creationId xmlns:a16="http://schemas.microsoft.com/office/drawing/2014/main" id="{0D7A555F-8507-4A55-B6D6-54349753CD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92" y="1584"/>
              <a:ext cx="96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4938" name="Line 26">
              <a:extLst>
                <a:ext uri="{FF2B5EF4-FFF2-40B4-BE49-F238E27FC236}">
                  <a16:creationId xmlns:a16="http://schemas.microsoft.com/office/drawing/2014/main" id="{DD509F96-BAEA-4047-83AF-794B70BE48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1536"/>
              <a:ext cx="144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4939" name="Oval 27">
              <a:extLst>
                <a:ext uri="{FF2B5EF4-FFF2-40B4-BE49-F238E27FC236}">
                  <a16:creationId xmlns:a16="http://schemas.microsoft.com/office/drawing/2014/main" id="{70204058-6FF4-46F5-8C5B-7D6D3EA47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152"/>
              <a:ext cx="432" cy="432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74940" name="Text Box 28">
              <a:extLst>
                <a:ext uri="{FF2B5EF4-FFF2-40B4-BE49-F238E27FC236}">
                  <a16:creationId xmlns:a16="http://schemas.microsoft.com/office/drawing/2014/main" id="{060C23A2-CC2A-4C94-91E9-27B832A3E1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768"/>
              <a:ext cx="2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1574941" name="Text Box 29">
              <a:extLst>
                <a:ext uri="{FF2B5EF4-FFF2-40B4-BE49-F238E27FC236}">
                  <a16:creationId xmlns:a16="http://schemas.microsoft.com/office/drawing/2014/main" id="{7BE901FB-815F-4317-BB3E-89187889A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632"/>
              <a:ext cx="1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574942" name="Text Box 30">
              <a:extLst>
                <a:ext uri="{FF2B5EF4-FFF2-40B4-BE49-F238E27FC236}">
                  <a16:creationId xmlns:a16="http://schemas.microsoft.com/office/drawing/2014/main" id="{AF582B80-A248-476D-8A25-68F89006BE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632"/>
              <a:ext cx="1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Arial" panose="020B0604020202020204" pitchFamily="34" charset="0"/>
                </a:rPr>
                <a:t>1</a:t>
              </a:r>
            </a:p>
          </p:txBody>
        </p:sp>
      </p:grp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798" name="Rectangle 6">
            <a:extLst>
              <a:ext uri="{FF2B5EF4-FFF2-40B4-BE49-F238E27FC236}">
                <a16:creationId xmlns:a16="http://schemas.microsoft.com/office/drawing/2014/main" id="{E4B48573-0C93-451B-972F-E24D39BA52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Code Algorithm Overview</a:t>
            </a:r>
          </a:p>
        </p:txBody>
      </p:sp>
      <p:sp>
        <p:nvSpPr>
          <p:cNvPr id="1569799" name="Rectangle 7">
            <a:extLst>
              <a:ext uri="{FF2B5EF4-FFF2-40B4-BE49-F238E27FC236}">
                <a16:creationId xmlns:a16="http://schemas.microsoft.com/office/drawing/2014/main" id="{06696B65-82DD-4C53-A023-010BECBD7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Encoding</a:t>
            </a:r>
          </a:p>
          <a:p>
            <a:pPr lvl="1"/>
            <a:r>
              <a:rPr lang="en-US" altLang="en-US"/>
              <a:t>Calculate frequency of symbols in file</a:t>
            </a:r>
          </a:p>
          <a:p>
            <a:pPr lvl="1"/>
            <a:r>
              <a:rPr lang="en-US" altLang="en-US"/>
              <a:t>Create binary tree representing “best” encoding </a:t>
            </a:r>
          </a:p>
          <a:p>
            <a:pPr lvl="1"/>
            <a:r>
              <a:rPr lang="en-US" altLang="en-US"/>
              <a:t>Use binary tree to encode compressed file</a:t>
            </a:r>
          </a:p>
          <a:p>
            <a:pPr lvl="2"/>
            <a:r>
              <a:rPr lang="en-US" altLang="en-US"/>
              <a:t>For each symbol, output path from root to leaf</a:t>
            </a:r>
          </a:p>
          <a:p>
            <a:pPr lvl="2"/>
            <a:r>
              <a:rPr lang="en-US" altLang="en-US"/>
              <a:t>Size of encoding = length of path</a:t>
            </a:r>
          </a:p>
          <a:p>
            <a:pPr lvl="1"/>
            <a:r>
              <a:rPr lang="en-US" altLang="en-US"/>
              <a:t>Save binary tree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844" name="Rectangle 4">
            <a:extLst>
              <a:ext uri="{FF2B5EF4-FFF2-40B4-BE49-F238E27FC236}">
                <a16:creationId xmlns:a16="http://schemas.microsoft.com/office/drawing/2014/main" id="{61065277-E918-43B0-8273-FB0DB9E44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Code – Creating Tree</a:t>
            </a:r>
          </a:p>
        </p:txBody>
      </p:sp>
      <p:sp>
        <p:nvSpPr>
          <p:cNvPr id="1571845" name="Rectangle 5">
            <a:extLst>
              <a:ext uri="{FF2B5EF4-FFF2-40B4-BE49-F238E27FC236}">
                <a16:creationId xmlns:a16="http://schemas.microsoft.com/office/drawing/2014/main" id="{C888FB5A-D678-4F9B-93A6-01D97B187C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Algorithm</a:t>
            </a:r>
          </a:p>
          <a:p>
            <a:pPr lvl="1"/>
            <a:r>
              <a:rPr lang="en-US" altLang="en-US"/>
              <a:t>Place each symbol in leaf</a:t>
            </a:r>
          </a:p>
          <a:p>
            <a:pPr lvl="2"/>
            <a:r>
              <a:rPr lang="en-US" altLang="en-US"/>
              <a:t>Weight of leaf = symbol frequency</a:t>
            </a:r>
          </a:p>
          <a:p>
            <a:pPr lvl="1"/>
            <a:r>
              <a:rPr lang="en-US" altLang="en-US"/>
              <a:t>Select two trees L and R (initially leafs) </a:t>
            </a:r>
          </a:p>
          <a:p>
            <a:pPr lvl="2"/>
            <a:r>
              <a:rPr lang="en-US" altLang="en-US"/>
              <a:t>Such that L, R have lowest frequencies in tree</a:t>
            </a:r>
          </a:p>
          <a:p>
            <a:pPr lvl="1"/>
            <a:r>
              <a:rPr lang="en-US" altLang="en-US"/>
              <a:t>Create new (internal) node </a:t>
            </a:r>
          </a:p>
          <a:p>
            <a:pPr lvl="2"/>
            <a:r>
              <a:rPr lang="en-US" altLang="en-US"/>
              <a:t>Left child </a:t>
            </a:r>
            <a:r>
              <a:rPr lang="en-US" altLang="en-US">
                <a:sym typeface="Symbol" panose="05050102010706020507" pitchFamily="18" charset="2"/>
              </a:rPr>
              <a:t> L</a:t>
            </a:r>
            <a:endParaRPr lang="en-US" altLang="en-US"/>
          </a:p>
          <a:p>
            <a:pPr lvl="2"/>
            <a:r>
              <a:rPr lang="en-US" altLang="en-US"/>
              <a:t>Right child </a:t>
            </a:r>
            <a:r>
              <a:rPr lang="en-US" altLang="en-US">
                <a:sym typeface="Symbol" panose="05050102010706020507" pitchFamily="18" charset="2"/>
              </a:rPr>
              <a:t> </a:t>
            </a:r>
            <a:r>
              <a:rPr lang="en-US" altLang="en-US"/>
              <a:t>R</a:t>
            </a:r>
          </a:p>
          <a:p>
            <a:pPr lvl="2"/>
            <a:r>
              <a:rPr lang="en-US" altLang="en-US"/>
              <a:t>New frequency </a:t>
            </a:r>
            <a:r>
              <a:rPr lang="en-US" altLang="en-US">
                <a:sym typeface="Symbol" panose="05050102010706020507" pitchFamily="18" charset="2"/>
              </a:rPr>
              <a:t> </a:t>
            </a:r>
            <a:r>
              <a:rPr lang="en-US" altLang="en-US"/>
              <a:t>frequency( L ) + frequency( R )</a:t>
            </a:r>
          </a:p>
          <a:p>
            <a:pPr lvl="1"/>
            <a:r>
              <a:rPr lang="en-US" altLang="en-US"/>
              <a:t>Repeat until all nodes merged into one tree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290" name="Rectangle 2">
            <a:extLst>
              <a:ext uri="{FF2B5EF4-FFF2-40B4-BE49-F238E27FC236}">
                <a16:creationId xmlns:a16="http://schemas.microsoft.com/office/drawing/2014/main" id="{2AE99317-03B9-4DA2-AED0-B52B3B52C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Tree Construction 1</a:t>
            </a:r>
          </a:p>
        </p:txBody>
      </p:sp>
      <p:sp>
        <p:nvSpPr>
          <p:cNvPr id="1420291" name="Oval 3">
            <a:extLst>
              <a:ext uri="{FF2B5EF4-FFF2-40B4-BE49-F238E27FC236}">
                <a16:creationId xmlns:a16="http://schemas.microsoft.com/office/drawing/2014/main" id="{7535C6FB-2A0B-4623-A958-F11FB5C76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9050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420292" name="Oval 4">
            <a:extLst>
              <a:ext uri="{FF2B5EF4-FFF2-40B4-BE49-F238E27FC236}">
                <a16:creationId xmlns:a16="http://schemas.microsoft.com/office/drawing/2014/main" id="{BD72FC62-BF1E-4B27-BB07-ED6F54193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828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20293" name="Oval 5">
            <a:extLst>
              <a:ext uri="{FF2B5EF4-FFF2-40B4-BE49-F238E27FC236}">
                <a16:creationId xmlns:a16="http://schemas.microsoft.com/office/drawing/2014/main" id="{63456940-2792-4D46-BF82-08A8CAC45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828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420294" name="Oval 6">
            <a:extLst>
              <a:ext uri="{FF2B5EF4-FFF2-40B4-BE49-F238E27FC236}">
                <a16:creationId xmlns:a16="http://schemas.microsoft.com/office/drawing/2014/main" id="{550F047C-E3AF-4EF7-A902-92709265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828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420295" name="Oval 7">
            <a:extLst>
              <a:ext uri="{FF2B5EF4-FFF2-40B4-BE49-F238E27FC236}">
                <a16:creationId xmlns:a16="http://schemas.microsoft.com/office/drawing/2014/main" id="{7F56F4D7-B3BC-4806-A7E2-FA61EE5DC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1828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420296" name="Text Box 8">
            <a:extLst>
              <a:ext uri="{FF2B5EF4-FFF2-40B4-BE49-F238E27FC236}">
                <a16:creationId xmlns:a16="http://schemas.microsoft.com/office/drawing/2014/main" id="{5BECE6EA-9FEE-49DD-BFD3-01AD7F369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5208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420297" name="Text Box 9">
            <a:extLst>
              <a:ext uri="{FF2B5EF4-FFF2-40B4-BE49-F238E27FC236}">
                <a16:creationId xmlns:a16="http://schemas.microsoft.com/office/drawing/2014/main" id="{BF9CE5CE-B6D6-4B99-96E8-3E2BC8083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4446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420298" name="Text Box 10">
            <a:extLst>
              <a:ext uri="{FF2B5EF4-FFF2-40B4-BE49-F238E27FC236}">
                <a16:creationId xmlns:a16="http://schemas.microsoft.com/office/drawing/2014/main" id="{A1F3D347-7160-4A9E-9B4C-D6FACEC10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4446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1420299" name="Text Box 11">
            <a:extLst>
              <a:ext uri="{FF2B5EF4-FFF2-40B4-BE49-F238E27FC236}">
                <a16:creationId xmlns:a16="http://schemas.microsoft.com/office/drawing/2014/main" id="{67CCB11B-20FE-43FC-BBDC-E9E6EEE80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14446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420300" name="Text Box 12">
            <a:extLst>
              <a:ext uri="{FF2B5EF4-FFF2-40B4-BE49-F238E27FC236}">
                <a16:creationId xmlns:a16="http://schemas.microsoft.com/office/drawing/2014/main" id="{BBCB76D5-7A9C-4135-BC05-7399CE820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444625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0E4E696-3089-4030-A166-77691475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F27A8139-E2CE-4AD6-BBFC-2DBB03F976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Basic Algorithm	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751444E-D46C-434E-AB6B-3A72B30860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85950" y="1695450"/>
            <a:ext cx="8648700" cy="4114800"/>
          </a:xfrm>
        </p:spPr>
        <p:txBody>
          <a:bodyPr/>
          <a:lstStyle/>
          <a:p>
            <a:r>
              <a:rPr lang="en-US" altLang="en-US"/>
              <a:t>Huffman coding is a form of statistical coding</a:t>
            </a:r>
          </a:p>
          <a:p>
            <a:r>
              <a:rPr lang="en-US" altLang="en-US"/>
              <a:t>Not all characters occur with the same frequency!</a:t>
            </a:r>
          </a:p>
          <a:p>
            <a:r>
              <a:rPr lang="en-US" altLang="en-US"/>
              <a:t>Yet all characters are allocated the same amount of space</a:t>
            </a:r>
          </a:p>
          <a:p>
            <a:pPr lvl="1"/>
            <a:r>
              <a:rPr lang="en-US" altLang="en-US"/>
              <a:t>1 char = 1 byte, be it </a:t>
            </a:r>
            <a:r>
              <a:rPr lang="en-US" altLang="en-US" sz="4000">
                <a:solidFill>
                  <a:srgbClr val="FF3300"/>
                </a:solidFill>
              </a:rPr>
              <a:t>e</a:t>
            </a:r>
            <a:r>
              <a:rPr lang="en-US" altLang="en-US"/>
              <a:t> or </a:t>
            </a:r>
            <a:r>
              <a:rPr lang="en-US" altLang="en-US" sz="4000">
                <a:solidFill>
                  <a:srgbClr val="0000FF"/>
                </a:solidFill>
              </a:rPr>
              <a:t>x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314" name="Rectangle 2">
            <a:extLst>
              <a:ext uri="{FF2B5EF4-FFF2-40B4-BE49-F238E27FC236}">
                <a16:creationId xmlns:a16="http://schemas.microsoft.com/office/drawing/2014/main" id="{A58482FC-7A67-4812-AAAC-8645735E5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Tree Construction 2</a:t>
            </a:r>
          </a:p>
        </p:txBody>
      </p:sp>
      <p:sp>
        <p:nvSpPr>
          <p:cNvPr id="1421315" name="Oval 3">
            <a:extLst>
              <a:ext uri="{FF2B5EF4-FFF2-40B4-BE49-F238E27FC236}">
                <a16:creationId xmlns:a16="http://schemas.microsoft.com/office/drawing/2014/main" id="{16A1C9DD-BAE2-437F-A360-8FEBC528B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050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421316" name="Oval 4">
            <a:extLst>
              <a:ext uri="{FF2B5EF4-FFF2-40B4-BE49-F238E27FC236}">
                <a16:creationId xmlns:a16="http://schemas.microsoft.com/office/drawing/2014/main" id="{DAFA441C-2AF1-4788-A3B4-43DA85A28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828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21317" name="Oval 5">
            <a:extLst>
              <a:ext uri="{FF2B5EF4-FFF2-40B4-BE49-F238E27FC236}">
                <a16:creationId xmlns:a16="http://schemas.microsoft.com/office/drawing/2014/main" id="{AC1CDF8A-D7BC-4572-BEB4-B6F79BFC4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828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421318" name="Oval 6">
            <a:extLst>
              <a:ext uri="{FF2B5EF4-FFF2-40B4-BE49-F238E27FC236}">
                <a16:creationId xmlns:a16="http://schemas.microsoft.com/office/drawing/2014/main" id="{1D1AE901-88D6-4720-B683-D970AF1EC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9050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421319" name="Oval 7">
            <a:extLst>
              <a:ext uri="{FF2B5EF4-FFF2-40B4-BE49-F238E27FC236}">
                <a16:creationId xmlns:a16="http://schemas.microsoft.com/office/drawing/2014/main" id="{7C9ADC39-1F68-4475-A1FA-958A06C8B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1828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421320" name="Oval 8">
            <a:extLst>
              <a:ext uri="{FF2B5EF4-FFF2-40B4-BE49-F238E27FC236}">
                <a16:creationId xmlns:a16="http://schemas.microsoft.com/office/drawing/2014/main" id="{03FB2821-93FC-4F50-8B81-D4CA2DFD0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9718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21321" name="Text Box 9">
            <a:extLst>
              <a:ext uri="{FF2B5EF4-FFF2-40B4-BE49-F238E27FC236}">
                <a16:creationId xmlns:a16="http://schemas.microsoft.com/office/drawing/2014/main" id="{60452B1D-ADAA-49A9-AD07-BF3F6485A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1210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21322" name="Line 10">
            <a:extLst>
              <a:ext uri="{FF2B5EF4-FFF2-40B4-BE49-F238E27FC236}">
                <a16:creationId xmlns:a16="http://schemas.microsoft.com/office/drawing/2014/main" id="{39F59A8B-DBDA-4B03-A739-6D6E400427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25908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1323" name="Line 11">
            <a:extLst>
              <a:ext uri="{FF2B5EF4-FFF2-40B4-BE49-F238E27FC236}">
                <a16:creationId xmlns:a16="http://schemas.microsoft.com/office/drawing/2014/main" id="{69B39BDB-573E-4758-8312-000645E8B1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25908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1324" name="Text Box 12">
            <a:extLst>
              <a:ext uri="{FF2B5EF4-FFF2-40B4-BE49-F238E27FC236}">
                <a16:creationId xmlns:a16="http://schemas.microsoft.com/office/drawing/2014/main" id="{427747D1-FCF7-4588-9A65-F6F438A76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5208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421325" name="Text Box 13">
            <a:extLst>
              <a:ext uri="{FF2B5EF4-FFF2-40B4-BE49-F238E27FC236}">
                <a16:creationId xmlns:a16="http://schemas.microsoft.com/office/drawing/2014/main" id="{81A1F00C-D54E-4E6A-B271-5B8E042DA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4446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421326" name="Text Box 14">
            <a:extLst>
              <a:ext uri="{FF2B5EF4-FFF2-40B4-BE49-F238E27FC236}">
                <a16:creationId xmlns:a16="http://schemas.microsoft.com/office/drawing/2014/main" id="{64BDC552-8E23-4CDD-BC5B-7494A3394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14446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1421327" name="Text Box 15">
            <a:extLst>
              <a:ext uri="{FF2B5EF4-FFF2-40B4-BE49-F238E27FC236}">
                <a16:creationId xmlns:a16="http://schemas.microsoft.com/office/drawing/2014/main" id="{D68E09BB-541A-4408-B772-F266D484A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5208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421328" name="Text Box 16">
            <a:extLst>
              <a:ext uri="{FF2B5EF4-FFF2-40B4-BE49-F238E27FC236}">
                <a16:creationId xmlns:a16="http://schemas.microsoft.com/office/drawing/2014/main" id="{2C5CE51A-C714-46EA-BB22-FE264D800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444625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I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338" name="Rectangle 2">
            <a:extLst>
              <a:ext uri="{FF2B5EF4-FFF2-40B4-BE49-F238E27FC236}">
                <a16:creationId xmlns:a16="http://schemas.microsoft.com/office/drawing/2014/main" id="{ECEB6543-7D85-4058-BBD1-815D4DAD90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Tree Construction 3</a:t>
            </a:r>
          </a:p>
        </p:txBody>
      </p:sp>
      <p:sp>
        <p:nvSpPr>
          <p:cNvPr id="1422339" name="Oval 3">
            <a:extLst>
              <a:ext uri="{FF2B5EF4-FFF2-40B4-BE49-F238E27FC236}">
                <a16:creationId xmlns:a16="http://schemas.microsoft.com/office/drawing/2014/main" id="{FAADF8DC-633B-4160-805C-6DE77D287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422340" name="Oval 4">
            <a:extLst>
              <a:ext uri="{FF2B5EF4-FFF2-40B4-BE49-F238E27FC236}">
                <a16:creationId xmlns:a16="http://schemas.microsoft.com/office/drawing/2014/main" id="{90972C48-9A8C-4852-852E-20ACB34AF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0480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22341" name="Oval 5">
            <a:extLst>
              <a:ext uri="{FF2B5EF4-FFF2-40B4-BE49-F238E27FC236}">
                <a16:creationId xmlns:a16="http://schemas.microsoft.com/office/drawing/2014/main" id="{328F22F4-E538-4A30-BF0F-E0C2C754E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828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422342" name="Oval 6">
            <a:extLst>
              <a:ext uri="{FF2B5EF4-FFF2-40B4-BE49-F238E27FC236}">
                <a16:creationId xmlns:a16="http://schemas.microsoft.com/office/drawing/2014/main" id="{E3B1429B-EA8F-4B6F-866B-509BD42EF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0574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422343" name="Oval 7">
            <a:extLst>
              <a:ext uri="{FF2B5EF4-FFF2-40B4-BE49-F238E27FC236}">
                <a16:creationId xmlns:a16="http://schemas.microsoft.com/office/drawing/2014/main" id="{2740D3E6-2C35-4189-87BA-0BF655C5E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1828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422344" name="Oval 8">
            <a:extLst>
              <a:ext uri="{FF2B5EF4-FFF2-40B4-BE49-F238E27FC236}">
                <a16:creationId xmlns:a16="http://schemas.microsoft.com/office/drawing/2014/main" id="{4914F687-F92F-41FF-BF29-1303BA34F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1242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22345" name="Text Box 9">
            <a:extLst>
              <a:ext uri="{FF2B5EF4-FFF2-40B4-BE49-F238E27FC236}">
                <a16:creationId xmlns:a16="http://schemas.microsoft.com/office/drawing/2014/main" id="{54993A97-D4E0-4131-9F4B-3BF5F68B9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2734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22346" name="Line 10">
            <a:extLst>
              <a:ext uri="{FF2B5EF4-FFF2-40B4-BE49-F238E27FC236}">
                <a16:creationId xmlns:a16="http://schemas.microsoft.com/office/drawing/2014/main" id="{CCF478BF-63D1-4189-9535-301802DA9B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27432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2347" name="Line 11">
            <a:extLst>
              <a:ext uri="{FF2B5EF4-FFF2-40B4-BE49-F238E27FC236}">
                <a16:creationId xmlns:a16="http://schemas.microsoft.com/office/drawing/2014/main" id="{096C22B2-65FD-4CB0-90AD-4399B92C98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27432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2348" name="Oval 12">
            <a:extLst>
              <a:ext uri="{FF2B5EF4-FFF2-40B4-BE49-F238E27FC236}">
                <a16:creationId xmlns:a16="http://schemas.microsoft.com/office/drawing/2014/main" id="{2062FEC4-14DD-4A28-BF0D-8092A96D0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1148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22349" name="Text Box 13">
            <a:extLst>
              <a:ext uri="{FF2B5EF4-FFF2-40B4-BE49-F238E27FC236}">
                <a16:creationId xmlns:a16="http://schemas.microsoft.com/office/drawing/2014/main" id="{06AB6221-769D-426E-98F4-9AAA133C7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2640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422350" name="Line 14">
            <a:extLst>
              <a:ext uri="{FF2B5EF4-FFF2-40B4-BE49-F238E27FC236}">
                <a16:creationId xmlns:a16="http://schemas.microsoft.com/office/drawing/2014/main" id="{D603670A-416F-4DE7-AB49-5F4920BCF9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37338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2351" name="Line 15">
            <a:extLst>
              <a:ext uri="{FF2B5EF4-FFF2-40B4-BE49-F238E27FC236}">
                <a16:creationId xmlns:a16="http://schemas.microsoft.com/office/drawing/2014/main" id="{DC63B477-8F59-4B66-902C-41ADF2E58C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7338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2352" name="Text Box 16">
            <a:extLst>
              <a:ext uri="{FF2B5EF4-FFF2-40B4-BE49-F238E27FC236}">
                <a16:creationId xmlns:a16="http://schemas.microsoft.com/office/drawing/2014/main" id="{7F9C98E4-DBF1-4F1E-9154-1E5A82B3E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5208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422353" name="Text Box 17">
            <a:extLst>
              <a:ext uri="{FF2B5EF4-FFF2-40B4-BE49-F238E27FC236}">
                <a16:creationId xmlns:a16="http://schemas.microsoft.com/office/drawing/2014/main" id="{6D2105DD-3254-4ABA-A03F-1C19A6173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6638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422354" name="Text Box 18">
            <a:extLst>
              <a:ext uri="{FF2B5EF4-FFF2-40B4-BE49-F238E27FC236}">
                <a16:creationId xmlns:a16="http://schemas.microsoft.com/office/drawing/2014/main" id="{1096CA63-D0C6-4F77-A6CA-B7FD5A1AB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14446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1422355" name="Text Box 19">
            <a:extLst>
              <a:ext uri="{FF2B5EF4-FFF2-40B4-BE49-F238E27FC236}">
                <a16:creationId xmlns:a16="http://schemas.microsoft.com/office/drawing/2014/main" id="{31E1AFB2-B8D6-4552-AAC9-5A9B07BA3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5970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422356" name="Text Box 20">
            <a:extLst>
              <a:ext uri="{FF2B5EF4-FFF2-40B4-BE49-F238E27FC236}">
                <a16:creationId xmlns:a16="http://schemas.microsoft.com/office/drawing/2014/main" id="{DE4D580A-5DAA-4029-AE31-B42756D94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444625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I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62" name="Rectangle 2">
            <a:extLst>
              <a:ext uri="{FF2B5EF4-FFF2-40B4-BE49-F238E27FC236}">
                <a16:creationId xmlns:a16="http://schemas.microsoft.com/office/drawing/2014/main" id="{C9E3671E-E513-4051-9D5A-B2BEEECB0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Tree Construction 4</a:t>
            </a:r>
          </a:p>
        </p:txBody>
      </p:sp>
      <p:sp>
        <p:nvSpPr>
          <p:cNvPr id="1423363" name="Oval 3">
            <a:extLst>
              <a:ext uri="{FF2B5EF4-FFF2-40B4-BE49-F238E27FC236}">
                <a16:creationId xmlns:a16="http://schemas.microsoft.com/office/drawing/2014/main" id="{2F9B63E1-64BC-4EF9-B2AC-E32D13D70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423364" name="Oval 4">
            <a:extLst>
              <a:ext uri="{FF2B5EF4-FFF2-40B4-BE49-F238E27FC236}">
                <a16:creationId xmlns:a16="http://schemas.microsoft.com/office/drawing/2014/main" id="{1DC87A7D-38E6-4493-85C6-0F7FBB589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0480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23365" name="Oval 5">
            <a:extLst>
              <a:ext uri="{FF2B5EF4-FFF2-40B4-BE49-F238E27FC236}">
                <a16:creationId xmlns:a16="http://schemas.microsoft.com/office/drawing/2014/main" id="{52E7E30F-944B-4BAF-A731-FB0779A2F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828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423366" name="Oval 6">
            <a:extLst>
              <a:ext uri="{FF2B5EF4-FFF2-40B4-BE49-F238E27FC236}">
                <a16:creationId xmlns:a16="http://schemas.microsoft.com/office/drawing/2014/main" id="{25857955-B00A-4E11-87F2-8E5533DE9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0574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423367" name="Oval 7">
            <a:extLst>
              <a:ext uri="{FF2B5EF4-FFF2-40B4-BE49-F238E27FC236}">
                <a16:creationId xmlns:a16="http://schemas.microsoft.com/office/drawing/2014/main" id="{A76340D8-C351-4618-A3AD-CE55DCD18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1828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423368" name="Oval 8">
            <a:extLst>
              <a:ext uri="{FF2B5EF4-FFF2-40B4-BE49-F238E27FC236}">
                <a16:creationId xmlns:a16="http://schemas.microsoft.com/office/drawing/2014/main" id="{17C103C7-6146-4541-B7B4-790304E38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1242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23369" name="Text Box 9">
            <a:extLst>
              <a:ext uri="{FF2B5EF4-FFF2-40B4-BE49-F238E27FC236}">
                <a16:creationId xmlns:a16="http://schemas.microsoft.com/office/drawing/2014/main" id="{B19924B3-AC3D-40D4-9A96-6617C6F84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2734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23370" name="Line 10">
            <a:extLst>
              <a:ext uri="{FF2B5EF4-FFF2-40B4-BE49-F238E27FC236}">
                <a16:creationId xmlns:a16="http://schemas.microsoft.com/office/drawing/2014/main" id="{9DD68199-0CBB-44C3-BADB-E3E7F1619D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27432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371" name="Line 11">
            <a:extLst>
              <a:ext uri="{FF2B5EF4-FFF2-40B4-BE49-F238E27FC236}">
                <a16:creationId xmlns:a16="http://schemas.microsoft.com/office/drawing/2014/main" id="{D0070ECF-3952-456F-92DB-63286F9ED6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27432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372" name="Oval 12">
            <a:extLst>
              <a:ext uri="{FF2B5EF4-FFF2-40B4-BE49-F238E27FC236}">
                <a16:creationId xmlns:a16="http://schemas.microsoft.com/office/drawing/2014/main" id="{3149F1B5-FDB8-44D8-A6B2-14D80E823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1148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23373" name="Text Box 13">
            <a:extLst>
              <a:ext uri="{FF2B5EF4-FFF2-40B4-BE49-F238E27FC236}">
                <a16:creationId xmlns:a16="http://schemas.microsoft.com/office/drawing/2014/main" id="{A21544C5-3571-4C35-9821-1CF36EB38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2640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423374" name="Line 14">
            <a:extLst>
              <a:ext uri="{FF2B5EF4-FFF2-40B4-BE49-F238E27FC236}">
                <a16:creationId xmlns:a16="http://schemas.microsoft.com/office/drawing/2014/main" id="{AF6D2D30-43AF-4683-9746-F97B76639C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37338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375" name="Line 15">
            <a:extLst>
              <a:ext uri="{FF2B5EF4-FFF2-40B4-BE49-F238E27FC236}">
                <a16:creationId xmlns:a16="http://schemas.microsoft.com/office/drawing/2014/main" id="{9AA993F9-82AF-4E54-83C4-8E5F526AD5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7338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376" name="Oval 16">
            <a:extLst>
              <a:ext uri="{FF2B5EF4-FFF2-40B4-BE49-F238E27FC236}">
                <a16:creationId xmlns:a16="http://schemas.microsoft.com/office/drawing/2014/main" id="{3AC31F38-8CE2-4011-BBC2-EE0AE6B27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8194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23377" name="Text Box 17">
            <a:extLst>
              <a:ext uri="{FF2B5EF4-FFF2-40B4-BE49-F238E27FC236}">
                <a16:creationId xmlns:a16="http://schemas.microsoft.com/office/drawing/2014/main" id="{34AA3E81-AB8E-4F42-82A0-6312247A3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9686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1423378" name="Line 18">
            <a:extLst>
              <a:ext uri="{FF2B5EF4-FFF2-40B4-BE49-F238E27FC236}">
                <a16:creationId xmlns:a16="http://schemas.microsoft.com/office/drawing/2014/main" id="{D7F0FD1B-2DF1-4185-A767-1425E706095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96200" y="24384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379" name="Line 19">
            <a:extLst>
              <a:ext uri="{FF2B5EF4-FFF2-40B4-BE49-F238E27FC236}">
                <a16:creationId xmlns:a16="http://schemas.microsoft.com/office/drawing/2014/main" id="{9D13AA73-5D54-428C-A84D-0C68D90E12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29600" y="24384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380" name="Text Box 20">
            <a:extLst>
              <a:ext uri="{FF2B5EF4-FFF2-40B4-BE49-F238E27FC236}">
                <a16:creationId xmlns:a16="http://schemas.microsoft.com/office/drawing/2014/main" id="{02E3D7D3-47AD-4E07-A022-5182B6794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5970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423381" name="Text Box 21">
            <a:extLst>
              <a:ext uri="{FF2B5EF4-FFF2-40B4-BE49-F238E27FC236}">
                <a16:creationId xmlns:a16="http://schemas.microsoft.com/office/drawing/2014/main" id="{924B22C2-2546-443C-B457-75DDE7B56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6638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423382" name="Text Box 22">
            <a:extLst>
              <a:ext uri="{FF2B5EF4-FFF2-40B4-BE49-F238E27FC236}">
                <a16:creationId xmlns:a16="http://schemas.microsoft.com/office/drawing/2014/main" id="{E7A89872-C231-4E0A-98E8-CBE05ADC5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14446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1423383" name="Text Box 23">
            <a:extLst>
              <a:ext uri="{FF2B5EF4-FFF2-40B4-BE49-F238E27FC236}">
                <a16:creationId xmlns:a16="http://schemas.microsoft.com/office/drawing/2014/main" id="{3C9A7129-FA00-401D-9BB4-34D570039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5970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423384" name="Text Box 24">
            <a:extLst>
              <a:ext uri="{FF2B5EF4-FFF2-40B4-BE49-F238E27FC236}">
                <a16:creationId xmlns:a16="http://schemas.microsoft.com/office/drawing/2014/main" id="{0325F1E2-68B2-49FE-A1B9-C17E4F165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444625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I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434" name="Rectangle 2">
            <a:extLst>
              <a:ext uri="{FF2B5EF4-FFF2-40B4-BE49-F238E27FC236}">
                <a16:creationId xmlns:a16="http://schemas.microsoft.com/office/drawing/2014/main" id="{6740E32A-45A7-4A22-A4A6-D1A670B9B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Tree Construction 5</a:t>
            </a:r>
          </a:p>
        </p:txBody>
      </p:sp>
      <p:sp>
        <p:nvSpPr>
          <p:cNvPr id="1426435" name="Oval 3">
            <a:extLst>
              <a:ext uri="{FF2B5EF4-FFF2-40B4-BE49-F238E27FC236}">
                <a16:creationId xmlns:a16="http://schemas.microsoft.com/office/drawing/2014/main" id="{DCC68BF2-140A-425F-A427-A8613DB0F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981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426436" name="Oval 4">
            <a:extLst>
              <a:ext uri="{FF2B5EF4-FFF2-40B4-BE49-F238E27FC236}">
                <a16:creationId xmlns:a16="http://schemas.microsoft.com/office/drawing/2014/main" id="{7DDAD030-7A5A-45C5-86C3-7C2B1B41E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26437" name="Oval 5">
            <a:extLst>
              <a:ext uri="{FF2B5EF4-FFF2-40B4-BE49-F238E27FC236}">
                <a16:creationId xmlns:a16="http://schemas.microsoft.com/office/drawing/2014/main" id="{C103C8F3-E911-48FD-B5E8-E2BB95B59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426438" name="Oval 6">
            <a:extLst>
              <a:ext uri="{FF2B5EF4-FFF2-40B4-BE49-F238E27FC236}">
                <a16:creationId xmlns:a16="http://schemas.microsoft.com/office/drawing/2014/main" id="{C2D9F829-5F2F-4852-908C-0D2307DEA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981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426439" name="Oval 7">
            <a:extLst>
              <a:ext uri="{FF2B5EF4-FFF2-40B4-BE49-F238E27FC236}">
                <a16:creationId xmlns:a16="http://schemas.microsoft.com/office/drawing/2014/main" id="{CECBB96D-9263-4F1A-9BCC-51192EAEB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426440" name="Oval 8">
            <a:extLst>
              <a:ext uri="{FF2B5EF4-FFF2-40B4-BE49-F238E27FC236}">
                <a16:creationId xmlns:a16="http://schemas.microsoft.com/office/drawing/2014/main" id="{35C60B1E-379A-4457-B04C-1592466F3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0480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26441" name="Text Box 9">
            <a:extLst>
              <a:ext uri="{FF2B5EF4-FFF2-40B4-BE49-F238E27FC236}">
                <a16:creationId xmlns:a16="http://schemas.microsoft.com/office/drawing/2014/main" id="{9C4282B2-2307-423C-8605-B9516C529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1972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26442" name="Line 10">
            <a:extLst>
              <a:ext uri="{FF2B5EF4-FFF2-40B4-BE49-F238E27FC236}">
                <a16:creationId xmlns:a16="http://schemas.microsoft.com/office/drawing/2014/main" id="{7B4B9B52-C159-4C25-B6D1-6114A4F470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26670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6443" name="Line 11">
            <a:extLst>
              <a:ext uri="{FF2B5EF4-FFF2-40B4-BE49-F238E27FC236}">
                <a16:creationId xmlns:a16="http://schemas.microsoft.com/office/drawing/2014/main" id="{C02E8E40-5F1C-436A-9450-6A98362D4D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6670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6444" name="Oval 12">
            <a:extLst>
              <a:ext uri="{FF2B5EF4-FFF2-40B4-BE49-F238E27FC236}">
                <a16:creationId xmlns:a16="http://schemas.microsoft.com/office/drawing/2014/main" id="{F6D786E0-7290-454A-82B5-DE2703D2F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0386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26445" name="Text Box 13">
            <a:extLst>
              <a:ext uri="{FF2B5EF4-FFF2-40B4-BE49-F238E27FC236}">
                <a16:creationId xmlns:a16="http://schemas.microsoft.com/office/drawing/2014/main" id="{AB29F0D1-68D7-4EC2-9135-C19F489E4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1878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426446" name="Line 14">
            <a:extLst>
              <a:ext uri="{FF2B5EF4-FFF2-40B4-BE49-F238E27FC236}">
                <a16:creationId xmlns:a16="http://schemas.microsoft.com/office/drawing/2014/main" id="{5752992F-14E1-4D29-8AB2-7CB1A37FCAB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36576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6447" name="Line 15">
            <a:extLst>
              <a:ext uri="{FF2B5EF4-FFF2-40B4-BE49-F238E27FC236}">
                <a16:creationId xmlns:a16="http://schemas.microsoft.com/office/drawing/2014/main" id="{7BDC7D31-CB8B-4754-A022-357F5410C9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36576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6448" name="Oval 16">
            <a:extLst>
              <a:ext uri="{FF2B5EF4-FFF2-40B4-BE49-F238E27FC236}">
                <a16:creationId xmlns:a16="http://schemas.microsoft.com/office/drawing/2014/main" id="{ACE3DC87-28A8-4475-9E81-CCE8B635F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624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26449" name="Text Box 17">
            <a:extLst>
              <a:ext uri="{FF2B5EF4-FFF2-40B4-BE49-F238E27FC236}">
                <a16:creationId xmlns:a16="http://schemas.microsoft.com/office/drawing/2014/main" id="{8C8AC5DC-0BD1-41B0-8D2D-2E6523590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1116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1426450" name="Line 18">
            <a:extLst>
              <a:ext uri="{FF2B5EF4-FFF2-40B4-BE49-F238E27FC236}">
                <a16:creationId xmlns:a16="http://schemas.microsoft.com/office/drawing/2014/main" id="{8779741D-370D-49A8-8E4C-29B855B69F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35814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6451" name="Line 19">
            <a:extLst>
              <a:ext uri="{FF2B5EF4-FFF2-40B4-BE49-F238E27FC236}">
                <a16:creationId xmlns:a16="http://schemas.microsoft.com/office/drawing/2014/main" id="{696CFA5C-D4EB-4D72-A5E3-C16EDECD00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5814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6452" name="Oval 20">
            <a:extLst>
              <a:ext uri="{FF2B5EF4-FFF2-40B4-BE49-F238E27FC236}">
                <a16:creationId xmlns:a16="http://schemas.microsoft.com/office/drawing/2014/main" id="{D0F76E48-402B-4492-9729-FE926DF7C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26453" name="Text Box 21">
            <a:extLst>
              <a:ext uri="{FF2B5EF4-FFF2-40B4-BE49-F238E27FC236}">
                <a16:creationId xmlns:a16="http://schemas.microsoft.com/office/drawing/2014/main" id="{C6FF0658-49CF-4792-AB1F-6BED4C438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0260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1426454" name="Line 22">
            <a:extLst>
              <a:ext uri="{FF2B5EF4-FFF2-40B4-BE49-F238E27FC236}">
                <a16:creationId xmlns:a16="http://schemas.microsoft.com/office/drawing/2014/main" id="{60018CC8-E000-464C-973C-912C166909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45720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6455" name="Line 23">
            <a:extLst>
              <a:ext uri="{FF2B5EF4-FFF2-40B4-BE49-F238E27FC236}">
                <a16:creationId xmlns:a16="http://schemas.microsoft.com/office/drawing/2014/main" id="{486A6136-D650-4931-9EF2-6FC377004D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45720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6456" name="Text Box 24">
            <a:extLst>
              <a:ext uri="{FF2B5EF4-FFF2-40B4-BE49-F238E27FC236}">
                <a16:creationId xmlns:a16="http://schemas.microsoft.com/office/drawing/2014/main" id="{7378AD66-604A-4878-93E5-50AA7F83D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4762500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26457" name="Text Box 25">
            <a:extLst>
              <a:ext uri="{FF2B5EF4-FFF2-40B4-BE49-F238E27FC236}">
                <a16:creationId xmlns:a16="http://schemas.microsoft.com/office/drawing/2014/main" id="{72CDFFA2-7622-4D96-BCEC-AF7F5DBE7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068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26458" name="Text Box 26">
            <a:extLst>
              <a:ext uri="{FF2B5EF4-FFF2-40B4-BE49-F238E27FC236}">
                <a16:creationId xmlns:a16="http://schemas.microsoft.com/office/drawing/2014/main" id="{8DFCBD0F-26E0-4268-B372-225A9EEA0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7400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26459" name="Text Box 27">
            <a:extLst>
              <a:ext uri="{FF2B5EF4-FFF2-40B4-BE49-F238E27FC236}">
                <a16:creationId xmlns:a16="http://schemas.microsoft.com/office/drawing/2014/main" id="{36575AB6-B31B-4B14-8B1B-BBAB1C15F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26460" name="Text Box 28">
            <a:extLst>
              <a:ext uri="{FF2B5EF4-FFF2-40B4-BE49-F238E27FC236}">
                <a16:creationId xmlns:a16="http://schemas.microsoft.com/office/drawing/2014/main" id="{64FBD0A1-53AD-48F6-AB52-1DB1BA82D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7212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26461" name="Text Box 29">
            <a:extLst>
              <a:ext uri="{FF2B5EF4-FFF2-40B4-BE49-F238E27FC236}">
                <a16:creationId xmlns:a16="http://schemas.microsoft.com/office/drawing/2014/main" id="{5BD91067-FBF4-41C6-A921-EEF8940C3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26462" name="Text Box 30">
            <a:extLst>
              <a:ext uri="{FF2B5EF4-FFF2-40B4-BE49-F238E27FC236}">
                <a16:creationId xmlns:a16="http://schemas.microsoft.com/office/drawing/2014/main" id="{9BD8A4EB-C100-48C3-9E23-20493AF16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7400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26463" name="Text Box 31">
            <a:extLst>
              <a:ext uri="{FF2B5EF4-FFF2-40B4-BE49-F238E27FC236}">
                <a16:creationId xmlns:a16="http://schemas.microsoft.com/office/drawing/2014/main" id="{ED06BE4D-3ED1-4DF1-8CE3-D9119F83E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26464" name="Text Box 32">
            <a:extLst>
              <a:ext uri="{FF2B5EF4-FFF2-40B4-BE49-F238E27FC236}">
                <a16:creationId xmlns:a16="http://schemas.microsoft.com/office/drawing/2014/main" id="{C83F0F1C-DA6B-40B2-9A63-76F2371A6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5208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426465" name="Text Box 33">
            <a:extLst>
              <a:ext uri="{FF2B5EF4-FFF2-40B4-BE49-F238E27FC236}">
                <a16:creationId xmlns:a16="http://schemas.microsoft.com/office/drawing/2014/main" id="{84EDBCB5-A9C4-45FA-BBFA-D3E639C8F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5876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426466" name="Text Box 34">
            <a:extLst>
              <a:ext uri="{FF2B5EF4-FFF2-40B4-BE49-F238E27FC236}">
                <a16:creationId xmlns:a16="http://schemas.microsoft.com/office/drawing/2014/main" id="{05F6F1CE-8E18-4E27-8B31-711FF4FEC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5876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1426467" name="Text Box 35">
            <a:extLst>
              <a:ext uri="{FF2B5EF4-FFF2-40B4-BE49-F238E27FC236}">
                <a16:creationId xmlns:a16="http://schemas.microsoft.com/office/drawing/2014/main" id="{B07C44A2-90BA-4415-B44B-3734278E2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5208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426468" name="Text Box 36">
            <a:extLst>
              <a:ext uri="{FF2B5EF4-FFF2-40B4-BE49-F238E27FC236}">
                <a16:creationId xmlns:a16="http://schemas.microsoft.com/office/drawing/2014/main" id="{AD1BFA4D-CB09-45DF-B394-8FFAFDECD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587625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1426469" name="Text Box 37">
            <a:extLst>
              <a:ext uri="{FF2B5EF4-FFF2-40B4-BE49-F238E27FC236}">
                <a16:creationId xmlns:a16="http://schemas.microsoft.com/office/drawing/2014/main" id="{D752EBE0-2897-4425-9103-7F287B8C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600201"/>
            <a:ext cx="268374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E  	= 	01</a:t>
            </a:r>
          </a:p>
          <a:p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I 	= 	00</a:t>
            </a:r>
          </a:p>
          <a:p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C 	= 	10</a:t>
            </a:r>
          </a:p>
          <a:p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A 	= 	111</a:t>
            </a:r>
          </a:p>
          <a:p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H 	= 	110</a:t>
            </a:r>
          </a:p>
        </p:txBody>
      </p:sp>
      <p:sp>
        <p:nvSpPr>
          <p:cNvPr id="1426470" name="Text Box 38">
            <a:extLst>
              <a:ext uri="{FF2B5EF4-FFF2-40B4-BE49-F238E27FC236}">
                <a16:creationId xmlns:a16="http://schemas.microsoft.com/office/drawing/2014/main" id="{5DBA3753-7169-4480-8666-991967D45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648200"/>
            <a:ext cx="3429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3106" name="Rectangle 2">
            <a:extLst>
              <a:ext uri="{FF2B5EF4-FFF2-40B4-BE49-F238E27FC236}">
                <a16:creationId xmlns:a16="http://schemas.microsoft.com/office/drawing/2014/main" id="{97433C32-C839-49AC-BEEF-235C6036A4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Coding Example</a:t>
            </a:r>
          </a:p>
        </p:txBody>
      </p:sp>
      <p:sp>
        <p:nvSpPr>
          <p:cNvPr id="1583107" name="Rectangle 3">
            <a:extLst>
              <a:ext uri="{FF2B5EF4-FFF2-40B4-BE49-F238E27FC236}">
                <a16:creationId xmlns:a16="http://schemas.microsoft.com/office/drawing/2014/main" id="{245D4BC1-383F-4895-A22F-FFEE33253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Huffman code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Input</a:t>
            </a:r>
          </a:p>
          <a:p>
            <a:pPr lvl="1"/>
            <a:r>
              <a:rPr lang="en-US" altLang="en-US"/>
              <a:t>ACE</a:t>
            </a:r>
          </a:p>
          <a:p>
            <a:r>
              <a:rPr lang="en-US" altLang="en-US"/>
              <a:t>Output</a:t>
            </a:r>
          </a:p>
          <a:p>
            <a:pPr lvl="1"/>
            <a:r>
              <a:rPr lang="en-US" altLang="en-US"/>
              <a:t>(111)(10)(01) = 1111001</a:t>
            </a:r>
          </a:p>
          <a:p>
            <a:pPr lvl="1"/>
            <a:endParaRPr lang="en-US" altLang="en-US"/>
          </a:p>
        </p:txBody>
      </p:sp>
      <p:sp>
        <p:nvSpPr>
          <p:cNvPr id="1583108" name="Text Box 4">
            <a:extLst>
              <a:ext uri="{FF2B5EF4-FFF2-40B4-BE49-F238E27FC236}">
                <a16:creationId xmlns:a16="http://schemas.microsoft.com/office/drawing/2014/main" id="{D9B07A31-1F58-48B6-873F-867F1EEA1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295401"/>
            <a:ext cx="268374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E  	= 	01</a:t>
            </a:r>
          </a:p>
          <a:p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I 	= 	00</a:t>
            </a:r>
          </a:p>
          <a:p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C 	= 	10</a:t>
            </a:r>
          </a:p>
          <a:p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A 	= 	111</a:t>
            </a:r>
          </a:p>
          <a:p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H 	= 	110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012" name="Rectangle 4">
            <a:extLst>
              <a:ext uri="{FF2B5EF4-FFF2-40B4-BE49-F238E27FC236}">
                <a16:creationId xmlns:a16="http://schemas.microsoft.com/office/drawing/2014/main" id="{F56C7D74-9460-420F-ADC1-AD76273E4D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Code Algorithm Overview</a:t>
            </a:r>
          </a:p>
        </p:txBody>
      </p:sp>
      <p:sp>
        <p:nvSpPr>
          <p:cNvPr id="1579013" name="Rectangle 5">
            <a:extLst>
              <a:ext uri="{FF2B5EF4-FFF2-40B4-BE49-F238E27FC236}">
                <a16:creationId xmlns:a16="http://schemas.microsoft.com/office/drawing/2014/main" id="{2DE975CE-13C7-4F72-A943-4895ADE086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Decoding</a:t>
            </a:r>
          </a:p>
          <a:p>
            <a:pPr lvl="1"/>
            <a:r>
              <a:rPr lang="en-US" altLang="en-US"/>
              <a:t>Read compressed file &amp; binary tree</a:t>
            </a:r>
          </a:p>
          <a:p>
            <a:pPr lvl="1"/>
            <a:r>
              <a:rPr lang="en-US" altLang="en-US"/>
              <a:t>Use binary tree to decode file</a:t>
            </a:r>
          </a:p>
          <a:p>
            <a:pPr lvl="2"/>
            <a:r>
              <a:rPr lang="en-US" altLang="en-US"/>
              <a:t>Follow path from root to leaf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506" name="Rectangle 2">
            <a:extLst>
              <a:ext uri="{FF2B5EF4-FFF2-40B4-BE49-F238E27FC236}">
                <a16:creationId xmlns:a16="http://schemas.microsoft.com/office/drawing/2014/main" id="{054B0EF6-81C2-4DA1-9238-498DD22890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Decoding 1</a:t>
            </a:r>
          </a:p>
        </p:txBody>
      </p:sp>
      <p:sp>
        <p:nvSpPr>
          <p:cNvPr id="1429507" name="Oval 3">
            <a:extLst>
              <a:ext uri="{FF2B5EF4-FFF2-40B4-BE49-F238E27FC236}">
                <a16:creationId xmlns:a16="http://schemas.microsoft.com/office/drawing/2014/main" id="{78B1E211-CD26-4D20-B3C5-38A99F24B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981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429508" name="Oval 4">
            <a:extLst>
              <a:ext uri="{FF2B5EF4-FFF2-40B4-BE49-F238E27FC236}">
                <a16:creationId xmlns:a16="http://schemas.microsoft.com/office/drawing/2014/main" id="{522C02B2-FD85-4D6E-8F51-7EAD7D39B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29509" name="Oval 5">
            <a:extLst>
              <a:ext uri="{FF2B5EF4-FFF2-40B4-BE49-F238E27FC236}">
                <a16:creationId xmlns:a16="http://schemas.microsoft.com/office/drawing/2014/main" id="{5B791CFF-320C-4062-BC41-9EE57FA5D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429510" name="Oval 6">
            <a:extLst>
              <a:ext uri="{FF2B5EF4-FFF2-40B4-BE49-F238E27FC236}">
                <a16:creationId xmlns:a16="http://schemas.microsoft.com/office/drawing/2014/main" id="{3F5BF28A-0655-47A0-9A5B-E0BA47845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981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429511" name="Oval 7">
            <a:extLst>
              <a:ext uri="{FF2B5EF4-FFF2-40B4-BE49-F238E27FC236}">
                <a16:creationId xmlns:a16="http://schemas.microsoft.com/office/drawing/2014/main" id="{A19DB81E-F447-4CAE-B893-DEB602306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429512" name="Oval 8">
            <a:extLst>
              <a:ext uri="{FF2B5EF4-FFF2-40B4-BE49-F238E27FC236}">
                <a16:creationId xmlns:a16="http://schemas.microsoft.com/office/drawing/2014/main" id="{845D4931-C0B9-4DB5-9240-9E3A15D37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0480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29513" name="Text Box 9">
            <a:extLst>
              <a:ext uri="{FF2B5EF4-FFF2-40B4-BE49-F238E27FC236}">
                <a16:creationId xmlns:a16="http://schemas.microsoft.com/office/drawing/2014/main" id="{ABF27E14-CE14-40AD-A30A-879F5A891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1972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29514" name="Line 10">
            <a:extLst>
              <a:ext uri="{FF2B5EF4-FFF2-40B4-BE49-F238E27FC236}">
                <a16:creationId xmlns:a16="http://schemas.microsoft.com/office/drawing/2014/main" id="{50622F49-C620-468D-A2C1-125FA3EF6B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26670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9515" name="Line 11">
            <a:extLst>
              <a:ext uri="{FF2B5EF4-FFF2-40B4-BE49-F238E27FC236}">
                <a16:creationId xmlns:a16="http://schemas.microsoft.com/office/drawing/2014/main" id="{8A27A93B-1920-427C-9F8C-41C2E126BF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6670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9516" name="Oval 12">
            <a:extLst>
              <a:ext uri="{FF2B5EF4-FFF2-40B4-BE49-F238E27FC236}">
                <a16:creationId xmlns:a16="http://schemas.microsoft.com/office/drawing/2014/main" id="{31181155-8BED-4737-9D9E-7B8E8D4B0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0386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29517" name="Text Box 13">
            <a:extLst>
              <a:ext uri="{FF2B5EF4-FFF2-40B4-BE49-F238E27FC236}">
                <a16:creationId xmlns:a16="http://schemas.microsoft.com/office/drawing/2014/main" id="{C9C8AF42-5246-471D-8FF5-7853EB01B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1878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429518" name="Line 14">
            <a:extLst>
              <a:ext uri="{FF2B5EF4-FFF2-40B4-BE49-F238E27FC236}">
                <a16:creationId xmlns:a16="http://schemas.microsoft.com/office/drawing/2014/main" id="{617627C0-74BD-4349-BC05-3687068F0B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36576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9519" name="Line 15">
            <a:extLst>
              <a:ext uri="{FF2B5EF4-FFF2-40B4-BE49-F238E27FC236}">
                <a16:creationId xmlns:a16="http://schemas.microsoft.com/office/drawing/2014/main" id="{CFD42808-0EA0-40EB-9029-52582E9932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36576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9520" name="Oval 16">
            <a:extLst>
              <a:ext uri="{FF2B5EF4-FFF2-40B4-BE49-F238E27FC236}">
                <a16:creationId xmlns:a16="http://schemas.microsoft.com/office/drawing/2014/main" id="{9C0D798E-FC94-469C-B739-895DB823B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624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29521" name="Text Box 17">
            <a:extLst>
              <a:ext uri="{FF2B5EF4-FFF2-40B4-BE49-F238E27FC236}">
                <a16:creationId xmlns:a16="http://schemas.microsoft.com/office/drawing/2014/main" id="{CCAD7F4F-EBD5-42BA-B6C9-D8A29D0E1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1116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1429522" name="Line 18">
            <a:extLst>
              <a:ext uri="{FF2B5EF4-FFF2-40B4-BE49-F238E27FC236}">
                <a16:creationId xmlns:a16="http://schemas.microsoft.com/office/drawing/2014/main" id="{EA094461-5F9A-42D3-9903-FEF4ED9E19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35814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9523" name="Line 19">
            <a:extLst>
              <a:ext uri="{FF2B5EF4-FFF2-40B4-BE49-F238E27FC236}">
                <a16:creationId xmlns:a16="http://schemas.microsoft.com/office/drawing/2014/main" id="{624DAC91-2E7D-445D-B4AB-941394A41A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5814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9524" name="Oval 20">
            <a:extLst>
              <a:ext uri="{FF2B5EF4-FFF2-40B4-BE49-F238E27FC236}">
                <a16:creationId xmlns:a16="http://schemas.microsoft.com/office/drawing/2014/main" id="{3CA0CDB7-141F-4D77-AD15-50FD34F76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29525" name="Text Box 21">
            <a:extLst>
              <a:ext uri="{FF2B5EF4-FFF2-40B4-BE49-F238E27FC236}">
                <a16:creationId xmlns:a16="http://schemas.microsoft.com/office/drawing/2014/main" id="{62DA8534-11A3-4F4E-824A-FAF59EB6D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0260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1429526" name="Line 22">
            <a:extLst>
              <a:ext uri="{FF2B5EF4-FFF2-40B4-BE49-F238E27FC236}">
                <a16:creationId xmlns:a16="http://schemas.microsoft.com/office/drawing/2014/main" id="{419AC2CC-C6E0-4DCB-B5FF-7CEF4432D7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4572000"/>
            <a:ext cx="609600" cy="304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9527" name="Line 23">
            <a:extLst>
              <a:ext uri="{FF2B5EF4-FFF2-40B4-BE49-F238E27FC236}">
                <a16:creationId xmlns:a16="http://schemas.microsoft.com/office/drawing/2014/main" id="{B5866C67-D959-4168-98E8-2DE693DFF6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45720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9528" name="Text Box 24">
            <a:extLst>
              <a:ext uri="{FF2B5EF4-FFF2-40B4-BE49-F238E27FC236}">
                <a16:creationId xmlns:a16="http://schemas.microsoft.com/office/drawing/2014/main" id="{E5AEC9B0-C38E-4C64-9F9C-E498D212B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724400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29529" name="Text Box 25">
            <a:extLst>
              <a:ext uri="{FF2B5EF4-FFF2-40B4-BE49-F238E27FC236}">
                <a16:creationId xmlns:a16="http://schemas.microsoft.com/office/drawing/2014/main" id="{BB3ECCE4-9483-4DF2-B312-8A2AD6262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068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29530" name="Text Box 26">
            <a:extLst>
              <a:ext uri="{FF2B5EF4-FFF2-40B4-BE49-F238E27FC236}">
                <a16:creationId xmlns:a16="http://schemas.microsoft.com/office/drawing/2014/main" id="{2610A63E-53E5-4D4B-BDFE-DFD43A5F8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7400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29531" name="Text Box 27">
            <a:extLst>
              <a:ext uri="{FF2B5EF4-FFF2-40B4-BE49-F238E27FC236}">
                <a16:creationId xmlns:a16="http://schemas.microsoft.com/office/drawing/2014/main" id="{F64431B5-AC7B-42CE-A6ED-7F5A6B96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29532" name="Text Box 28">
            <a:extLst>
              <a:ext uri="{FF2B5EF4-FFF2-40B4-BE49-F238E27FC236}">
                <a16:creationId xmlns:a16="http://schemas.microsoft.com/office/drawing/2014/main" id="{52CD5E72-3E93-4054-AF90-1E34DE149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7212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29533" name="Text Box 29">
            <a:extLst>
              <a:ext uri="{FF2B5EF4-FFF2-40B4-BE49-F238E27FC236}">
                <a16:creationId xmlns:a16="http://schemas.microsoft.com/office/drawing/2014/main" id="{148F0269-C5F8-490C-9EED-BE23CFE1B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29534" name="Text Box 30">
            <a:extLst>
              <a:ext uri="{FF2B5EF4-FFF2-40B4-BE49-F238E27FC236}">
                <a16:creationId xmlns:a16="http://schemas.microsoft.com/office/drawing/2014/main" id="{5BEE68CA-D919-4475-9282-04395120B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7400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29535" name="Text Box 31">
            <a:extLst>
              <a:ext uri="{FF2B5EF4-FFF2-40B4-BE49-F238E27FC236}">
                <a16:creationId xmlns:a16="http://schemas.microsoft.com/office/drawing/2014/main" id="{503DC398-0377-4087-8704-FEC1733B2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29536" name="Text Box 32">
            <a:extLst>
              <a:ext uri="{FF2B5EF4-FFF2-40B4-BE49-F238E27FC236}">
                <a16:creationId xmlns:a16="http://schemas.microsoft.com/office/drawing/2014/main" id="{45E3F988-11E3-4576-BD68-179DAC195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5208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429537" name="Text Box 33">
            <a:extLst>
              <a:ext uri="{FF2B5EF4-FFF2-40B4-BE49-F238E27FC236}">
                <a16:creationId xmlns:a16="http://schemas.microsoft.com/office/drawing/2014/main" id="{3AF41500-5642-4CD2-B15D-3D757B221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5876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429538" name="Text Box 34">
            <a:extLst>
              <a:ext uri="{FF2B5EF4-FFF2-40B4-BE49-F238E27FC236}">
                <a16:creationId xmlns:a16="http://schemas.microsoft.com/office/drawing/2014/main" id="{A6626FFA-A503-446A-A6EB-392A8A49D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5876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1429539" name="Text Box 35">
            <a:extLst>
              <a:ext uri="{FF2B5EF4-FFF2-40B4-BE49-F238E27FC236}">
                <a16:creationId xmlns:a16="http://schemas.microsoft.com/office/drawing/2014/main" id="{04CA2B30-A615-4214-BE6E-781D1740C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5208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429540" name="Text Box 36">
            <a:extLst>
              <a:ext uri="{FF2B5EF4-FFF2-40B4-BE49-F238E27FC236}">
                <a16:creationId xmlns:a16="http://schemas.microsoft.com/office/drawing/2014/main" id="{2A7BAA9B-9668-44A7-B997-4C3DB53EC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587625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1429541" name="Text Box 37">
            <a:extLst>
              <a:ext uri="{FF2B5EF4-FFF2-40B4-BE49-F238E27FC236}">
                <a16:creationId xmlns:a16="http://schemas.microsoft.com/office/drawing/2014/main" id="{F97F2E3E-637C-4CE8-B72B-B4E6D0184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6764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sz="3200">
                <a:latin typeface="Arial" panose="020B0604020202020204" pitchFamily="34" charset="0"/>
              </a:rPr>
              <a:t>111001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530" name="Rectangle 2">
            <a:extLst>
              <a:ext uri="{FF2B5EF4-FFF2-40B4-BE49-F238E27FC236}">
                <a16:creationId xmlns:a16="http://schemas.microsoft.com/office/drawing/2014/main" id="{597CA59F-DF8F-4D80-AF17-E3195DC701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Decoding 2</a:t>
            </a:r>
          </a:p>
        </p:txBody>
      </p:sp>
      <p:sp>
        <p:nvSpPr>
          <p:cNvPr id="1430531" name="Oval 3">
            <a:extLst>
              <a:ext uri="{FF2B5EF4-FFF2-40B4-BE49-F238E27FC236}">
                <a16:creationId xmlns:a16="http://schemas.microsoft.com/office/drawing/2014/main" id="{41BFBFB8-B38A-4CC7-AF04-47BEAC45A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981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430532" name="Oval 4">
            <a:extLst>
              <a:ext uri="{FF2B5EF4-FFF2-40B4-BE49-F238E27FC236}">
                <a16:creationId xmlns:a16="http://schemas.microsoft.com/office/drawing/2014/main" id="{AC8826FD-5DE1-4EF0-9BFA-B12CC9A5B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30533" name="Oval 5">
            <a:extLst>
              <a:ext uri="{FF2B5EF4-FFF2-40B4-BE49-F238E27FC236}">
                <a16:creationId xmlns:a16="http://schemas.microsoft.com/office/drawing/2014/main" id="{E041408D-B741-45EB-B35D-12783C812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430534" name="Oval 6">
            <a:extLst>
              <a:ext uri="{FF2B5EF4-FFF2-40B4-BE49-F238E27FC236}">
                <a16:creationId xmlns:a16="http://schemas.microsoft.com/office/drawing/2014/main" id="{8B791621-0A1B-4580-8F97-036DE1D6D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981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430535" name="Oval 7">
            <a:extLst>
              <a:ext uri="{FF2B5EF4-FFF2-40B4-BE49-F238E27FC236}">
                <a16:creationId xmlns:a16="http://schemas.microsoft.com/office/drawing/2014/main" id="{1654ECAA-3637-4B12-871A-D2327E2BD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430536" name="Oval 8">
            <a:extLst>
              <a:ext uri="{FF2B5EF4-FFF2-40B4-BE49-F238E27FC236}">
                <a16:creationId xmlns:a16="http://schemas.microsoft.com/office/drawing/2014/main" id="{1A95C7BB-F287-4B25-BE7D-D86272BCF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0480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0537" name="Text Box 9">
            <a:extLst>
              <a:ext uri="{FF2B5EF4-FFF2-40B4-BE49-F238E27FC236}">
                <a16:creationId xmlns:a16="http://schemas.microsoft.com/office/drawing/2014/main" id="{EB878697-6D94-4721-961A-1F1A707E8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1972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30538" name="Line 10">
            <a:extLst>
              <a:ext uri="{FF2B5EF4-FFF2-40B4-BE49-F238E27FC236}">
                <a16:creationId xmlns:a16="http://schemas.microsoft.com/office/drawing/2014/main" id="{AEB5CDA0-69A4-49D9-87FE-FEF1891583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26670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0539" name="Line 11">
            <a:extLst>
              <a:ext uri="{FF2B5EF4-FFF2-40B4-BE49-F238E27FC236}">
                <a16:creationId xmlns:a16="http://schemas.microsoft.com/office/drawing/2014/main" id="{F0C30483-05D6-42E8-BE8E-A41E84CEDC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6670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0540" name="Oval 12">
            <a:extLst>
              <a:ext uri="{FF2B5EF4-FFF2-40B4-BE49-F238E27FC236}">
                <a16:creationId xmlns:a16="http://schemas.microsoft.com/office/drawing/2014/main" id="{A1610B20-5BC0-48DC-A75C-4BCE47AAB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0386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0541" name="Text Box 13">
            <a:extLst>
              <a:ext uri="{FF2B5EF4-FFF2-40B4-BE49-F238E27FC236}">
                <a16:creationId xmlns:a16="http://schemas.microsoft.com/office/drawing/2014/main" id="{8D13DC7F-5C0C-471B-9696-A33224E66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1878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430542" name="Line 14">
            <a:extLst>
              <a:ext uri="{FF2B5EF4-FFF2-40B4-BE49-F238E27FC236}">
                <a16:creationId xmlns:a16="http://schemas.microsoft.com/office/drawing/2014/main" id="{CD1E75F8-58F0-49C1-BB3F-6F08FF2ADE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3657600"/>
            <a:ext cx="1524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0543" name="Line 15">
            <a:extLst>
              <a:ext uri="{FF2B5EF4-FFF2-40B4-BE49-F238E27FC236}">
                <a16:creationId xmlns:a16="http://schemas.microsoft.com/office/drawing/2014/main" id="{085C22BE-ABA7-48BF-8071-B9E1108064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36576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0544" name="Oval 16">
            <a:extLst>
              <a:ext uri="{FF2B5EF4-FFF2-40B4-BE49-F238E27FC236}">
                <a16:creationId xmlns:a16="http://schemas.microsoft.com/office/drawing/2014/main" id="{C168275C-8F17-46F6-851A-391E10E5D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624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0545" name="Text Box 17">
            <a:extLst>
              <a:ext uri="{FF2B5EF4-FFF2-40B4-BE49-F238E27FC236}">
                <a16:creationId xmlns:a16="http://schemas.microsoft.com/office/drawing/2014/main" id="{522E2DEC-204A-40EC-8718-5D93407B6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1116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1430546" name="Line 18">
            <a:extLst>
              <a:ext uri="{FF2B5EF4-FFF2-40B4-BE49-F238E27FC236}">
                <a16:creationId xmlns:a16="http://schemas.microsoft.com/office/drawing/2014/main" id="{75305355-D943-4EAB-A75B-380A14ED161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35814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0547" name="Line 19">
            <a:extLst>
              <a:ext uri="{FF2B5EF4-FFF2-40B4-BE49-F238E27FC236}">
                <a16:creationId xmlns:a16="http://schemas.microsoft.com/office/drawing/2014/main" id="{83526BFC-86A4-4961-A94E-74F34B9500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5814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0548" name="Oval 20">
            <a:extLst>
              <a:ext uri="{FF2B5EF4-FFF2-40B4-BE49-F238E27FC236}">
                <a16:creationId xmlns:a16="http://schemas.microsoft.com/office/drawing/2014/main" id="{C8976439-B92F-489A-BF75-3037ED8ED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0549" name="Text Box 21">
            <a:extLst>
              <a:ext uri="{FF2B5EF4-FFF2-40B4-BE49-F238E27FC236}">
                <a16:creationId xmlns:a16="http://schemas.microsoft.com/office/drawing/2014/main" id="{049F03AB-B31D-4E3F-A037-2B3F90ECE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0260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1430550" name="Line 22">
            <a:extLst>
              <a:ext uri="{FF2B5EF4-FFF2-40B4-BE49-F238E27FC236}">
                <a16:creationId xmlns:a16="http://schemas.microsoft.com/office/drawing/2014/main" id="{F0AF7CFA-86CA-40B4-AACD-C04E0A84D56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4572000"/>
            <a:ext cx="609600" cy="304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0551" name="Line 23">
            <a:extLst>
              <a:ext uri="{FF2B5EF4-FFF2-40B4-BE49-F238E27FC236}">
                <a16:creationId xmlns:a16="http://schemas.microsoft.com/office/drawing/2014/main" id="{D535D406-058A-40DE-B4B4-9AF260B3DB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45720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0552" name="Text Box 24">
            <a:extLst>
              <a:ext uri="{FF2B5EF4-FFF2-40B4-BE49-F238E27FC236}">
                <a16:creationId xmlns:a16="http://schemas.microsoft.com/office/drawing/2014/main" id="{6F4292CC-6B40-4C7D-B7E2-A25C77835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4762500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0553" name="Text Box 25">
            <a:extLst>
              <a:ext uri="{FF2B5EF4-FFF2-40B4-BE49-F238E27FC236}">
                <a16:creationId xmlns:a16="http://schemas.microsoft.com/office/drawing/2014/main" id="{D13B779B-3050-4203-BEA7-BE7474895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068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0554" name="Text Box 26">
            <a:extLst>
              <a:ext uri="{FF2B5EF4-FFF2-40B4-BE49-F238E27FC236}">
                <a16:creationId xmlns:a16="http://schemas.microsoft.com/office/drawing/2014/main" id="{4788BA3C-FCF5-4C15-AB5B-C86EF474F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7400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0555" name="Text Box 27">
            <a:extLst>
              <a:ext uri="{FF2B5EF4-FFF2-40B4-BE49-F238E27FC236}">
                <a16:creationId xmlns:a16="http://schemas.microsoft.com/office/drawing/2014/main" id="{7D4BF8FC-46AF-4D71-BB90-BD4A5B3DF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0556" name="Text Box 28">
            <a:extLst>
              <a:ext uri="{FF2B5EF4-FFF2-40B4-BE49-F238E27FC236}">
                <a16:creationId xmlns:a16="http://schemas.microsoft.com/office/drawing/2014/main" id="{203B4AEC-AFC6-4837-B6A2-EFD9E33E7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7212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0557" name="Text Box 29">
            <a:extLst>
              <a:ext uri="{FF2B5EF4-FFF2-40B4-BE49-F238E27FC236}">
                <a16:creationId xmlns:a16="http://schemas.microsoft.com/office/drawing/2014/main" id="{4F44B052-CA16-4AC6-AA7E-7C00E0DB3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0558" name="Text Box 30">
            <a:extLst>
              <a:ext uri="{FF2B5EF4-FFF2-40B4-BE49-F238E27FC236}">
                <a16:creationId xmlns:a16="http://schemas.microsoft.com/office/drawing/2014/main" id="{34376E4C-056A-45BA-8812-98B7FA24E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7400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0559" name="Text Box 31">
            <a:extLst>
              <a:ext uri="{FF2B5EF4-FFF2-40B4-BE49-F238E27FC236}">
                <a16:creationId xmlns:a16="http://schemas.microsoft.com/office/drawing/2014/main" id="{F40BEE78-A11B-4A9D-B118-D73184EDA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0560" name="Text Box 32">
            <a:extLst>
              <a:ext uri="{FF2B5EF4-FFF2-40B4-BE49-F238E27FC236}">
                <a16:creationId xmlns:a16="http://schemas.microsoft.com/office/drawing/2014/main" id="{DE1C0102-46E0-4824-BFD8-58EAA41AD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5208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430561" name="Text Box 33">
            <a:extLst>
              <a:ext uri="{FF2B5EF4-FFF2-40B4-BE49-F238E27FC236}">
                <a16:creationId xmlns:a16="http://schemas.microsoft.com/office/drawing/2014/main" id="{85427267-00F4-4CE6-96CD-080F90445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5876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430562" name="Text Box 34">
            <a:extLst>
              <a:ext uri="{FF2B5EF4-FFF2-40B4-BE49-F238E27FC236}">
                <a16:creationId xmlns:a16="http://schemas.microsoft.com/office/drawing/2014/main" id="{5BD2AC2D-7EE1-425B-BBAB-DF048426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5876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1430563" name="Text Box 35">
            <a:extLst>
              <a:ext uri="{FF2B5EF4-FFF2-40B4-BE49-F238E27FC236}">
                <a16:creationId xmlns:a16="http://schemas.microsoft.com/office/drawing/2014/main" id="{22029928-A6B2-4350-A62E-8970C5AE5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5208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430564" name="Text Box 36">
            <a:extLst>
              <a:ext uri="{FF2B5EF4-FFF2-40B4-BE49-F238E27FC236}">
                <a16:creationId xmlns:a16="http://schemas.microsoft.com/office/drawing/2014/main" id="{92220716-856A-4C9C-91F9-732DEDBAD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587625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1430565" name="Text Box 37">
            <a:extLst>
              <a:ext uri="{FF2B5EF4-FFF2-40B4-BE49-F238E27FC236}">
                <a16:creationId xmlns:a16="http://schemas.microsoft.com/office/drawing/2014/main" id="{595D4849-47F9-4DE2-A15E-9A2A36F3D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6764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11</a:t>
            </a:r>
            <a:r>
              <a:rPr lang="en-US" altLang="en-US" sz="3200">
                <a:latin typeface="Arial" panose="020B0604020202020204" pitchFamily="34" charset="0"/>
              </a:rPr>
              <a:t>11001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554" name="Rectangle 2">
            <a:extLst>
              <a:ext uri="{FF2B5EF4-FFF2-40B4-BE49-F238E27FC236}">
                <a16:creationId xmlns:a16="http://schemas.microsoft.com/office/drawing/2014/main" id="{6751C610-29CA-4B0B-BB87-8BCA639BA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Decoding 3</a:t>
            </a:r>
          </a:p>
        </p:txBody>
      </p:sp>
      <p:sp>
        <p:nvSpPr>
          <p:cNvPr id="1431555" name="Oval 3">
            <a:extLst>
              <a:ext uri="{FF2B5EF4-FFF2-40B4-BE49-F238E27FC236}">
                <a16:creationId xmlns:a16="http://schemas.microsoft.com/office/drawing/2014/main" id="{E855DA7A-3F8C-4F6B-81A6-0A6A3E166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981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431556" name="Oval 4">
            <a:extLst>
              <a:ext uri="{FF2B5EF4-FFF2-40B4-BE49-F238E27FC236}">
                <a16:creationId xmlns:a16="http://schemas.microsoft.com/office/drawing/2014/main" id="{8854E2DB-E707-4E84-A559-8A52071C8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31557" name="Oval 5">
            <a:extLst>
              <a:ext uri="{FF2B5EF4-FFF2-40B4-BE49-F238E27FC236}">
                <a16:creationId xmlns:a16="http://schemas.microsoft.com/office/drawing/2014/main" id="{3A205D88-0815-4056-97B8-15A64D124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431558" name="Oval 6">
            <a:extLst>
              <a:ext uri="{FF2B5EF4-FFF2-40B4-BE49-F238E27FC236}">
                <a16:creationId xmlns:a16="http://schemas.microsoft.com/office/drawing/2014/main" id="{66F03EBD-60B6-4885-8095-AA60982A5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981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431559" name="Oval 7">
            <a:extLst>
              <a:ext uri="{FF2B5EF4-FFF2-40B4-BE49-F238E27FC236}">
                <a16:creationId xmlns:a16="http://schemas.microsoft.com/office/drawing/2014/main" id="{2542F47D-F9C8-46F8-BCA6-B4AE7DCA9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431560" name="Oval 8">
            <a:extLst>
              <a:ext uri="{FF2B5EF4-FFF2-40B4-BE49-F238E27FC236}">
                <a16:creationId xmlns:a16="http://schemas.microsoft.com/office/drawing/2014/main" id="{68F8BB2B-B191-4DC6-A465-F604810F0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0480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1561" name="Text Box 9">
            <a:extLst>
              <a:ext uri="{FF2B5EF4-FFF2-40B4-BE49-F238E27FC236}">
                <a16:creationId xmlns:a16="http://schemas.microsoft.com/office/drawing/2014/main" id="{E2252BF3-87D9-40A8-A91A-AB89391A5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1972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31562" name="Line 10">
            <a:extLst>
              <a:ext uri="{FF2B5EF4-FFF2-40B4-BE49-F238E27FC236}">
                <a16:creationId xmlns:a16="http://schemas.microsoft.com/office/drawing/2014/main" id="{194FF50B-1412-4BBF-A965-F99F2FA6AC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2667000"/>
            <a:ext cx="1524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1563" name="Line 11">
            <a:extLst>
              <a:ext uri="{FF2B5EF4-FFF2-40B4-BE49-F238E27FC236}">
                <a16:creationId xmlns:a16="http://schemas.microsoft.com/office/drawing/2014/main" id="{651258FC-EDDC-464C-8C25-EDECE29831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6670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1564" name="Oval 12">
            <a:extLst>
              <a:ext uri="{FF2B5EF4-FFF2-40B4-BE49-F238E27FC236}">
                <a16:creationId xmlns:a16="http://schemas.microsoft.com/office/drawing/2014/main" id="{7DC1EE1E-6B40-4189-890E-06D106DEB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0386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1565" name="Text Box 13">
            <a:extLst>
              <a:ext uri="{FF2B5EF4-FFF2-40B4-BE49-F238E27FC236}">
                <a16:creationId xmlns:a16="http://schemas.microsoft.com/office/drawing/2014/main" id="{342A1E44-67E7-402B-9030-28B8B5E62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1878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431566" name="Line 14">
            <a:extLst>
              <a:ext uri="{FF2B5EF4-FFF2-40B4-BE49-F238E27FC236}">
                <a16:creationId xmlns:a16="http://schemas.microsoft.com/office/drawing/2014/main" id="{CAAE5191-CC8F-4E47-9F3F-AB516C17626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3657600"/>
            <a:ext cx="1524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1567" name="Line 15">
            <a:extLst>
              <a:ext uri="{FF2B5EF4-FFF2-40B4-BE49-F238E27FC236}">
                <a16:creationId xmlns:a16="http://schemas.microsoft.com/office/drawing/2014/main" id="{F6454599-E51A-4B4A-A1BA-42B4C25639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36576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1568" name="Oval 16">
            <a:extLst>
              <a:ext uri="{FF2B5EF4-FFF2-40B4-BE49-F238E27FC236}">
                <a16:creationId xmlns:a16="http://schemas.microsoft.com/office/drawing/2014/main" id="{B3CBA834-5742-4DF0-B85F-34B4FE14D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624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1569" name="Text Box 17">
            <a:extLst>
              <a:ext uri="{FF2B5EF4-FFF2-40B4-BE49-F238E27FC236}">
                <a16:creationId xmlns:a16="http://schemas.microsoft.com/office/drawing/2014/main" id="{658A1861-8244-48A6-8EE9-8AA2F1750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1116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1431570" name="Line 18">
            <a:extLst>
              <a:ext uri="{FF2B5EF4-FFF2-40B4-BE49-F238E27FC236}">
                <a16:creationId xmlns:a16="http://schemas.microsoft.com/office/drawing/2014/main" id="{AAA41781-AE92-4155-A5BF-E28EE6C6C6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35814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1571" name="Line 19">
            <a:extLst>
              <a:ext uri="{FF2B5EF4-FFF2-40B4-BE49-F238E27FC236}">
                <a16:creationId xmlns:a16="http://schemas.microsoft.com/office/drawing/2014/main" id="{306D6C57-0750-434B-9C30-F3B21F10A1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5814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1572" name="Oval 20">
            <a:extLst>
              <a:ext uri="{FF2B5EF4-FFF2-40B4-BE49-F238E27FC236}">
                <a16:creationId xmlns:a16="http://schemas.microsoft.com/office/drawing/2014/main" id="{6E5CB1AF-8E7B-4DA0-98A6-03902E2F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1573" name="Text Box 21">
            <a:extLst>
              <a:ext uri="{FF2B5EF4-FFF2-40B4-BE49-F238E27FC236}">
                <a16:creationId xmlns:a16="http://schemas.microsoft.com/office/drawing/2014/main" id="{BDD6C8D3-12E8-47C6-903E-EC3E3B85F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0260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1431574" name="Line 22">
            <a:extLst>
              <a:ext uri="{FF2B5EF4-FFF2-40B4-BE49-F238E27FC236}">
                <a16:creationId xmlns:a16="http://schemas.microsoft.com/office/drawing/2014/main" id="{447D77AB-CCB4-4FC2-8007-65CE53BC8B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4572000"/>
            <a:ext cx="609600" cy="304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1575" name="Line 23">
            <a:extLst>
              <a:ext uri="{FF2B5EF4-FFF2-40B4-BE49-F238E27FC236}">
                <a16:creationId xmlns:a16="http://schemas.microsoft.com/office/drawing/2014/main" id="{D21237D4-13FD-41D8-9789-E5AE4772B8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45720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1576" name="Text Box 24">
            <a:extLst>
              <a:ext uri="{FF2B5EF4-FFF2-40B4-BE49-F238E27FC236}">
                <a16:creationId xmlns:a16="http://schemas.microsoft.com/office/drawing/2014/main" id="{6EBB30AF-8AB3-44A0-BA24-BD8A06AFB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4762500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1577" name="Text Box 25">
            <a:extLst>
              <a:ext uri="{FF2B5EF4-FFF2-40B4-BE49-F238E27FC236}">
                <a16:creationId xmlns:a16="http://schemas.microsoft.com/office/drawing/2014/main" id="{93842989-50C5-4966-B155-2B1DD131D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068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1578" name="Text Box 26">
            <a:extLst>
              <a:ext uri="{FF2B5EF4-FFF2-40B4-BE49-F238E27FC236}">
                <a16:creationId xmlns:a16="http://schemas.microsoft.com/office/drawing/2014/main" id="{86642E52-45D1-4FE3-A266-35341AD30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7400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1579" name="Text Box 27">
            <a:extLst>
              <a:ext uri="{FF2B5EF4-FFF2-40B4-BE49-F238E27FC236}">
                <a16:creationId xmlns:a16="http://schemas.microsoft.com/office/drawing/2014/main" id="{617EE27D-1291-49BB-8C41-BE7DF0907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1580" name="Text Box 28">
            <a:extLst>
              <a:ext uri="{FF2B5EF4-FFF2-40B4-BE49-F238E27FC236}">
                <a16:creationId xmlns:a16="http://schemas.microsoft.com/office/drawing/2014/main" id="{2A73E8CC-499E-4541-9768-23E2E533D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7212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1581" name="Text Box 29">
            <a:extLst>
              <a:ext uri="{FF2B5EF4-FFF2-40B4-BE49-F238E27FC236}">
                <a16:creationId xmlns:a16="http://schemas.microsoft.com/office/drawing/2014/main" id="{1D1B42AB-56A0-4646-B19C-35585D98C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1582" name="Text Box 30">
            <a:extLst>
              <a:ext uri="{FF2B5EF4-FFF2-40B4-BE49-F238E27FC236}">
                <a16:creationId xmlns:a16="http://schemas.microsoft.com/office/drawing/2014/main" id="{3F14578B-BE81-4EC6-8070-14B574E3B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7400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1583" name="Text Box 31">
            <a:extLst>
              <a:ext uri="{FF2B5EF4-FFF2-40B4-BE49-F238E27FC236}">
                <a16:creationId xmlns:a16="http://schemas.microsoft.com/office/drawing/2014/main" id="{333C68F2-FA9B-432C-8920-21E4BB0E9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1584" name="Text Box 32">
            <a:extLst>
              <a:ext uri="{FF2B5EF4-FFF2-40B4-BE49-F238E27FC236}">
                <a16:creationId xmlns:a16="http://schemas.microsoft.com/office/drawing/2014/main" id="{7B1D8C2D-1619-41F9-AD6E-471D1E2EF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5208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431585" name="Text Box 33">
            <a:extLst>
              <a:ext uri="{FF2B5EF4-FFF2-40B4-BE49-F238E27FC236}">
                <a16:creationId xmlns:a16="http://schemas.microsoft.com/office/drawing/2014/main" id="{4012ED82-9201-4128-A995-B21177C8C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5876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431586" name="Text Box 34">
            <a:extLst>
              <a:ext uri="{FF2B5EF4-FFF2-40B4-BE49-F238E27FC236}">
                <a16:creationId xmlns:a16="http://schemas.microsoft.com/office/drawing/2014/main" id="{BFAF8B29-96AB-4895-8B5A-80672E85E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5876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1431587" name="Text Box 35">
            <a:extLst>
              <a:ext uri="{FF2B5EF4-FFF2-40B4-BE49-F238E27FC236}">
                <a16:creationId xmlns:a16="http://schemas.microsoft.com/office/drawing/2014/main" id="{28BA31E4-C07F-4B23-87F0-D51990B97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5208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431588" name="Text Box 36">
            <a:extLst>
              <a:ext uri="{FF2B5EF4-FFF2-40B4-BE49-F238E27FC236}">
                <a16:creationId xmlns:a16="http://schemas.microsoft.com/office/drawing/2014/main" id="{83E0B1AF-15F9-4FC4-BFAF-2A9C8A36B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587625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1431589" name="Text Box 37">
            <a:extLst>
              <a:ext uri="{FF2B5EF4-FFF2-40B4-BE49-F238E27FC236}">
                <a16:creationId xmlns:a16="http://schemas.microsoft.com/office/drawing/2014/main" id="{D8700E83-36D8-4B8B-B86E-9A9929D2A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676401"/>
            <a:ext cx="34290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111</a:t>
            </a:r>
            <a:r>
              <a:rPr lang="en-US" altLang="en-US" sz="3200">
                <a:latin typeface="Arial" panose="020B0604020202020204" pitchFamily="34" charset="0"/>
              </a:rPr>
              <a:t>1001</a:t>
            </a:r>
          </a:p>
          <a:p>
            <a:pPr algn="ctr">
              <a:spcBef>
                <a:spcPct val="50000"/>
              </a:spcBef>
            </a:pPr>
            <a:endParaRPr lang="en-US" altLang="en-US" sz="320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578" name="Rectangle 2">
            <a:extLst>
              <a:ext uri="{FF2B5EF4-FFF2-40B4-BE49-F238E27FC236}">
                <a16:creationId xmlns:a16="http://schemas.microsoft.com/office/drawing/2014/main" id="{D8CDDDF2-97CD-445A-B4A4-59481D5AC8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Decoding 4</a:t>
            </a:r>
          </a:p>
        </p:txBody>
      </p:sp>
      <p:sp>
        <p:nvSpPr>
          <p:cNvPr id="1432579" name="Oval 3">
            <a:extLst>
              <a:ext uri="{FF2B5EF4-FFF2-40B4-BE49-F238E27FC236}">
                <a16:creationId xmlns:a16="http://schemas.microsoft.com/office/drawing/2014/main" id="{C9C48554-1FF4-4CAC-A722-0CF5F1107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981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432580" name="Oval 4">
            <a:extLst>
              <a:ext uri="{FF2B5EF4-FFF2-40B4-BE49-F238E27FC236}">
                <a16:creationId xmlns:a16="http://schemas.microsoft.com/office/drawing/2014/main" id="{90A6F4DD-234C-44C5-A98B-966FF3715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32581" name="Oval 5">
            <a:extLst>
              <a:ext uri="{FF2B5EF4-FFF2-40B4-BE49-F238E27FC236}">
                <a16:creationId xmlns:a16="http://schemas.microsoft.com/office/drawing/2014/main" id="{AF17F1DC-B4B3-474A-B8FA-A76809D1C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432582" name="Oval 6">
            <a:extLst>
              <a:ext uri="{FF2B5EF4-FFF2-40B4-BE49-F238E27FC236}">
                <a16:creationId xmlns:a16="http://schemas.microsoft.com/office/drawing/2014/main" id="{0D4AFF95-8048-4EDE-9B02-D6278A6AB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981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432583" name="Oval 7">
            <a:extLst>
              <a:ext uri="{FF2B5EF4-FFF2-40B4-BE49-F238E27FC236}">
                <a16:creationId xmlns:a16="http://schemas.microsoft.com/office/drawing/2014/main" id="{57E07356-0EB8-49F8-B783-9B364E97E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432584" name="Oval 8">
            <a:extLst>
              <a:ext uri="{FF2B5EF4-FFF2-40B4-BE49-F238E27FC236}">
                <a16:creationId xmlns:a16="http://schemas.microsoft.com/office/drawing/2014/main" id="{E7684750-2F5C-4FA3-ABF9-54DAB626D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0480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2585" name="Text Box 9">
            <a:extLst>
              <a:ext uri="{FF2B5EF4-FFF2-40B4-BE49-F238E27FC236}">
                <a16:creationId xmlns:a16="http://schemas.microsoft.com/office/drawing/2014/main" id="{662C6A19-1394-4E63-ABD2-90665790D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1972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32586" name="Line 10">
            <a:extLst>
              <a:ext uri="{FF2B5EF4-FFF2-40B4-BE49-F238E27FC236}">
                <a16:creationId xmlns:a16="http://schemas.microsoft.com/office/drawing/2014/main" id="{4601C581-3544-4475-8D0A-6F2ACE5417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26670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2587" name="Line 11">
            <a:extLst>
              <a:ext uri="{FF2B5EF4-FFF2-40B4-BE49-F238E27FC236}">
                <a16:creationId xmlns:a16="http://schemas.microsoft.com/office/drawing/2014/main" id="{4C5AB0CD-F3FD-48AB-BBA5-174B746365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6670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2588" name="Oval 12">
            <a:extLst>
              <a:ext uri="{FF2B5EF4-FFF2-40B4-BE49-F238E27FC236}">
                <a16:creationId xmlns:a16="http://schemas.microsoft.com/office/drawing/2014/main" id="{0BD1D017-E97E-494C-BACF-A279FB79D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0386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2589" name="Text Box 13">
            <a:extLst>
              <a:ext uri="{FF2B5EF4-FFF2-40B4-BE49-F238E27FC236}">
                <a16:creationId xmlns:a16="http://schemas.microsoft.com/office/drawing/2014/main" id="{B4BE0EF8-7A09-4ECB-AAAA-645232F10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1878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432590" name="Line 14">
            <a:extLst>
              <a:ext uri="{FF2B5EF4-FFF2-40B4-BE49-F238E27FC236}">
                <a16:creationId xmlns:a16="http://schemas.microsoft.com/office/drawing/2014/main" id="{277B12B8-B277-4AB1-A8E5-76704CC8CE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36576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2591" name="Line 15">
            <a:extLst>
              <a:ext uri="{FF2B5EF4-FFF2-40B4-BE49-F238E27FC236}">
                <a16:creationId xmlns:a16="http://schemas.microsoft.com/office/drawing/2014/main" id="{090E64A0-5088-4D6F-8BC2-B75061C25F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36576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2592" name="Oval 16">
            <a:extLst>
              <a:ext uri="{FF2B5EF4-FFF2-40B4-BE49-F238E27FC236}">
                <a16:creationId xmlns:a16="http://schemas.microsoft.com/office/drawing/2014/main" id="{D83277BA-62E9-4EC6-AA24-5E9093ED5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624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2593" name="Text Box 17">
            <a:extLst>
              <a:ext uri="{FF2B5EF4-FFF2-40B4-BE49-F238E27FC236}">
                <a16:creationId xmlns:a16="http://schemas.microsoft.com/office/drawing/2014/main" id="{A53CAF8A-F285-46CA-89BB-32B2FD4B0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1116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1432594" name="Line 18">
            <a:extLst>
              <a:ext uri="{FF2B5EF4-FFF2-40B4-BE49-F238E27FC236}">
                <a16:creationId xmlns:a16="http://schemas.microsoft.com/office/drawing/2014/main" id="{67FF6B3D-5AAC-42FE-BCEB-D19A933D0E4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35814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2595" name="Line 19">
            <a:extLst>
              <a:ext uri="{FF2B5EF4-FFF2-40B4-BE49-F238E27FC236}">
                <a16:creationId xmlns:a16="http://schemas.microsoft.com/office/drawing/2014/main" id="{3E9B8B22-602D-498B-8DBA-26A110E441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5814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2596" name="Oval 20">
            <a:extLst>
              <a:ext uri="{FF2B5EF4-FFF2-40B4-BE49-F238E27FC236}">
                <a16:creationId xmlns:a16="http://schemas.microsoft.com/office/drawing/2014/main" id="{C5389B73-426A-4FC8-B296-61BD5126F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2597" name="Text Box 21">
            <a:extLst>
              <a:ext uri="{FF2B5EF4-FFF2-40B4-BE49-F238E27FC236}">
                <a16:creationId xmlns:a16="http://schemas.microsoft.com/office/drawing/2014/main" id="{BF7102BA-C871-48A3-8B1F-8D4F2E0D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0260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1432598" name="Line 22">
            <a:extLst>
              <a:ext uri="{FF2B5EF4-FFF2-40B4-BE49-F238E27FC236}">
                <a16:creationId xmlns:a16="http://schemas.microsoft.com/office/drawing/2014/main" id="{C99E7DB5-C7A1-492F-BC5C-782C046638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4572000"/>
            <a:ext cx="609600" cy="304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2599" name="Line 23">
            <a:extLst>
              <a:ext uri="{FF2B5EF4-FFF2-40B4-BE49-F238E27FC236}">
                <a16:creationId xmlns:a16="http://schemas.microsoft.com/office/drawing/2014/main" id="{0F3AAED7-DE59-4B1E-92DF-14EA6605F8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45720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2600" name="Text Box 24">
            <a:extLst>
              <a:ext uri="{FF2B5EF4-FFF2-40B4-BE49-F238E27FC236}">
                <a16:creationId xmlns:a16="http://schemas.microsoft.com/office/drawing/2014/main" id="{999A2011-829E-4830-9C7B-7E959581A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4762500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2601" name="Text Box 25">
            <a:extLst>
              <a:ext uri="{FF2B5EF4-FFF2-40B4-BE49-F238E27FC236}">
                <a16:creationId xmlns:a16="http://schemas.microsoft.com/office/drawing/2014/main" id="{C0174A03-AB0D-4010-B835-322021C64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068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2602" name="Text Box 26">
            <a:extLst>
              <a:ext uri="{FF2B5EF4-FFF2-40B4-BE49-F238E27FC236}">
                <a16:creationId xmlns:a16="http://schemas.microsoft.com/office/drawing/2014/main" id="{5C6EB60A-344D-40C8-9DB7-03D0DC1E3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7400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2603" name="Text Box 27">
            <a:extLst>
              <a:ext uri="{FF2B5EF4-FFF2-40B4-BE49-F238E27FC236}">
                <a16:creationId xmlns:a16="http://schemas.microsoft.com/office/drawing/2014/main" id="{7AD37F1B-AAA2-491A-BC36-D64C38790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2604" name="Text Box 28">
            <a:extLst>
              <a:ext uri="{FF2B5EF4-FFF2-40B4-BE49-F238E27FC236}">
                <a16:creationId xmlns:a16="http://schemas.microsoft.com/office/drawing/2014/main" id="{D00EAE78-E0D1-4677-BA83-55C8EA29B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7212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2605" name="Text Box 29">
            <a:extLst>
              <a:ext uri="{FF2B5EF4-FFF2-40B4-BE49-F238E27FC236}">
                <a16:creationId xmlns:a16="http://schemas.microsoft.com/office/drawing/2014/main" id="{D1383DF2-03C3-4BCA-A7F1-FB385299C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2606" name="Text Box 30">
            <a:extLst>
              <a:ext uri="{FF2B5EF4-FFF2-40B4-BE49-F238E27FC236}">
                <a16:creationId xmlns:a16="http://schemas.microsoft.com/office/drawing/2014/main" id="{9738CC89-9EF6-458A-84EF-1B99FCDCE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7400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2607" name="Text Box 31">
            <a:extLst>
              <a:ext uri="{FF2B5EF4-FFF2-40B4-BE49-F238E27FC236}">
                <a16:creationId xmlns:a16="http://schemas.microsoft.com/office/drawing/2014/main" id="{4ADF6AA7-C981-47BC-8D1D-D91351EFA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2608" name="Text Box 32">
            <a:extLst>
              <a:ext uri="{FF2B5EF4-FFF2-40B4-BE49-F238E27FC236}">
                <a16:creationId xmlns:a16="http://schemas.microsoft.com/office/drawing/2014/main" id="{B87BF2E9-81D9-4409-AEB2-720970C9B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5208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432609" name="Text Box 33">
            <a:extLst>
              <a:ext uri="{FF2B5EF4-FFF2-40B4-BE49-F238E27FC236}">
                <a16:creationId xmlns:a16="http://schemas.microsoft.com/office/drawing/2014/main" id="{6258007B-C08E-4798-8ACF-3500AA10A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5876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432610" name="Text Box 34">
            <a:extLst>
              <a:ext uri="{FF2B5EF4-FFF2-40B4-BE49-F238E27FC236}">
                <a16:creationId xmlns:a16="http://schemas.microsoft.com/office/drawing/2014/main" id="{BD09F21D-1BFC-4DFF-99DE-BE587E57C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5876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1432611" name="Text Box 35">
            <a:extLst>
              <a:ext uri="{FF2B5EF4-FFF2-40B4-BE49-F238E27FC236}">
                <a16:creationId xmlns:a16="http://schemas.microsoft.com/office/drawing/2014/main" id="{1B83E280-18A5-496B-9786-6C81DBA91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5208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432612" name="Text Box 36">
            <a:extLst>
              <a:ext uri="{FF2B5EF4-FFF2-40B4-BE49-F238E27FC236}">
                <a16:creationId xmlns:a16="http://schemas.microsoft.com/office/drawing/2014/main" id="{EA5B22AB-A145-4A44-AF29-BA5075026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587625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1432613" name="Text Box 37">
            <a:extLst>
              <a:ext uri="{FF2B5EF4-FFF2-40B4-BE49-F238E27FC236}">
                <a16:creationId xmlns:a16="http://schemas.microsoft.com/office/drawing/2014/main" id="{DEB96E30-38EA-4545-A371-2A8970C19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676401"/>
            <a:ext cx="34290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111</a:t>
            </a:r>
            <a:r>
              <a:rPr lang="en-US" altLang="en-US" sz="3200">
                <a:solidFill>
                  <a:schemeClr val="accent2"/>
                </a:solidFill>
                <a:latin typeface="Arial" panose="020B0604020202020204" pitchFamily="34" charset="0"/>
              </a:rPr>
              <a:t>1</a:t>
            </a:r>
            <a:r>
              <a:rPr lang="en-US" altLang="en-US" sz="3200">
                <a:latin typeface="Arial" panose="020B0604020202020204" pitchFamily="34" charset="0"/>
              </a:rPr>
              <a:t>001</a:t>
            </a:r>
          </a:p>
          <a:p>
            <a:pPr algn="ctr">
              <a:spcBef>
                <a:spcPct val="50000"/>
              </a:spcBef>
            </a:pPr>
            <a:endParaRPr lang="en-US" altLang="en-US" sz="320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4020456-1972-4338-9580-7FE4F3162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61C6EEE-0F6C-41A7-82BE-D13B55774A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Basic Algorithm	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0EA6E1F-6273-4C51-93ED-27060A97B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0" y="1847850"/>
            <a:ext cx="8172450" cy="4114800"/>
          </a:xfrm>
        </p:spPr>
        <p:txBody>
          <a:bodyPr/>
          <a:lstStyle/>
          <a:p>
            <a:r>
              <a:rPr lang="en-US" altLang="en-US"/>
              <a:t>Any savings in tailoring codes to frequency of character?</a:t>
            </a:r>
          </a:p>
          <a:p>
            <a:r>
              <a:rPr lang="en-US" altLang="en-US"/>
              <a:t>Code word lengths are no longer fixed like ASCII.</a:t>
            </a:r>
          </a:p>
          <a:p>
            <a:r>
              <a:rPr lang="en-US" altLang="en-US"/>
              <a:t>Code word lengths vary and will be shorter for the more frequently used characters.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02" name="Rectangle 2">
            <a:extLst>
              <a:ext uri="{FF2B5EF4-FFF2-40B4-BE49-F238E27FC236}">
                <a16:creationId xmlns:a16="http://schemas.microsoft.com/office/drawing/2014/main" id="{7444AAF6-96BD-4121-8AB5-16D26CE2DD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Decoding 5</a:t>
            </a:r>
          </a:p>
        </p:txBody>
      </p:sp>
      <p:sp>
        <p:nvSpPr>
          <p:cNvPr id="1433603" name="Oval 3">
            <a:extLst>
              <a:ext uri="{FF2B5EF4-FFF2-40B4-BE49-F238E27FC236}">
                <a16:creationId xmlns:a16="http://schemas.microsoft.com/office/drawing/2014/main" id="{FE72B346-72D8-41B9-AB11-8B0265EE0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981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433604" name="Oval 4">
            <a:extLst>
              <a:ext uri="{FF2B5EF4-FFF2-40B4-BE49-F238E27FC236}">
                <a16:creationId xmlns:a16="http://schemas.microsoft.com/office/drawing/2014/main" id="{CA1B3775-64AC-40AD-9ED5-9691DE1D9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33605" name="Oval 5">
            <a:extLst>
              <a:ext uri="{FF2B5EF4-FFF2-40B4-BE49-F238E27FC236}">
                <a16:creationId xmlns:a16="http://schemas.microsoft.com/office/drawing/2014/main" id="{F5F35B87-6362-4958-9BB4-5D6DF4F1B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433606" name="Oval 6">
            <a:extLst>
              <a:ext uri="{FF2B5EF4-FFF2-40B4-BE49-F238E27FC236}">
                <a16:creationId xmlns:a16="http://schemas.microsoft.com/office/drawing/2014/main" id="{241FF33E-E7ED-4A1C-9CD3-5F7B7B25A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981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433607" name="Oval 7">
            <a:extLst>
              <a:ext uri="{FF2B5EF4-FFF2-40B4-BE49-F238E27FC236}">
                <a16:creationId xmlns:a16="http://schemas.microsoft.com/office/drawing/2014/main" id="{DF2CCEEF-3929-426D-8353-186C6A8EE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433608" name="Oval 8">
            <a:extLst>
              <a:ext uri="{FF2B5EF4-FFF2-40B4-BE49-F238E27FC236}">
                <a16:creationId xmlns:a16="http://schemas.microsoft.com/office/drawing/2014/main" id="{4E261DCD-B8AE-4616-BAEE-4D7440011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0480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3609" name="Text Box 9">
            <a:extLst>
              <a:ext uri="{FF2B5EF4-FFF2-40B4-BE49-F238E27FC236}">
                <a16:creationId xmlns:a16="http://schemas.microsoft.com/office/drawing/2014/main" id="{0AC35E42-DAE3-4C72-8577-4A2EED166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1972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33610" name="Line 10">
            <a:extLst>
              <a:ext uri="{FF2B5EF4-FFF2-40B4-BE49-F238E27FC236}">
                <a16:creationId xmlns:a16="http://schemas.microsoft.com/office/drawing/2014/main" id="{0A6E7F37-D20B-48D2-B072-3ACFB173D9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26670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11" name="Line 11">
            <a:extLst>
              <a:ext uri="{FF2B5EF4-FFF2-40B4-BE49-F238E27FC236}">
                <a16:creationId xmlns:a16="http://schemas.microsoft.com/office/drawing/2014/main" id="{E4DB76FA-647D-48AB-A7BF-749A249A1A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6670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12" name="Oval 12">
            <a:extLst>
              <a:ext uri="{FF2B5EF4-FFF2-40B4-BE49-F238E27FC236}">
                <a16:creationId xmlns:a16="http://schemas.microsoft.com/office/drawing/2014/main" id="{400DF197-946D-4DDA-8E34-FB15A29B4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0386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3613" name="Text Box 13">
            <a:extLst>
              <a:ext uri="{FF2B5EF4-FFF2-40B4-BE49-F238E27FC236}">
                <a16:creationId xmlns:a16="http://schemas.microsoft.com/office/drawing/2014/main" id="{EE460F47-A56C-4CD6-BB69-8A942F6A4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1878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433614" name="Line 14">
            <a:extLst>
              <a:ext uri="{FF2B5EF4-FFF2-40B4-BE49-F238E27FC236}">
                <a16:creationId xmlns:a16="http://schemas.microsoft.com/office/drawing/2014/main" id="{81916B75-1E66-4A53-9687-422F1931E1B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36576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15" name="Line 15">
            <a:extLst>
              <a:ext uri="{FF2B5EF4-FFF2-40B4-BE49-F238E27FC236}">
                <a16:creationId xmlns:a16="http://schemas.microsoft.com/office/drawing/2014/main" id="{F92F7747-A430-4EEF-B137-DE07A0B504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3657600"/>
            <a:ext cx="1524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16" name="Oval 16">
            <a:extLst>
              <a:ext uri="{FF2B5EF4-FFF2-40B4-BE49-F238E27FC236}">
                <a16:creationId xmlns:a16="http://schemas.microsoft.com/office/drawing/2014/main" id="{BBD0171D-3128-4C1F-BCE8-303F7B65A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624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3617" name="Text Box 17">
            <a:extLst>
              <a:ext uri="{FF2B5EF4-FFF2-40B4-BE49-F238E27FC236}">
                <a16:creationId xmlns:a16="http://schemas.microsoft.com/office/drawing/2014/main" id="{3A6E7D19-3D4E-46D3-BE40-D2F6AA9CB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1116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1433618" name="Line 18">
            <a:extLst>
              <a:ext uri="{FF2B5EF4-FFF2-40B4-BE49-F238E27FC236}">
                <a16:creationId xmlns:a16="http://schemas.microsoft.com/office/drawing/2014/main" id="{99A82C01-4F9D-4246-924C-8A0D6C4AA2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35814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19" name="Line 19">
            <a:extLst>
              <a:ext uri="{FF2B5EF4-FFF2-40B4-BE49-F238E27FC236}">
                <a16:creationId xmlns:a16="http://schemas.microsoft.com/office/drawing/2014/main" id="{A5590904-DAD5-4841-AD32-AC93B2954F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5814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20" name="Oval 20">
            <a:extLst>
              <a:ext uri="{FF2B5EF4-FFF2-40B4-BE49-F238E27FC236}">
                <a16:creationId xmlns:a16="http://schemas.microsoft.com/office/drawing/2014/main" id="{E84341A2-A67B-48F3-8535-C3AAA8D31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3621" name="Text Box 21">
            <a:extLst>
              <a:ext uri="{FF2B5EF4-FFF2-40B4-BE49-F238E27FC236}">
                <a16:creationId xmlns:a16="http://schemas.microsoft.com/office/drawing/2014/main" id="{D0A1CBD9-8358-4076-81AD-78888C3A2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0260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1433622" name="Line 22">
            <a:extLst>
              <a:ext uri="{FF2B5EF4-FFF2-40B4-BE49-F238E27FC236}">
                <a16:creationId xmlns:a16="http://schemas.microsoft.com/office/drawing/2014/main" id="{CA5933F2-0547-437D-8644-922A84A2113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4572000"/>
            <a:ext cx="609600" cy="3048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23" name="Line 23">
            <a:extLst>
              <a:ext uri="{FF2B5EF4-FFF2-40B4-BE49-F238E27FC236}">
                <a16:creationId xmlns:a16="http://schemas.microsoft.com/office/drawing/2014/main" id="{2A113BB9-8176-4566-9588-7A80DC73C8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45720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24" name="Text Box 24">
            <a:extLst>
              <a:ext uri="{FF2B5EF4-FFF2-40B4-BE49-F238E27FC236}">
                <a16:creationId xmlns:a16="http://schemas.microsoft.com/office/drawing/2014/main" id="{206BC505-151F-4B3C-95DE-41C781F11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4762500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3625" name="Text Box 25">
            <a:extLst>
              <a:ext uri="{FF2B5EF4-FFF2-40B4-BE49-F238E27FC236}">
                <a16:creationId xmlns:a16="http://schemas.microsoft.com/office/drawing/2014/main" id="{8E6B7535-1F7C-47A6-A359-0FD8029CA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068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3626" name="Text Box 26">
            <a:extLst>
              <a:ext uri="{FF2B5EF4-FFF2-40B4-BE49-F238E27FC236}">
                <a16:creationId xmlns:a16="http://schemas.microsoft.com/office/drawing/2014/main" id="{690A4B4C-68BD-4844-AAD6-4DE3C2F55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7400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3627" name="Text Box 27">
            <a:extLst>
              <a:ext uri="{FF2B5EF4-FFF2-40B4-BE49-F238E27FC236}">
                <a16:creationId xmlns:a16="http://schemas.microsoft.com/office/drawing/2014/main" id="{02EBC249-E4B7-4F40-8914-20BF1D833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3628" name="Text Box 28">
            <a:extLst>
              <a:ext uri="{FF2B5EF4-FFF2-40B4-BE49-F238E27FC236}">
                <a16:creationId xmlns:a16="http://schemas.microsoft.com/office/drawing/2014/main" id="{31E9D833-0651-4612-B6AE-0B184BA2C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7212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3629" name="Text Box 29">
            <a:extLst>
              <a:ext uri="{FF2B5EF4-FFF2-40B4-BE49-F238E27FC236}">
                <a16:creationId xmlns:a16="http://schemas.microsoft.com/office/drawing/2014/main" id="{2018583F-D626-45B3-B422-3DF2ADF6E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3630" name="Text Box 30">
            <a:extLst>
              <a:ext uri="{FF2B5EF4-FFF2-40B4-BE49-F238E27FC236}">
                <a16:creationId xmlns:a16="http://schemas.microsoft.com/office/drawing/2014/main" id="{38C50D07-344D-4A24-B1A8-F271BD24A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7400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3631" name="Text Box 31">
            <a:extLst>
              <a:ext uri="{FF2B5EF4-FFF2-40B4-BE49-F238E27FC236}">
                <a16:creationId xmlns:a16="http://schemas.microsoft.com/office/drawing/2014/main" id="{E420076A-7176-44CF-9185-853848D74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3632" name="Text Box 32">
            <a:extLst>
              <a:ext uri="{FF2B5EF4-FFF2-40B4-BE49-F238E27FC236}">
                <a16:creationId xmlns:a16="http://schemas.microsoft.com/office/drawing/2014/main" id="{798F746D-FB2E-45A4-8F92-05194DCCD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5208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433633" name="Text Box 33">
            <a:extLst>
              <a:ext uri="{FF2B5EF4-FFF2-40B4-BE49-F238E27FC236}">
                <a16:creationId xmlns:a16="http://schemas.microsoft.com/office/drawing/2014/main" id="{EDCBA28D-E630-45E2-9210-50F086880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5876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433634" name="Text Box 34">
            <a:extLst>
              <a:ext uri="{FF2B5EF4-FFF2-40B4-BE49-F238E27FC236}">
                <a16:creationId xmlns:a16="http://schemas.microsoft.com/office/drawing/2014/main" id="{A53CB547-8AE9-41FE-BAC9-EE7ED580A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5876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1433635" name="Text Box 35">
            <a:extLst>
              <a:ext uri="{FF2B5EF4-FFF2-40B4-BE49-F238E27FC236}">
                <a16:creationId xmlns:a16="http://schemas.microsoft.com/office/drawing/2014/main" id="{890D4F97-E77A-4123-9076-17D0E907F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5208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433636" name="Text Box 36">
            <a:extLst>
              <a:ext uri="{FF2B5EF4-FFF2-40B4-BE49-F238E27FC236}">
                <a16:creationId xmlns:a16="http://schemas.microsoft.com/office/drawing/2014/main" id="{63CF2514-2BA9-4797-85CD-E69BD6B83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587625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1433637" name="Text Box 37">
            <a:extLst>
              <a:ext uri="{FF2B5EF4-FFF2-40B4-BE49-F238E27FC236}">
                <a16:creationId xmlns:a16="http://schemas.microsoft.com/office/drawing/2014/main" id="{BABD7494-4D50-4849-842E-0824B3505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676401"/>
            <a:ext cx="34290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111</a:t>
            </a:r>
            <a:r>
              <a:rPr lang="en-US" altLang="en-US" sz="3200">
                <a:solidFill>
                  <a:schemeClr val="accent2"/>
                </a:solidFill>
                <a:latin typeface="Arial" panose="020B0604020202020204" pitchFamily="34" charset="0"/>
              </a:rPr>
              <a:t>10</a:t>
            </a:r>
            <a:r>
              <a:rPr lang="en-US" altLang="en-US" sz="3200">
                <a:latin typeface="Arial" panose="020B0604020202020204" pitchFamily="34" charset="0"/>
              </a:rPr>
              <a:t>01</a:t>
            </a:r>
          </a:p>
          <a:p>
            <a:pPr algn="ctr">
              <a:spcBef>
                <a:spcPct val="50000"/>
              </a:spcBef>
            </a:pPr>
            <a:endParaRPr lang="en-US" altLang="en-US" sz="320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  <a:r>
              <a:rPr lang="en-US" altLang="en-US" sz="3200">
                <a:solidFill>
                  <a:schemeClr val="accent2"/>
                </a:solidFill>
                <a:latin typeface="Arial" panose="020B0604020202020204" pitchFamily="34" charset="0"/>
              </a:rPr>
              <a:t>C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26" name="Rectangle 2">
            <a:extLst>
              <a:ext uri="{FF2B5EF4-FFF2-40B4-BE49-F238E27FC236}">
                <a16:creationId xmlns:a16="http://schemas.microsoft.com/office/drawing/2014/main" id="{7745549F-6B8D-4BC3-A312-AD047D16B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Decoding 6</a:t>
            </a:r>
          </a:p>
        </p:txBody>
      </p:sp>
      <p:sp>
        <p:nvSpPr>
          <p:cNvPr id="1434627" name="Oval 3">
            <a:extLst>
              <a:ext uri="{FF2B5EF4-FFF2-40B4-BE49-F238E27FC236}">
                <a16:creationId xmlns:a16="http://schemas.microsoft.com/office/drawing/2014/main" id="{3FF1F5F1-75BF-4210-A1FB-5128D4854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981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434628" name="Oval 4">
            <a:extLst>
              <a:ext uri="{FF2B5EF4-FFF2-40B4-BE49-F238E27FC236}">
                <a16:creationId xmlns:a16="http://schemas.microsoft.com/office/drawing/2014/main" id="{C4238A08-C7F6-4C1F-B109-1A4AF41E1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34629" name="Oval 5">
            <a:extLst>
              <a:ext uri="{FF2B5EF4-FFF2-40B4-BE49-F238E27FC236}">
                <a16:creationId xmlns:a16="http://schemas.microsoft.com/office/drawing/2014/main" id="{B838D5F5-D641-41D9-BC92-C6DA243B2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434630" name="Oval 6">
            <a:extLst>
              <a:ext uri="{FF2B5EF4-FFF2-40B4-BE49-F238E27FC236}">
                <a16:creationId xmlns:a16="http://schemas.microsoft.com/office/drawing/2014/main" id="{90F0D4FA-C570-4E78-B7D6-B51FCC0FB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981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434631" name="Oval 7">
            <a:extLst>
              <a:ext uri="{FF2B5EF4-FFF2-40B4-BE49-F238E27FC236}">
                <a16:creationId xmlns:a16="http://schemas.microsoft.com/office/drawing/2014/main" id="{36990150-8691-4EF1-8A8A-F2ED20017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434632" name="Oval 8">
            <a:extLst>
              <a:ext uri="{FF2B5EF4-FFF2-40B4-BE49-F238E27FC236}">
                <a16:creationId xmlns:a16="http://schemas.microsoft.com/office/drawing/2014/main" id="{37A138CF-E156-4261-91B1-67E1F6D0D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0480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4633" name="Text Box 9">
            <a:extLst>
              <a:ext uri="{FF2B5EF4-FFF2-40B4-BE49-F238E27FC236}">
                <a16:creationId xmlns:a16="http://schemas.microsoft.com/office/drawing/2014/main" id="{DF16A851-AEB9-4DE5-812B-E845F4F9D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1972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34634" name="Line 10">
            <a:extLst>
              <a:ext uri="{FF2B5EF4-FFF2-40B4-BE49-F238E27FC236}">
                <a16:creationId xmlns:a16="http://schemas.microsoft.com/office/drawing/2014/main" id="{6047CB31-0DA5-4111-BABD-B6CFFD9F24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26670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35" name="Line 11">
            <a:extLst>
              <a:ext uri="{FF2B5EF4-FFF2-40B4-BE49-F238E27FC236}">
                <a16:creationId xmlns:a16="http://schemas.microsoft.com/office/drawing/2014/main" id="{E7810C0C-5BB4-448C-AB37-065509B695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6670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36" name="Oval 12">
            <a:extLst>
              <a:ext uri="{FF2B5EF4-FFF2-40B4-BE49-F238E27FC236}">
                <a16:creationId xmlns:a16="http://schemas.microsoft.com/office/drawing/2014/main" id="{64960441-D28D-47DF-B494-E9A817F8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0386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4637" name="Text Box 13">
            <a:extLst>
              <a:ext uri="{FF2B5EF4-FFF2-40B4-BE49-F238E27FC236}">
                <a16:creationId xmlns:a16="http://schemas.microsoft.com/office/drawing/2014/main" id="{1DE696DD-AC7D-4BC7-BB2A-58FD79F9F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1878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434638" name="Line 14">
            <a:extLst>
              <a:ext uri="{FF2B5EF4-FFF2-40B4-BE49-F238E27FC236}">
                <a16:creationId xmlns:a16="http://schemas.microsoft.com/office/drawing/2014/main" id="{A2806B1D-A2C3-485B-9AED-F54AD3E4FE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36576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39" name="Line 15">
            <a:extLst>
              <a:ext uri="{FF2B5EF4-FFF2-40B4-BE49-F238E27FC236}">
                <a16:creationId xmlns:a16="http://schemas.microsoft.com/office/drawing/2014/main" id="{C3582558-11E1-4AA0-8D1C-0E9615CA5D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36576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40" name="Oval 16">
            <a:extLst>
              <a:ext uri="{FF2B5EF4-FFF2-40B4-BE49-F238E27FC236}">
                <a16:creationId xmlns:a16="http://schemas.microsoft.com/office/drawing/2014/main" id="{F2A0448F-91C5-4786-8A26-E8A2C66C7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624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4641" name="Text Box 17">
            <a:extLst>
              <a:ext uri="{FF2B5EF4-FFF2-40B4-BE49-F238E27FC236}">
                <a16:creationId xmlns:a16="http://schemas.microsoft.com/office/drawing/2014/main" id="{26BF848E-CC3A-4875-8477-54649627D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1116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1434642" name="Line 18">
            <a:extLst>
              <a:ext uri="{FF2B5EF4-FFF2-40B4-BE49-F238E27FC236}">
                <a16:creationId xmlns:a16="http://schemas.microsoft.com/office/drawing/2014/main" id="{20FF66A6-A806-4465-B820-3B3ACB8287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35814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43" name="Line 19">
            <a:extLst>
              <a:ext uri="{FF2B5EF4-FFF2-40B4-BE49-F238E27FC236}">
                <a16:creationId xmlns:a16="http://schemas.microsoft.com/office/drawing/2014/main" id="{EDBC6AFC-A73F-41B5-8C58-9357F03766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5814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44" name="Oval 20">
            <a:extLst>
              <a:ext uri="{FF2B5EF4-FFF2-40B4-BE49-F238E27FC236}">
                <a16:creationId xmlns:a16="http://schemas.microsoft.com/office/drawing/2014/main" id="{51D33A93-683E-4AD8-AC94-44DE1FEC8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4645" name="Text Box 21">
            <a:extLst>
              <a:ext uri="{FF2B5EF4-FFF2-40B4-BE49-F238E27FC236}">
                <a16:creationId xmlns:a16="http://schemas.microsoft.com/office/drawing/2014/main" id="{ECC85091-3502-41AE-902E-BD3527B0D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0260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1434646" name="Line 22">
            <a:extLst>
              <a:ext uri="{FF2B5EF4-FFF2-40B4-BE49-F238E27FC236}">
                <a16:creationId xmlns:a16="http://schemas.microsoft.com/office/drawing/2014/main" id="{5223A524-9511-43C2-8C5D-022F41E483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45720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47" name="Line 23">
            <a:extLst>
              <a:ext uri="{FF2B5EF4-FFF2-40B4-BE49-F238E27FC236}">
                <a16:creationId xmlns:a16="http://schemas.microsoft.com/office/drawing/2014/main" id="{21CCE6A7-1B3A-4273-825D-F2F4EFDD13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4572000"/>
            <a:ext cx="533400" cy="3048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48" name="Text Box 24">
            <a:extLst>
              <a:ext uri="{FF2B5EF4-FFF2-40B4-BE49-F238E27FC236}">
                <a16:creationId xmlns:a16="http://schemas.microsoft.com/office/drawing/2014/main" id="{CECF2712-582C-478E-A69A-08010EAC9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4762500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4649" name="Text Box 25">
            <a:extLst>
              <a:ext uri="{FF2B5EF4-FFF2-40B4-BE49-F238E27FC236}">
                <a16:creationId xmlns:a16="http://schemas.microsoft.com/office/drawing/2014/main" id="{DC7931B4-2946-47EE-8E4B-83439C99C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068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4650" name="Text Box 26">
            <a:extLst>
              <a:ext uri="{FF2B5EF4-FFF2-40B4-BE49-F238E27FC236}">
                <a16:creationId xmlns:a16="http://schemas.microsoft.com/office/drawing/2014/main" id="{B2156ECD-45E9-4287-BA3C-0EFC53164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7400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4651" name="Text Box 27">
            <a:extLst>
              <a:ext uri="{FF2B5EF4-FFF2-40B4-BE49-F238E27FC236}">
                <a16:creationId xmlns:a16="http://schemas.microsoft.com/office/drawing/2014/main" id="{76ED5A9D-4570-4901-BF3B-FB83457E2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4652" name="Text Box 28">
            <a:extLst>
              <a:ext uri="{FF2B5EF4-FFF2-40B4-BE49-F238E27FC236}">
                <a16:creationId xmlns:a16="http://schemas.microsoft.com/office/drawing/2014/main" id="{62CDCDDA-EAAE-4280-A1A7-D51E14E4D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7212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4653" name="Text Box 29">
            <a:extLst>
              <a:ext uri="{FF2B5EF4-FFF2-40B4-BE49-F238E27FC236}">
                <a16:creationId xmlns:a16="http://schemas.microsoft.com/office/drawing/2014/main" id="{94A9CA73-3861-4BCE-993E-9BEB1B0E2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4654" name="Text Box 30">
            <a:extLst>
              <a:ext uri="{FF2B5EF4-FFF2-40B4-BE49-F238E27FC236}">
                <a16:creationId xmlns:a16="http://schemas.microsoft.com/office/drawing/2014/main" id="{6A56EDB1-47F5-4A7F-AACB-42C5CB0AD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7400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4655" name="Text Box 31">
            <a:extLst>
              <a:ext uri="{FF2B5EF4-FFF2-40B4-BE49-F238E27FC236}">
                <a16:creationId xmlns:a16="http://schemas.microsoft.com/office/drawing/2014/main" id="{0FE55FFB-5ECB-49BB-B38C-356B4E7B1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4656" name="Text Box 32">
            <a:extLst>
              <a:ext uri="{FF2B5EF4-FFF2-40B4-BE49-F238E27FC236}">
                <a16:creationId xmlns:a16="http://schemas.microsoft.com/office/drawing/2014/main" id="{AED16EBB-7F02-4664-BDAB-768745B39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5208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434657" name="Text Box 33">
            <a:extLst>
              <a:ext uri="{FF2B5EF4-FFF2-40B4-BE49-F238E27FC236}">
                <a16:creationId xmlns:a16="http://schemas.microsoft.com/office/drawing/2014/main" id="{04D84C8C-8BFD-467A-A4EC-E19514ECE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5876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434658" name="Text Box 34">
            <a:extLst>
              <a:ext uri="{FF2B5EF4-FFF2-40B4-BE49-F238E27FC236}">
                <a16:creationId xmlns:a16="http://schemas.microsoft.com/office/drawing/2014/main" id="{042F69C2-DAF5-47DB-8F36-0A407BF1D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5876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1434659" name="Text Box 35">
            <a:extLst>
              <a:ext uri="{FF2B5EF4-FFF2-40B4-BE49-F238E27FC236}">
                <a16:creationId xmlns:a16="http://schemas.microsoft.com/office/drawing/2014/main" id="{9C47FB02-7AD9-4069-AA02-137F43422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5208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434660" name="Text Box 36">
            <a:extLst>
              <a:ext uri="{FF2B5EF4-FFF2-40B4-BE49-F238E27FC236}">
                <a16:creationId xmlns:a16="http://schemas.microsoft.com/office/drawing/2014/main" id="{CDE4AD5D-4C63-46E8-BB3D-9850DEE35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587625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1434661" name="Text Box 37">
            <a:extLst>
              <a:ext uri="{FF2B5EF4-FFF2-40B4-BE49-F238E27FC236}">
                <a16:creationId xmlns:a16="http://schemas.microsoft.com/office/drawing/2014/main" id="{88702AC8-067B-4CCE-A4DD-612C30FDC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676401"/>
            <a:ext cx="34290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11110</a:t>
            </a:r>
            <a:r>
              <a:rPr lang="en-US" altLang="en-US" sz="3200">
                <a:solidFill>
                  <a:schemeClr val="accent2"/>
                </a:solidFill>
                <a:latin typeface="Arial" panose="020B0604020202020204" pitchFamily="34" charset="0"/>
              </a:rPr>
              <a:t>0</a:t>
            </a:r>
            <a:r>
              <a:rPr lang="en-US" altLang="en-US" sz="3200">
                <a:latin typeface="Arial" panose="020B0604020202020204" pitchFamily="34" charset="0"/>
              </a:rPr>
              <a:t>1</a:t>
            </a:r>
          </a:p>
          <a:p>
            <a:pPr algn="ctr">
              <a:spcBef>
                <a:spcPct val="50000"/>
              </a:spcBef>
            </a:pPr>
            <a:endParaRPr lang="en-US" altLang="en-US" sz="320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AC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50" name="Rectangle 2">
            <a:extLst>
              <a:ext uri="{FF2B5EF4-FFF2-40B4-BE49-F238E27FC236}">
                <a16:creationId xmlns:a16="http://schemas.microsoft.com/office/drawing/2014/main" id="{C857FFF4-023E-4C0B-BC50-F87DB754E0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Decoding 7</a:t>
            </a:r>
          </a:p>
        </p:txBody>
      </p:sp>
      <p:sp>
        <p:nvSpPr>
          <p:cNvPr id="1435651" name="Oval 3">
            <a:extLst>
              <a:ext uri="{FF2B5EF4-FFF2-40B4-BE49-F238E27FC236}">
                <a16:creationId xmlns:a16="http://schemas.microsoft.com/office/drawing/2014/main" id="{0844AEA2-E64C-4169-B4D0-58117C0F4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981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435652" name="Oval 4">
            <a:extLst>
              <a:ext uri="{FF2B5EF4-FFF2-40B4-BE49-F238E27FC236}">
                <a16:creationId xmlns:a16="http://schemas.microsoft.com/office/drawing/2014/main" id="{E3FDEC12-3773-4847-9A4E-C2658605A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35653" name="Oval 5">
            <a:extLst>
              <a:ext uri="{FF2B5EF4-FFF2-40B4-BE49-F238E27FC236}">
                <a16:creationId xmlns:a16="http://schemas.microsoft.com/office/drawing/2014/main" id="{1ACD3F9B-0526-41AD-AC59-CF57DD046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435654" name="Oval 6">
            <a:extLst>
              <a:ext uri="{FF2B5EF4-FFF2-40B4-BE49-F238E27FC236}">
                <a16:creationId xmlns:a16="http://schemas.microsoft.com/office/drawing/2014/main" id="{69E72D2B-8F21-4A25-86F1-E25858657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981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435655" name="Oval 7">
            <a:extLst>
              <a:ext uri="{FF2B5EF4-FFF2-40B4-BE49-F238E27FC236}">
                <a16:creationId xmlns:a16="http://schemas.microsoft.com/office/drawing/2014/main" id="{EEBE2ACB-865A-4571-BD7F-3B1A91B6A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971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435656" name="Oval 8">
            <a:extLst>
              <a:ext uri="{FF2B5EF4-FFF2-40B4-BE49-F238E27FC236}">
                <a16:creationId xmlns:a16="http://schemas.microsoft.com/office/drawing/2014/main" id="{09D191F9-793D-44F5-8E00-0A42781E0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0480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5657" name="Text Box 9">
            <a:extLst>
              <a:ext uri="{FF2B5EF4-FFF2-40B4-BE49-F238E27FC236}">
                <a16:creationId xmlns:a16="http://schemas.microsoft.com/office/drawing/2014/main" id="{39E765A9-3626-45E0-92AD-82ADE59EE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1972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435658" name="Line 10">
            <a:extLst>
              <a:ext uri="{FF2B5EF4-FFF2-40B4-BE49-F238E27FC236}">
                <a16:creationId xmlns:a16="http://schemas.microsoft.com/office/drawing/2014/main" id="{A8B1E533-8619-4DA5-9EBA-21ACA37823B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26670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59" name="Line 11">
            <a:extLst>
              <a:ext uri="{FF2B5EF4-FFF2-40B4-BE49-F238E27FC236}">
                <a16:creationId xmlns:a16="http://schemas.microsoft.com/office/drawing/2014/main" id="{7C281460-93CA-4472-B341-EAE1F260B1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6670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60" name="Oval 12">
            <a:extLst>
              <a:ext uri="{FF2B5EF4-FFF2-40B4-BE49-F238E27FC236}">
                <a16:creationId xmlns:a16="http://schemas.microsoft.com/office/drawing/2014/main" id="{60FC196C-9E0B-4EBB-A479-E25126F80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0386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5661" name="Text Box 13">
            <a:extLst>
              <a:ext uri="{FF2B5EF4-FFF2-40B4-BE49-F238E27FC236}">
                <a16:creationId xmlns:a16="http://schemas.microsoft.com/office/drawing/2014/main" id="{8393BF7C-98B4-4B1F-8263-F4D5C683D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1878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435662" name="Line 14">
            <a:extLst>
              <a:ext uri="{FF2B5EF4-FFF2-40B4-BE49-F238E27FC236}">
                <a16:creationId xmlns:a16="http://schemas.microsoft.com/office/drawing/2014/main" id="{846E7CE1-A823-441E-A76C-354106EA3F6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36576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63" name="Line 15">
            <a:extLst>
              <a:ext uri="{FF2B5EF4-FFF2-40B4-BE49-F238E27FC236}">
                <a16:creationId xmlns:a16="http://schemas.microsoft.com/office/drawing/2014/main" id="{16FC06E4-A981-4DE2-B653-ABB19B1BE3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36576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64" name="Oval 16">
            <a:extLst>
              <a:ext uri="{FF2B5EF4-FFF2-40B4-BE49-F238E27FC236}">
                <a16:creationId xmlns:a16="http://schemas.microsoft.com/office/drawing/2014/main" id="{82220552-A18E-43A3-8177-DE5B2BE0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624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5665" name="Text Box 17">
            <a:extLst>
              <a:ext uri="{FF2B5EF4-FFF2-40B4-BE49-F238E27FC236}">
                <a16:creationId xmlns:a16="http://schemas.microsoft.com/office/drawing/2014/main" id="{59E7AB8D-7E6E-408F-998B-A9381FA8A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1116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1435666" name="Line 18">
            <a:extLst>
              <a:ext uri="{FF2B5EF4-FFF2-40B4-BE49-F238E27FC236}">
                <a16:creationId xmlns:a16="http://schemas.microsoft.com/office/drawing/2014/main" id="{F63EA89E-4A0D-4552-9340-8A0149E4B0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3581400"/>
            <a:ext cx="152400" cy="3810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67" name="Line 19">
            <a:extLst>
              <a:ext uri="{FF2B5EF4-FFF2-40B4-BE49-F238E27FC236}">
                <a16:creationId xmlns:a16="http://schemas.microsoft.com/office/drawing/2014/main" id="{8B229E3E-6280-40BD-A52B-92E1A1C75C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5814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68" name="Oval 20">
            <a:extLst>
              <a:ext uri="{FF2B5EF4-FFF2-40B4-BE49-F238E27FC236}">
                <a16:creationId xmlns:a16="http://schemas.microsoft.com/office/drawing/2014/main" id="{7748BD46-1F33-48CD-9FAA-33E4BAB35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685800" cy="685800"/>
          </a:xfrm>
          <a:prstGeom prst="ellipse">
            <a:avLst/>
          </a:prstGeom>
          <a:solidFill>
            <a:srgbClr val="996600"/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5669" name="Text Box 21">
            <a:extLst>
              <a:ext uri="{FF2B5EF4-FFF2-40B4-BE49-F238E27FC236}">
                <a16:creationId xmlns:a16="http://schemas.microsoft.com/office/drawing/2014/main" id="{5C1138CA-F1D2-4E1B-8825-0EB1329F4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02602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1435670" name="Line 22">
            <a:extLst>
              <a:ext uri="{FF2B5EF4-FFF2-40B4-BE49-F238E27FC236}">
                <a16:creationId xmlns:a16="http://schemas.microsoft.com/office/drawing/2014/main" id="{7F6E9662-8CEC-491D-AC5D-76298A24E4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45720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71" name="Line 23">
            <a:extLst>
              <a:ext uri="{FF2B5EF4-FFF2-40B4-BE49-F238E27FC236}">
                <a16:creationId xmlns:a16="http://schemas.microsoft.com/office/drawing/2014/main" id="{861E07EB-4742-412B-A19A-BB587C7C2D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4572000"/>
            <a:ext cx="533400" cy="3048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72" name="Text Box 24">
            <a:extLst>
              <a:ext uri="{FF2B5EF4-FFF2-40B4-BE49-F238E27FC236}">
                <a16:creationId xmlns:a16="http://schemas.microsoft.com/office/drawing/2014/main" id="{75B2C260-FD02-4C26-81AC-BA47C9392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4762500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5673" name="Text Box 25">
            <a:extLst>
              <a:ext uri="{FF2B5EF4-FFF2-40B4-BE49-F238E27FC236}">
                <a16:creationId xmlns:a16="http://schemas.microsoft.com/office/drawing/2014/main" id="{F14376A1-507D-44F1-B2BE-9C4C23BB2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068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5674" name="Text Box 26">
            <a:extLst>
              <a:ext uri="{FF2B5EF4-FFF2-40B4-BE49-F238E27FC236}">
                <a16:creationId xmlns:a16="http://schemas.microsoft.com/office/drawing/2014/main" id="{4799EB4A-30A6-4280-BE6F-9265C6722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7400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5675" name="Text Box 27">
            <a:extLst>
              <a:ext uri="{FF2B5EF4-FFF2-40B4-BE49-F238E27FC236}">
                <a16:creationId xmlns:a16="http://schemas.microsoft.com/office/drawing/2014/main" id="{FDCF094C-B611-472C-BFC4-30F759E4A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5676" name="Text Box 28">
            <a:extLst>
              <a:ext uri="{FF2B5EF4-FFF2-40B4-BE49-F238E27FC236}">
                <a16:creationId xmlns:a16="http://schemas.microsoft.com/office/drawing/2014/main" id="{2B29C900-5EBE-41F4-9E02-7A7FAC74C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7212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5677" name="Text Box 29">
            <a:extLst>
              <a:ext uri="{FF2B5EF4-FFF2-40B4-BE49-F238E27FC236}">
                <a16:creationId xmlns:a16="http://schemas.microsoft.com/office/drawing/2014/main" id="{1892899F-7E07-40DD-A39E-CCAD324C1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5678" name="Text Box 30">
            <a:extLst>
              <a:ext uri="{FF2B5EF4-FFF2-40B4-BE49-F238E27FC236}">
                <a16:creationId xmlns:a16="http://schemas.microsoft.com/office/drawing/2014/main" id="{F8CBC887-26F8-4D0A-B775-1016FB427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7400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5679" name="Text Box 31">
            <a:extLst>
              <a:ext uri="{FF2B5EF4-FFF2-40B4-BE49-F238E27FC236}">
                <a16:creationId xmlns:a16="http://schemas.microsoft.com/office/drawing/2014/main" id="{27B8E95F-69CC-41A2-AF08-F10576845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73062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35680" name="Text Box 32">
            <a:extLst>
              <a:ext uri="{FF2B5EF4-FFF2-40B4-BE49-F238E27FC236}">
                <a16:creationId xmlns:a16="http://schemas.microsoft.com/office/drawing/2014/main" id="{B5FED3BA-5DD9-463C-B1CE-CA2295C20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5208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435681" name="Text Box 33">
            <a:extLst>
              <a:ext uri="{FF2B5EF4-FFF2-40B4-BE49-F238E27FC236}">
                <a16:creationId xmlns:a16="http://schemas.microsoft.com/office/drawing/2014/main" id="{C12382CD-5D6B-444B-99AB-9542DDDED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5876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435682" name="Text Box 34">
            <a:extLst>
              <a:ext uri="{FF2B5EF4-FFF2-40B4-BE49-F238E27FC236}">
                <a16:creationId xmlns:a16="http://schemas.microsoft.com/office/drawing/2014/main" id="{5833A340-672D-43E3-9C1F-A9A880761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587625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1435683" name="Text Box 35">
            <a:extLst>
              <a:ext uri="{FF2B5EF4-FFF2-40B4-BE49-F238E27FC236}">
                <a16:creationId xmlns:a16="http://schemas.microsoft.com/office/drawing/2014/main" id="{C3437BBF-60A3-42D6-B41C-82C150BD2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52082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435684" name="Text Box 36">
            <a:extLst>
              <a:ext uri="{FF2B5EF4-FFF2-40B4-BE49-F238E27FC236}">
                <a16:creationId xmlns:a16="http://schemas.microsoft.com/office/drawing/2014/main" id="{94374DFD-7DB3-4D0D-AB55-51EEF426D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587625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1435685" name="Text Box 37">
            <a:extLst>
              <a:ext uri="{FF2B5EF4-FFF2-40B4-BE49-F238E27FC236}">
                <a16:creationId xmlns:a16="http://schemas.microsoft.com/office/drawing/2014/main" id="{D69451A5-8C25-449E-AECE-8718C9DC0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676401"/>
            <a:ext cx="34290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11110</a:t>
            </a:r>
            <a:r>
              <a:rPr lang="en-US" altLang="en-US" sz="3200">
                <a:solidFill>
                  <a:schemeClr val="accent2"/>
                </a:solidFill>
                <a:latin typeface="Arial" panose="020B0604020202020204" pitchFamily="34" charset="0"/>
              </a:rPr>
              <a:t>01</a:t>
            </a:r>
          </a:p>
          <a:p>
            <a:pPr algn="ctr">
              <a:spcBef>
                <a:spcPct val="50000"/>
              </a:spcBef>
            </a:pPr>
            <a:endParaRPr lang="en-US" altLang="en-US" sz="320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AC</a:t>
            </a:r>
            <a:r>
              <a:rPr lang="en-US" altLang="en-US" sz="3200">
                <a:solidFill>
                  <a:schemeClr val="accent2"/>
                </a:solidFill>
                <a:latin typeface="Arial" panose="020B0604020202020204" pitchFamily="34" charset="0"/>
              </a:rPr>
              <a:t>E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Rectangle 2">
            <a:extLst>
              <a:ext uri="{FF2B5EF4-FFF2-40B4-BE49-F238E27FC236}">
                <a16:creationId xmlns:a16="http://schemas.microsoft.com/office/drawing/2014/main" id="{E751F002-A5B6-4631-9ACB-407872340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Code Properties</a:t>
            </a:r>
          </a:p>
        </p:txBody>
      </p:sp>
      <p:sp>
        <p:nvSpPr>
          <p:cNvPr id="1577987" name="Rectangle 3">
            <a:extLst>
              <a:ext uri="{FF2B5EF4-FFF2-40B4-BE49-F238E27FC236}">
                <a16:creationId xmlns:a16="http://schemas.microsoft.com/office/drawing/2014/main" id="{67E5D429-F30A-4475-A838-03CEA8E90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Prefix code</a:t>
            </a:r>
          </a:p>
          <a:p>
            <a:pPr lvl="1"/>
            <a:r>
              <a:rPr lang="en-US" altLang="en-US"/>
              <a:t>No code is a </a:t>
            </a:r>
            <a:r>
              <a:rPr lang="en-US" altLang="en-US">
                <a:solidFill>
                  <a:schemeClr val="accent2"/>
                </a:solidFill>
              </a:rPr>
              <a:t>prefix</a:t>
            </a:r>
            <a:r>
              <a:rPr lang="en-US" altLang="en-US"/>
              <a:t> of another code</a:t>
            </a:r>
          </a:p>
          <a:p>
            <a:pPr lvl="1"/>
            <a:r>
              <a:rPr lang="en-US" altLang="en-US"/>
              <a:t>Example</a:t>
            </a:r>
          </a:p>
          <a:p>
            <a:pPr lvl="2"/>
            <a:r>
              <a:rPr lang="en-US" altLang="en-US"/>
              <a:t>Huffman(“I”) 	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00</a:t>
            </a:r>
          </a:p>
          <a:p>
            <a:pPr lvl="2"/>
            <a:r>
              <a:rPr lang="en-US" altLang="en-US"/>
              <a:t>Huffman(“X”) 	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00</a:t>
            </a:r>
            <a:r>
              <a:rPr lang="en-US" altLang="en-US"/>
              <a:t>1	    // not legal prefix code</a:t>
            </a:r>
          </a:p>
          <a:p>
            <a:pPr lvl="1"/>
            <a:r>
              <a:rPr lang="en-US" altLang="en-US"/>
              <a:t>Can stop as soon as complete code found</a:t>
            </a:r>
          </a:p>
          <a:p>
            <a:pPr lvl="1"/>
            <a:r>
              <a:rPr lang="en-US" altLang="en-US"/>
              <a:t>No need for end-of-code marker</a:t>
            </a:r>
          </a:p>
          <a:p>
            <a:r>
              <a:rPr lang="en-US" altLang="en-US"/>
              <a:t>Nondeterministic</a:t>
            </a:r>
          </a:p>
          <a:p>
            <a:pPr lvl="1"/>
            <a:r>
              <a:rPr lang="en-US" altLang="en-US"/>
              <a:t>Multiple Huffman coding possible for same input</a:t>
            </a:r>
          </a:p>
          <a:p>
            <a:pPr lvl="1"/>
            <a:r>
              <a:rPr lang="en-US" altLang="en-US"/>
              <a:t>If more than two trees with same minimal weight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4" name="Rectangle 2">
            <a:extLst>
              <a:ext uri="{FF2B5EF4-FFF2-40B4-BE49-F238E27FC236}">
                <a16:creationId xmlns:a16="http://schemas.microsoft.com/office/drawing/2014/main" id="{C7BB4AF4-7D43-4355-9474-557FF439D3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Code Properties</a:t>
            </a:r>
          </a:p>
        </p:txBody>
      </p:sp>
      <p:sp>
        <p:nvSpPr>
          <p:cNvPr id="1580035" name="Rectangle 3">
            <a:extLst>
              <a:ext uri="{FF2B5EF4-FFF2-40B4-BE49-F238E27FC236}">
                <a16:creationId xmlns:a16="http://schemas.microsoft.com/office/drawing/2014/main" id="{11D139B5-06C3-4276-AFE7-7B026A9AE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Greedy algorithm</a:t>
            </a:r>
          </a:p>
          <a:p>
            <a:pPr lvl="1"/>
            <a:r>
              <a:rPr lang="en-US" altLang="en-US"/>
              <a:t>Chooses best local solution at each step</a:t>
            </a:r>
          </a:p>
          <a:p>
            <a:pPr lvl="1"/>
            <a:r>
              <a:rPr lang="en-US" altLang="en-US"/>
              <a:t>Combines 2 trees with lowest frequency</a:t>
            </a:r>
          </a:p>
          <a:p>
            <a:r>
              <a:rPr lang="en-US" altLang="en-US"/>
              <a:t>Still yields overall best solution</a:t>
            </a:r>
          </a:p>
          <a:p>
            <a:pPr lvl="1"/>
            <a:r>
              <a:rPr lang="en-US" altLang="en-US"/>
              <a:t>Optimal prefix code</a:t>
            </a:r>
          </a:p>
          <a:p>
            <a:pPr lvl="1"/>
            <a:r>
              <a:rPr lang="en-US" altLang="en-US"/>
              <a:t>Based on statistical frequency</a:t>
            </a:r>
          </a:p>
          <a:p>
            <a:r>
              <a:rPr lang="en-US" altLang="en-US"/>
              <a:t>Better compression possible (depends on data)</a:t>
            </a:r>
          </a:p>
          <a:p>
            <a:pPr lvl="1"/>
            <a:r>
              <a:rPr lang="en-US" altLang="en-US"/>
              <a:t>Using other approaches (e.g., pattern dictionary)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B098C-B6B9-444F-A0B0-4B6E1438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Penutup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9F0C2-2B20-4632-B83D-B57C93A44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 </a:t>
            </a:r>
            <a:r>
              <a:rPr lang="en-US" dirty="0" err="1"/>
              <a:t>Pertanyaan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FD5AE4-2079-4AF9-A116-C2C1F8D6FDB0}"/>
              </a:ext>
            </a:extLst>
          </p:cNvPr>
          <p:cNvSpPr/>
          <p:nvPr/>
        </p:nvSpPr>
        <p:spPr>
          <a:xfrm>
            <a:off x="4235204" y="2967335"/>
            <a:ext cx="3721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Terima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Kasih</a:t>
            </a:r>
          </a:p>
        </p:txBody>
      </p:sp>
    </p:spTree>
    <p:extLst>
      <p:ext uri="{BB962C8B-B14F-4D97-AF65-F5344CB8AC3E}">
        <p14:creationId xmlns:p14="http://schemas.microsoft.com/office/powerpoint/2010/main" val="128906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FC01E0B-6D69-4324-B486-37212AB18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8BE80B04-F08E-4082-B051-E6EAFD8540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(Real) Basic Algorithm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AB09FA25-9D1B-4599-B5A0-4C583CAD1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1"/>
            <a:ext cx="8820150" cy="432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 "/>
            </a:pPr>
            <a:r>
              <a:rPr lang="en-US" altLang="en-US" sz="2500"/>
              <a:t>1.	Scan text to be compressed and tally 		occurrence of all characters.</a:t>
            </a:r>
          </a:p>
          <a:p>
            <a:pPr>
              <a:spcBef>
                <a:spcPct val="50000"/>
              </a:spcBef>
              <a:buFontTx/>
              <a:buChar char=" "/>
            </a:pPr>
            <a:r>
              <a:rPr lang="en-US" altLang="en-US" sz="2500"/>
              <a:t>2.	Sort or prioritize characters based on 	number of occurrences in text.</a:t>
            </a:r>
          </a:p>
          <a:p>
            <a:pPr>
              <a:spcBef>
                <a:spcPct val="50000"/>
              </a:spcBef>
              <a:buFontTx/>
              <a:buChar char=" "/>
            </a:pPr>
            <a:r>
              <a:rPr lang="en-US" altLang="en-US" sz="2500"/>
              <a:t>3.	Build Huffman code tree based on 			prioritized list.</a:t>
            </a:r>
          </a:p>
          <a:p>
            <a:pPr>
              <a:spcBef>
                <a:spcPct val="50000"/>
              </a:spcBef>
              <a:buFontTx/>
              <a:buChar char=" "/>
            </a:pPr>
            <a:r>
              <a:rPr lang="en-US" altLang="en-US" sz="2500"/>
              <a:t>4.	Perform a traversal of tree to determine 	all code words.</a:t>
            </a:r>
          </a:p>
          <a:p>
            <a:pPr>
              <a:spcBef>
                <a:spcPct val="50000"/>
              </a:spcBef>
              <a:buFontTx/>
              <a:buChar char=" "/>
            </a:pPr>
            <a:r>
              <a:rPr lang="en-US" altLang="en-US" sz="2500"/>
              <a:t>5.	Scan text again and create new file 		using the Huffman codes.</a:t>
            </a: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3B1A84A-D625-4CAB-A8C1-CD301D6AE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102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457710F7-17EA-47F6-AAED-3B4865F76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Tree</a:t>
            </a:r>
            <a:br>
              <a:rPr lang="en-US" altLang="en-US"/>
            </a:br>
            <a:r>
              <a:rPr lang="en-US" altLang="en-US" sz="3200"/>
              <a:t>Scan the original text</a:t>
            </a: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DB642A2-90F0-48DA-9016-CC3DF94526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09750" y="1981200"/>
            <a:ext cx="8801100" cy="4114800"/>
          </a:xfrm>
        </p:spPr>
        <p:txBody>
          <a:bodyPr/>
          <a:lstStyle/>
          <a:p>
            <a:r>
              <a:rPr lang="en-US" altLang="en-US"/>
              <a:t>Consider the following short text:</a:t>
            </a:r>
          </a:p>
          <a:p>
            <a:pPr>
              <a:buFont typeface="Symbol" panose="05050102010706020507" pitchFamily="18" charset="2"/>
              <a:buChar char=" "/>
            </a:pPr>
            <a:endParaRPr lang="en-US" altLang="en-US"/>
          </a:p>
          <a:p>
            <a:pPr>
              <a:buFont typeface="Symbol" panose="05050102010706020507" pitchFamily="18" charset="2"/>
              <a:buChar char=" "/>
            </a:pPr>
            <a:r>
              <a:rPr lang="en-US" altLang="en-US" i="1"/>
              <a:t>Eerie eyes seen near lake.</a:t>
            </a:r>
          </a:p>
          <a:p>
            <a:pPr>
              <a:buFont typeface="Symbol" panose="05050102010706020507" pitchFamily="18" charset="2"/>
              <a:buChar char=" "/>
            </a:pPr>
            <a:endParaRPr lang="en-US" altLang="en-US" i="1"/>
          </a:p>
          <a:p>
            <a:r>
              <a:rPr lang="en-US" altLang="en-US"/>
              <a:t>Count up the occurrences of all characters in the text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2266</TotalTime>
  <Words>3073</Words>
  <Application>Microsoft Office PowerPoint</Application>
  <PresentationFormat>Widescreen</PresentationFormat>
  <Paragraphs>1732</Paragraphs>
  <Slides>75</Slides>
  <Notes>68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6" baseType="lpstr">
      <vt:lpstr>Arial</vt:lpstr>
      <vt:lpstr>Calibri</vt:lpstr>
      <vt:lpstr>Calibri Light</vt:lpstr>
      <vt:lpstr>Courier New</vt:lpstr>
      <vt:lpstr>Marlett</vt:lpstr>
      <vt:lpstr>Monotype Sorts</vt:lpstr>
      <vt:lpstr>Symbol</vt:lpstr>
      <vt:lpstr>Times</vt:lpstr>
      <vt:lpstr>Times New Roman</vt:lpstr>
      <vt:lpstr>Wingdings</vt:lpstr>
      <vt:lpstr>Office Theme</vt:lpstr>
      <vt:lpstr>Data Compression Pertemuan 5</vt:lpstr>
      <vt:lpstr>Outline</vt:lpstr>
      <vt:lpstr>Huffman Coding:  An Application of Binary Trees and Priority Queues</vt:lpstr>
      <vt:lpstr>Encoding and Compression of Data</vt:lpstr>
      <vt:lpstr>Purpose of Huffman Coding</vt:lpstr>
      <vt:lpstr>The Basic Algorithm </vt:lpstr>
      <vt:lpstr>The Basic Algorithm </vt:lpstr>
      <vt:lpstr>The (Real) Basic Algorithm</vt:lpstr>
      <vt:lpstr>Building a Tree Scan the original text</vt:lpstr>
      <vt:lpstr>Building a Tree Scan the original text</vt:lpstr>
      <vt:lpstr>Building a Tree Scan the original text</vt:lpstr>
      <vt:lpstr>Building a Tree Prioritize characters</vt:lpstr>
      <vt:lpstr>Building a Tree Prioritize characters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Building a Tree</vt:lpstr>
      <vt:lpstr>Encoding the File Traverse Tree for Codes</vt:lpstr>
      <vt:lpstr>Encoding the File Traverse Tree for Codes</vt:lpstr>
      <vt:lpstr>Encoding the File</vt:lpstr>
      <vt:lpstr>Encoding the File Results</vt:lpstr>
      <vt:lpstr>Decoding the File</vt:lpstr>
      <vt:lpstr>Decoding the File</vt:lpstr>
      <vt:lpstr>Summary</vt:lpstr>
      <vt:lpstr>Compression</vt:lpstr>
      <vt:lpstr>Sources of Compressibility</vt:lpstr>
      <vt:lpstr>Types of Compression</vt:lpstr>
      <vt:lpstr>Effectiveness of Compression</vt:lpstr>
      <vt:lpstr>Effectiveness of Compression</vt:lpstr>
      <vt:lpstr>Effectiveness of Compression</vt:lpstr>
      <vt:lpstr>Lossless Compression Techniques</vt:lpstr>
      <vt:lpstr>Huffman Code</vt:lpstr>
      <vt:lpstr>Huffman Code Example</vt:lpstr>
      <vt:lpstr>Huffman Code Data Structures</vt:lpstr>
      <vt:lpstr>Huffman Code Algorithm Overview</vt:lpstr>
      <vt:lpstr>Huffman Code – Creating Tree</vt:lpstr>
      <vt:lpstr>Huffman Tree Construction 1</vt:lpstr>
      <vt:lpstr>Huffman Tree Construction 2</vt:lpstr>
      <vt:lpstr>Huffman Tree Construction 3</vt:lpstr>
      <vt:lpstr>Huffman Tree Construction 4</vt:lpstr>
      <vt:lpstr>Huffman Tree Construction 5</vt:lpstr>
      <vt:lpstr>Huffman Coding Example</vt:lpstr>
      <vt:lpstr>Huffman Code Algorithm Overview</vt:lpstr>
      <vt:lpstr>Huffman Decoding 1</vt:lpstr>
      <vt:lpstr>Huffman Decoding 2</vt:lpstr>
      <vt:lpstr>Huffman Decoding 3</vt:lpstr>
      <vt:lpstr>Huffman Decoding 4</vt:lpstr>
      <vt:lpstr>Huffman Decoding 5</vt:lpstr>
      <vt:lpstr>Huffman Decoding 6</vt:lpstr>
      <vt:lpstr>Huffman Decoding 7</vt:lpstr>
      <vt:lpstr>Huffman Code Properties</vt:lpstr>
      <vt:lpstr>Huffman Code Properties</vt:lpstr>
      <vt:lpstr>Penutup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Compression Pertemuan 3</dc:title>
  <dc:creator>User</dc:creator>
  <cp:lastModifiedBy>User</cp:lastModifiedBy>
  <cp:revision>4</cp:revision>
  <dcterms:created xsi:type="dcterms:W3CDTF">2020-10-06T17:21:54Z</dcterms:created>
  <dcterms:modified xsi:type="dcterms:W3CDTF">2020-10-24T14:32:09Z</dcterms:modified>
</cp:coreProperties>
</file>