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3D20-2640-4477-A822-4461652E1D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E34E-E1F5-41FC-91D5-5F6397949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F5BD-FDD6-44AA-8CF8-6DF67FCA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B21C3-E430-4EB4-A474-D41A1D2D1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89C5F-88AC-44DC-85D3-0C2886C3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FC62A-1611-4A1B-B048-6D9A2C02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8E7A-5161-4B4E-BA49-12AAC586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E8C0-1482-4EB4-AF55-99727BEA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7EA03-8DA1-4C8D-9FD8-ABB8FDF98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504A-5E1A-47C4-BE63-3BD071F0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A19D-0247-4689-9037-0E34F89F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51DD-86AA-40C1-9750-CA644D96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9D035-643F-48DC-8EA3-4018F452E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2E5E5-4C5E-4708-9684-69961DF23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597E-DECE-443D-AD73-566A1CE6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503F-994B-4E06-912C-8E8862B7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0DB25-3990-4A37-B6D7-A90F8079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08AA-B49D-4E1D-84E4-A487082F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7BEE-DCE0-4095-8C60-70541720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DEEA-838C-4FE0-BA14-844E2851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0A86A-7985-4852-AF66-C3C934B9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FFF5-6310-43D1-A674-2155BEE0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658F-1253-4D31-B503-BE7B0992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3D331-8363-4101-988F-5DC993FD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C1041-0521-4E0B-AD73-9BF33D44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78B9B-3B9F-434D-B96C-3DDEB2D5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96A4D-5C89-4B07-9581-D0D8B28C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FD69-84D7-41C7-BBFE-F4E8003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E874-711B-4E78-922C-BC9FBE48A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0B386-3D6B-4833-ACD2-87058FCF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6421E-DF0F-47F8-93D8-240D8DBA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8102F-4B84-4D1A-8581-5A248CE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0F80-FB6F-4FC3-8A9F-BC0542FB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6CF3-5C07-4E84-B554-58E00115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9A941-0B9A-4093-BE35-FD8880F7D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651F3-5060-4C8F-8A89-3ACEA2AF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7F548-E30B-4E17-A87A-986ACD2CD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79CD-B75C-418D-83EA-FE18722A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41A79-BD39-4DA1-B9B7-E6E07713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B947C-36C0-43C7-AE22-FFE6228A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1A21F-674C-4F40-A4DD-EB15582B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07B1-AC06-489A-B24D-56CE7858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3EF9B-C0E8-4589-B158-99969C17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375E4-5B43-404E-828E-BECE53E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6F914-6E4B-4A71-87EA-393817C3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6506B-1891-4AEF-ACAE-56819398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8E80C-555C-4B1E-9727-F342D9F4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46C0A-A31D-4430-A3C6-A2FC6AC4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8085-EB28-453F-898B-2619EA67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315F-0A54-4DFA-9A0E-1722103C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7142B-5B08-49C7-99B2-FE7A2137E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4DEEE-0795-4365-845B-3EFCCBDF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9DB36-684B-49C2-9F7A-0E6BFA52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983F-600D-462E-8808-73DBC6F2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AA52-56B8-4436-9FB5-08FFFFB3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661AA-470C-4DBF-9D0C-D269E80FB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494F0-4CD3-4913-A846-F16C8A4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893CC-84A6-4499-BA45-82F23AD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940A4-551E-41B8-BD7E-81E9B188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1A9B-1812-4D91-BCAF-F75D8A6C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19A0B-1E4A-405B-ADC7-960286A8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8F805-F1DF-482A-8037-8F437485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E2AB-4477-44BE-88CB-1BB7E901C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14255-491B-4226-BB43-5ACAD9941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B46FF-37A7-4CEE-8035-D01E22639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acle.com/java/technologies/javase/javase-jdk8-download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1BDD-BF57-46B2-8E51-7B2009F71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72" y="1392865"/>
            <a:ext cx="6627628" cy="2117098"/>
          </a:xfrm>
        </p:spPr>
        <p:txBody>
          <a:bodyPr/>
          <a:lstStyle/>
          <a:p>
            <a:r>
              <a:rPr lang="en-US" dirty="0" err="1"/>
              <a:t>Pemograman</a:t>
            </a:r>
            <a:r>
              <a:rPr lang="en-US" dirty="0"/>
              <a:t> Internet -JSP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0A3B4-06EF-49BC-AB4F-E471233FC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 :</a:t>
            </a:r>
          </a:p>
          <a:p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Pertemuan</a:t>
            </a:r>
            <a:r>
              <a:rPr lang="en-US" dirty="0"/>
              <a:t> 11)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0A622-81B6-451C-8533-031716BEE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9" y="1392865"/>
            <a:ext cx="4039525" cy="25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8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F727-433E-4D02-9160-80EA51D2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6. Sekarang kita coba running, dengan cara klik kanan pada project lalu pilih Run, tunggu hingga aplikasi terdeploy.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5518F57-C8C4-468C-9A39-BB742B7D1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9336" y="1825625"/>
            <a:ext cx="6333327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637D-E407-43BB-B243-7A33F54A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F49A5-0F16-457E-9699-6FB5348E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B61B9-C510-40C6-B251-867E5DE3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A8A698-A244-491D-8A42-B9103AC03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136" y="1825625"/>
            <a:ext cx="5791728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C8955-04C4-4717-BDDB-EEF4CDB8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7B428-6A61-4C4A-8E72-EE9D8EE1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27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695D-349B-44F1-AF13-CA89576E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AECD-83B2-4235-9194-6F994D02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&lt;%-- </a:t>
            </a:r>
          </a:p>
          <a:p>
            <a:r>
              <a:rPr lang="en-US" dirty="0"/>
              <a:t>    Document   : index</a:t>
            </a:r>
          </a:p>
          <a:p>
            <a:r>
              <a:rPr lang="en-US" dirty="0"/>
              <a:t>    Created on : Jan 14, 2015, 6:53:58 AM</a:t>
            </a:r>
          </a:p>
          <a:p>
            <a:r>
              <a:rPr lang="en-US" dirty="0"/>
              <a:t>    Author     : </a:t>
            </a:r>
            <a:r>
              <a:rPr lang="en-US" dirty="0" err="1"/>
              <a:t>FikryAns</a:t>
            </a:r>
            <a:endParaRPr lang="en-US" dirty="0"/>
          </a:p>
          <a:p>
            <a:r>
              <a:rPr lang="en-US" dirty="0"/>
              <a:t>--%&gt;</a:t>
            </a:r>
          </a:p>
          <a:p>
            <a:endParaRPr lang="en-US" dirty="0"/>
          </a:p>
          <a:p>
            <a:r>
              <a:rPr lang="en-US" dirty="0"/>
              <a:t>&lt;%@page </a:t>
            </a:r>
            <a:r>
              <a:rPr lang="en-US" dirty="0" err="1"/>
              <a:t>contentType</a:t>
            </a:r>
            <a:r>
              <a:rPr lang="en-US" dirty="0"/>
              <a:t>="text/html" </a:t>
            </a:r>
            <a:r>
              <a:rPr lang="en-US" dirty="0" err="1"/>
              <a:t>pageEncoding</a:t>
            </a:r>
            <a:r>
              <a:rPr lang="en-US" dirty="0"/>
              <a:t>="UTF-8"%&gt;</a:t>
            </a:r>
          </a:p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    &lt;head&gt;</a:t>
            </a:r>
          </a:p>
          <a:p>
            <a:r>
              <a:rPr lang="en-US" dirty="0"/>
              <a:t>        &lt;meta http-</a:t>
            </a:r>
            <a:r>
              <a:rPr lang="en-US" dirty="0" err="1"/>
              <a:t>equiv</a:t>
            </a:r>
            <a:r>
              <a:rPr lang="en-US" dirty="0"/>
              <a:t>="Content-Type" content="text/html; charset=UTF-8"&gt;</a:t>
            </a:r>
          </a:p>
          <a:p>
            <a:r>
              <a:rPr lang="en-US" dirty="0"/>
              <a:t>        &lt;title&gt;</a:t>
            </a:r>
            <a:r>
              <a:rPr lang="en-US" dirty="0" err="1"/>
              <a:t>Latihan</a:t>
            </a:r>
            <a:r>
              <a:rPr lang="en-US" dirty="0"/>
              <a:t> Website&lt;/title&gt;</a:t>
            </a:r>
          </a:p>
          <a:p>
            <a:r>
              <a:rPr lang="en-US" dirty="0"/>
              <a:t>    &lt;/head&gt;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    &lt;h1&gt;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dan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&lt;/h1&gt;</a:t>
            </a:r>
          </a:p>
          <a:p>
            <a:r>
              <a:rPr lang="en-US" dirty="0"/>
              <a:t>        &lt;%=new </a:t>
            </a:r>
            <a:r>
              <a:rPr lang="en-US" dirty="0" err="1"/>
              <a:t>java.util.Date</a:t>
            </a:r>
            <a:r>
              <a:rPr lang="en-US" dirty="0"/>
              <a:t>()%&gt;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CE4F6-D232-42E8-801B-4110BD34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E59B-6B40-4005-B145-010CA8AF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4134-D40D-4532-B126-CBC70298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FF5536-E802-4B34-82F5-021DC0CB7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025" y="2191544"/>
            <a:ext cx="9505950" cy="36195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E7746-43AD-4390-8702-8E6DD549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94BB-ED16-4E56-80E3-E15C3459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D16CC7-D66D-45F3-8A08-0AB270F90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5001" y="2742361"/>
            <a:ext cx="4041998" cy="251786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64DE-A0D3-46C2-AB34-3FD1BF9E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EBD0-C793-4017-B8D4-4DA43D5E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257DF-C6F4-4B15-BF95-C124A303B7B4}"/>
              </a:ext>
            </a:extLst>
          </p:cNvPr>
          <p:cNvSpPr/>
          <p:nvPr/>
        </p:nvSpPr>
        <p:spPr>
          <a:xfrm>
            <a:off x="2527212" y="1127105"/>
            <a:ext cx="67489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9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BE3A-4DD4-4827-95EA-7922C05B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A269B-A5DE-4C10-890B-57FA1C3E7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JSP (Java Server Pages) ?</a:t>
            </a:r>
          </a:p>
          <a:p>
            <a:r>
              <a:rPr lang="en-US" dirty="0"/>
              <a:t>JSP (Java Server Page)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servlet, program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di server Web.</a:t>
            </a:r>
          </a:p>
          <a:p>
            <a:r>
              <a:rPr lang="en-US" dirty="0"/>
              <a:t>Sun Microsystem, </a:t>
            </a:r>
            <a:r>
              <a:rPr lang="en-US" dirty="0" err="1"/>
              <a:t>pembuat</a:t>
            </a:r>
            <a:r>
              <a:rPr lang="en-US" dirty="0"/>
              <a:t> Java,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JSP </a:t>
            </a:r>
            <a:r>
              <a:rPr lang="en-US" dirty="0" err="1"/>
              <a:t>sebagai</a:t>
            </a:r>
            <a:r>
              <a:rPr lang="en-US" dirty="0"/>
              <a:t> Servlet API (Application Program Interface).</a:t>
            </a:r>
          </a:p>
          <a:p>
            <a:r>
              <a:rPr lang="en-US" dirty="0" err="1"/>
              <a:t>Halaman</a:t>
            </a:r>
            <a:r>
              <a:rPr lang="en-US" dirty="0"/>
              <a:t> HTML yang </a:t>
            </a:r>
            <a:r>
              <a:rPr lang="en-US" dirty="0" err="1"/>
              <a:t>berisi</a:t>
            </a:r>
            <a:r>
              <a:rPr lang="en-US" dirty="0"/>
              <a:t> link </a:t>
            </a:r>
            <a:r>
              <a:rPr lang="en-US" dirty="0" err="1"/>
              <a:t>ke</a:t>
            </a:r>
            <a:r>
              <a:rPr lang="en-US" dirty="0"/>
              <a:t> servlet Java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akhiran</a:t>
            </a:r>
            <a:r>
              <a:rPr lang="en-US" dirty="0"/>
              <a:t> .</a:t>
            </a:r>
            <a:r>
              <a:rPr lang="en-US" dirty="0" err="1"/>
              <a:t>jsp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BC94-14F3-452A-ABDB-00E042DC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A2F8C-4F8F-40AE-AA3C-89A31A7A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B552-1F6A-4DFD-80F1-28E1509F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E040-478A-4B22-B5A1-446620055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IDE (</a:t>
            </a:r>
            <a:r>
              <a:rPr lang="en-US" dirty="0" err="1"/>
              <a:t>Intergrated</a:t>
            </a:r>
            <a:r>
              <a:rPr lang="en-US" dirty="0"/>
              <a:t> Desktop Environment)</a:t>
            </a:r>
          </a:p>
          <a:p>
            <a:r>
              <a:rPr lang="en-US" dirty="0"/>
              <a:t>Anda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eclipse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pada tutorial 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.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8.0 </a:t>
            </a:r>
            <a:r>
              <a:rPr lang="en-US" dirty="0" err="1"/>
              <a:t>keatas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A4FF-843B-4714-9738-F4FC7F99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2114-5B1F-4D63-8842-74629B53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4DA0-5D81-45BB-B042-FFA15AF1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1F0B-7C27-493B-B2AD-2BA70A8A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JDK (Java Development Kit)</a:t>
            </a:r>
          </a:p>
          <a:p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</a:t>
            </a:r>
            <a:r>
              <a:rPr lang="en-US" dirty="0" err="1"/>
              <a:t>jdk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 Download JDK</a:t>
            </a:r>
          </a:p>
          <a:p>
            <a:r>
              <a:rPr lang="en-US" dirty="0">
                <a:hlinkClick r:id="rId2"/>
              </a:rPr>
              <a:t>https://www.oracle.com/java/technologies/javase/javase-jdk8-downloads.html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B7C69-00A1-41C4-821C-F05E5D31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0F31E-89E0-4578-BA42-C1698D21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5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ACFA-73C6-45BC-BA43-48AE6D7D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8330-E1AB-4B5C-910C-FF9810AF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3. </a:t>
            </a:r>
            <a:r>
              <a:rPr lang="en-US" dirty="0" err="1"/>
              <a:t>WebServer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installasi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webserver </a:t>
            </a:r>
            <a:r>
              <a:rPr lang="en-US" dirty="0" err="1"/>
              <a:t>seperti</a:t>
            </a:r>
            <a:r>
              <a:rPr lang="en-US" dirty="0"/>
              <a:t> apache tomcat, glassfish.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oracle web logic server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mendownloadnya</a:t>
            </a:r>
            <a:r>
              <a:rPr lang="en-US" dirty="0"/>
              <a:t>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oracle. Download Oracle </a:t>
            </a:r>
            <a:r>
              <a:rPr lang="en-US" dirty="0" err="1"/>
              <a:t>Weblogic</a:t>
            </a:r>
            <a:r>
              <a:rPr lang="en-US" dirty="0"/>
              <a:t> Server</a:t>
            </a:r>
          </a:p>
          <a:p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HTML (Hyper Text Markup </a:t>
            </a:r>
            <a:r>
              <a:rPr lang="en-US" dirty="0" err="1"/>
              <a:t>Languange</a:t>
            </a:r>
            <a:r>
              <a:rPr lang="en-US" dirty="0"/>
              <a:t>) dan java.</a:t>
            </a:r>
          </a:p>
          <a:p>
            <a:endParaRPr lang="en-US" dirty="0"/>
          </a:p>
          <a:p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buka</a:t>
            </a:r>
            <a:r>
              <a:rPr lang="en-US" dirty="0"/>
              <a:t> IDE </a:t>
            </a:r>
            <a:r>
              <a:rPr lang="en-US" dirty="0" err="1"/>
              <a:t>netbeans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Klik</a:t>
            </a:r>
            <a:r>
              <a:rPr lang="en-US" dirty="0"/>
              <a:t> File-New Project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Pilih</a:t>
            </a:r>
            <a:r>
              <a:rPr lang="en-US" dirty="0"/>
              <a:t> Java Web-Web Application</a:t>
            </a:r>
          </a:p>
          <a:p>
            <a:endParaRPr lang="en-US" dirty="0"/>
          </a:p>
          <a:p>
            <a:r>
              <a:rPr lang="en-US" dirty="0" err="1"/>
              <a:t>Klik</a:t>
            </a:r>
            <a:r>
              <a:rPr lang="en-US" dirty="0"/>
              <a:t> Next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1AA99-138D-4F3C-91AD-DF2DEF90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5BAE-A422-4D31-A8FE-42E83B2D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A7ED-2A19-49FA-8253-69050527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8C205A-4115-4AC1-8B40-5EDEDE856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234" y="1825625"/>
            <a:ext cx="6365531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9D8E-E61B-4FE0-A3B2-6BB68169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44969-A419-4D1E-BC54-2CF524E9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53BE-3697-4E06-AA8E-2FCC888C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Beri </a:t>
            </a:r>
            <a:r>
              <a:rPr lang="en-US" dirty="0" err="1"/>
              <a:t>nama</a:t>
            </a:r>
            <a:r>
              <a:rPr lang="en-US" dirty="0"/>
              <a:t> project </a:t>
            </a:r>
            <a:r>
              <a:rPr lang="en-US" dirty="0" err="1"/>
              <a:t>anda</a:t>
            </a:r>
            <a:r>
              <a:rPr lang="en-US" dirty="0"/>
              <a:t> dan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direktory</a:t>
            </a:r>
            <a:r>
              <a:rPr lang="en-US" dirty="0"/>
              <a:t> </a:t>
            </a:r>
            <a:r>
              <a:rPr lang="en-US" dirty="0" err="1"/>
              <a:t>penyimpanan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84BDB1-9214-44CB-8D2F-F2F4301A0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5097" y="1825625"/>
            <a:ext cx="6501806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29DA-37C2-4330-8A7A-8DB84EEC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073A-C835-4147-B682-25E66206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D8FB-7E1A-4ACB-BC80-000DA9DA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4. </a:t>
            </a:r>
            <a:r>
              <a:rPr lang="en-US" sz="3200" dirty="0" err="1"/>
              <a:t>Pilih</a:t>
            </a:r>
            <a:r>
              <a:rPr lang="en-US" sz="3200" dirty="0"/>
              <a:t> server yang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gunakan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disini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GlassFish</a:t>
            </a:r>
            <a:r>
              <a:rPr lang="en-US" sz="3200" dirty="0"/>
              <a:t> </a:t>
            </a:r>
            <a:r>
              <a:rPr lang="en-US" sz="3200" dirty="0" err="1"/>
              <a:t>Server.Untuk</a:t>
            </a:r>
            <a:r>
              <a:rPr lang="en-US" sz="3200" dirty="0"/>
              <a:t> Context Path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alamat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akses</a:t>
            </a:r>
            <a:r>
              <a:rPr lang="en-US" sz="3200" dirty="0"/>
              <a:t> </a:t>
            </a:r>
            <a:r>
              <a:rPr lang="en-US" sz="3200" dirty="0" err="1"/>
              <a:t>nanti</a:t>
            </a:r>
            <a:r>
              <a:rPr lang="en-US" sz="3200" dirty="0"/>
              <a:t>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47352F-1305-4936-B068-F2959D49C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056" y="1839303"/>
            <a:ext cx="6436173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FDFE-4487-431E-8247-42885450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49B70-6D67-4F20-B81B-57FE654C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67F3-A514-4A9A-869B-811138AB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Berhubung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frameworks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klik</a:t>
            </a:r>
            <a:r>
              <a:rPr lang="en-US" sz="2800" dirty="0"/>
              <a:t> Finish </a:t>
            </a:r>
            <a:r>
              <a:rPr lang="en-US" sz="2800" dirty="0" err="1"/>
              <a:t>saja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5. Setelah </a:t>
            </a:r>
            <a:r>
              <a:rPr lang="en-US" sz="2800" dirty="0" err="1"/>
              <a:t>klik</a:t>
            </a:r>
            <a:r>
              <a:rPr lang="en-US" sz="2800" dirty="0"/>
              <a:t> Finish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folder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file </a:t>
            </a:r>
            <a:r>
              <a:rPr lang="en-US" sz="2800" dirty="0" err="1"/>
              <a:t>index.jsp</a:t>
            </a:r>
            <a:endParaRPr lang="en-US" sz="2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9A4297-8A62-44CB-8C10-2CD14DC4C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4622" y="2005012"/>
            <a:ext cx="9216187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8FAD-96A4-4F9E-918D-2CE8D223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7E39-1586-4C82-A073-17502053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2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546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Pemograman Internet -JSP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Beri nama project anda dan tentukan direktory penyimpanan</vt:lpstr>
      <vt:lpstr>4. Pilih server yang ingin anda gunakan, namun disini saya menggunakan GlassFish Server.Untuk Context Path merupakan alamat yang akan kita akses nanti.</vt:lpstr>
      <vt:lpstr>Berhubung kita tidak menggunakan frameworks langsung klik Finish saja. 5. Setelah klik Finish kita akan melihat struktur folder seperti berikut ini, dengan file index.jsp</vt:lpstr>
      <vt:lpstr>6. Sekarang kita coba running, dengan cara klik kanan pada project lalu pilih Run, tunggu hingga aplikasi terdeploy.</vt:lpstr>
      <vt:lpstr>PowerPoint Presentation</vt:lpstr>
      <vt:lpstr>latihan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Pemograman Internet -JSP</dc:title>
  <dc:creator>NENY ROSMAWARNI -</dc:creator>
  <cp:lastModifiedBy>NENY ROSMAWARNI -</cp:lastModifiedBy>
  <cp:revision>11</cp:revision>
  <dcterms:created xsi:type="dcterms:W3CDTF">2020-12-02T03:31:44Z</dcterms:created>
  <dcterms:modified xsi:type="dcterms:W3CDTF">2020-12-04T18:57:25Z</dcterms:modified>
</cp:coreProperties>
</file>