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93D20-2640-4477-A822-4461652E1D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CE34E-E1F5-41FC-91D5-5F6397949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0F5BD-FDD6-44AA-8CF8-6DF67FCAF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2B21C3-E430-4EB4-A474-D41A1D2D1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89C5F-88AC-44DC-85D3-0C2886C38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FC62A-1611-4A1B-B048-6D9A2C028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68E7A-5161-4B4E-BA49-12AAC586A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3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7E8C0-1482-4EB4-AF55-99727BEA7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E7EA03-8DA1-4C8D-9FD8-ABB8FDF98C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504A-5E1A-47C4-BE63-3BD071F08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CA19D-0247-4689-9037-0E34F89F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351DD-86AA-40C1-9750-CA644D968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09D035-643F-48DC-8EA3-4018F452E7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92E5E5-4C5E-4708-9684-69961DF23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0597E-DECE-443D-AD73-566A1CE6C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7503F-994B-4E06-912C-8E8862B7A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0DB25-3990-4A37-B6D7-A90F80793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1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B08AA-B49D-4E1D-84E4-A487082F5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C7BEE-DCE0-4095-8C60-70541720E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1DEEA-838C-4FE0-BA14-844E2851A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0A86A-7985-4852-AF66-C3C934B9B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1FFF5-6310-43D1-A674-2155BEE0A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64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B658F-1253-4D31-B503-BE7B0992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3D331-8363-4101-988F-5DC993FD2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C1041-0521-4E0B-AD73-9BF33D448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78B9B-3B9F-434D-B96C-3DDEB2D51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96A4D-5C89-4B07-9581-D0D8B28C1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2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8FD69-84D7-41C7-BBFE-F4E80033F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4E874-711B-4E78-922C-BC9FBE48A0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0B386-3D6B-4833-ACD2-87058FCF2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A6421E-DF0F-47F8-93D8-240D8DBA4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8102F-4B84-4D1A-8581-5A248CE2B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470F80-FB6F-4FC3-8A9F-BC0542FB0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1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26CF3-5C07-4E84-B554-58E001157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29A941-0B9A-4093-BE35-FD8880F7D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6651F3-5060-4C8F-8A89-3ACEA2AFD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17F548-E30B-4E17-A87A-986ACD2CD8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4679CD-B75C-418D-83EA-FE18722A28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341A79-BD39-4DA1-B9B7-E6E07713A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5B947C-36C0-43C7-AE22-FFE6228AB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C1A21F-674C-4F40-A4DD-EB15582B4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90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307B1-AC06-489A-B24D-56CE7858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B3EF9B-C0E8-4589-B158-99969C175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F375E4-5B43-404E-828E-BECE53EDC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B6F914-6E4B-4A71-87EA-393817C31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2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B6506B-1891-4AEF-ACAE-56819398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D8E80C-555C-4B1E-9727-F342D9F41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C46C0A-A31D-4430-A3C6-A2FC6AC40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6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D8085-EB28-453F-898B-2619EA67E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9315F-0A54-4DFA-9A0E-1722103C4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07142B-5B08-49C7-99B2-FE7A2137E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34DEEE-0795-4365-845B-3EFCCBDFD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9DB36-684B-49C2-9F7A-0E6BFA522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6B983F-600D-462E-8808-73DBC6F2B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3AA52-56B8-4436-9FB5-08FFFFB3E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E661AA-470C-4DBF-9D0C-D269E80FBA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9494F0-4CD3-4913-A846-F16C8A48F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893CC-84A6-4499-BA45-82F23AD76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8940A4-551E-41B8-BD7E-81E9B1887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E1A9B-1812-4D91-BCAF-F75D8A6CA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87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C19A0B-1E4A-405B-ADC7-960286A84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B8F805-F1DF-482A-8037-8F4374858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8E2AB-4477-44BE-88CB-1BB7E901CC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14255-491B-4226-BB43-5ACAD99415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B46FF-37A7-4CEE-8035-D01E226392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8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racle.com/java/technologies/javase/javase-jdk8-download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71BDD-BF57-46B2-8E51-7B2009F710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0372" y="1392865"/>
            <a:ext cx="6627628" cy="2117098"/>
          </a:xfrm>
        </p:spPr>
        <p:txBody>
          <a:bodyPr/>
          <a:lstStyle/>
          <a:p>
            <a:r>
              <a:rPr lang="en-US" dirty="0" err="1"/>
              <a:t>Pemograman</a:t>
            </a:r>
            <a:r>
              <a:rPr lang="en-US" dirty="0"/>
              <a:t> Internet -JSP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30A3B4-06EF-49BC-AB4F-E471233FCD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Oleh :</a:t>
            </a:r>
          </a:p>
          <a:p>
            <a:r>
              <a:rPr lang="en-US" dirty="0" err="1"/>
              <a:t>Neny</a:t>
            </a:r>
            <a:r>
              <a:rPr lang="en-US" dirty="0"/>
              <a:t> </a:t>
            </a:r>
            <a:r>
              <a:rPr lang="en-US" dirty="0" err="1"/>
              <a:t>Rosmawarni</a:t>
            </a:r>
            <a:r>
              <a:rPr lang="en-US" dirty="0"/>
              <a:t> </a:t>
            </a:r>
            <a:r>
              <a:rPr lang="en-US" dirty="0" err="1"/>
              <a:t>S.Kom</a:t>
            </a:r>
            <a:r>
              <a:rPr lang="en-US" dirty="0"/>
              <a:t>, </a:t>
            </a:r>
            <a:r>
              <a:rPr lang="en-US" dirty="0" err="1"/>
              <a:t>M.Kom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Pertemuan</a:t>
            </a:r>
            <a:r>
              <a:rPr lang="en-US" dirty="0"/>
              <a:t> 11)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E0A622-81B6-451C-8533-031716BEE1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269" y="1392865"/>
            <a:ext cx="4039525" cy="251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82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CF727-433E-4D02-9160-80EA51D23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6. Sekarang kita coba running, dengan cara klik kanan pada project lalu pilih Run, tunggu hingga aplikasi terdeploy.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5518F57-C8C4-468C-9A39-BB742B7D1A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9336" y="1825625"/>
            <a:ext cx="6333327" cy="435133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1637D-E407-43BB-B243-7A33F54AD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F49A5-0F16-457E-9699-6FB5348EA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0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B61B9-C510-40C6-B251-867E5DE34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DA8A698-A244-491D-8A42-B9103AC036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136" y="1825625"/>
            <a:ext cx="5791728" cy="435133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C8955-04C4-4717-BDDB-EEF4CDB84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7B428-6A61-4C4A-8E72-EE9D8EE1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727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4695D-349B-44F1-AF13-CA89576E8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0AECD-83B2-4235-9194-6F994D025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&lt;%-- </a:t>
            </a:r>
          </a:p>
          <a:p>
            <a:r>
              <a:rPr lang="en-US" dirty="0"/>
              <a:t>    Document   : index</a:t>
            </a:r>
          </a:p>
          <a:p>
            <a:r>
              <a:rPr lang="en-US" dirty="0"/>
              <a:t>    Created on : Jan 14, 2015, 6:53:58 AM</a:t>
            </a:r>
          </a:p>
          <a:p>
            <a:r>
              <a:rPr lang="en-US" dirty="0"/>
              <a:t>    Author     : </a:t>
            </a:r>
            <a:r>
              <a:rPr lang="en-US" dirty="0" err="1"/>
              <a:t>FikryAns</a:t>
            </a:r>
            <a:endParaRPr lang="en-US" dirty="0"/>
          </a:p>
          <a:p>
            <a:r>
              <a:rPr lang="en-US" dirty="0"/>
              <a:t>--%&gt;</a:t>
            </a:r>
          </a:p>
          <a:p>
            <a:endParaRPr lang="en-US" dirty="0"/>
          </a:p>
          <a:p>
            <a:r>
              <a:rPr lang="en-US" dirty="0"/>
              <a:t>&lt;%@page </a:t>
            </a:r>
            <a:r>
              <a:rPr lang="en-US" dirty="0" err="1"/>
              <a:t>contentType</a:t>
            </a:r>
            <a:r>
              <a:rPr lang="en-US" dirty="0"/>
              <a:t>="text/html" </a:t>
            </a:r>
            <a:r>
              <a:rPr lang="en-US" dirty="0" err="1"/>
              <a:t>pageEncoding</a:t>
            </a:r>
            <a:r>
              <a:rPr lang="en-US" dirty="0"/>
              <a:t>="UTF-8"%&gt;</a:t>
            </a:r>
          </a:p>
          <a:p>
            <a:r>
              <a:rPr lang="en-US" dirty="0"/>
              <a:t>&lt;!DOCTYPE html&gt;</a:t>
            </a:r>
          </a:p>
          <a:p>
            <a:r>
              <a:rPr lang="en-US" dirty="0"/>
              <a:t>&lt;html&gt;</a:t>
            </a:r>
          </a:p>
          <a:p>
            <a:r>
              <a:rPr lang="en-US" dirty="0"/>
              <a:t>    &lt;head&gt;</a:t>
            </a:r>
          </a:p>
          <a:p>
            <a:r>
              <a:rPr lang="en-US" dirty="0"/>
              <a:t>        &lt;meta http-</a:t>
            </a:r>
            <a:r>
              <a:rPr lang="en-US" dirty="0" err="1"/>
              <a:t>equiv</a:t>
            </a:r>
            <a:r>
              <a:rPr lang="en-US" dirty="0"/>
              <a:t>="Content-Type" content="text/html; charset=UTF-8"&gt;</a:t>
            </a:r>
          </a:p>
          <a:p>
            <a:r>
              <a:rPr lang="en-US" dirty="0"/>
              <a:t>        &lt;title&gt;</a:t>
            </a:r>
            <a:r>
              <a:rPr lang="en-US" dirty="0" err="1"/>
              <a:t>Latihan</a:t>
            </a:r>
            <a:r>
              <a:rPr lang="en-US" dirty="0"/>
              <a:t> Website&lt;/title&gt;</a:t>
            </a:r>
          </a:p>
          <a:p>
            <a:r>
              <a:rPr lang="en-US" dirty="0"/>
              <a:t>    &lt;/head&gt;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    &lt;h1&gt;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dan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&lt;/h1&gt;</a:t>
            </a:r>
          </a:p>
          <a:p>
            <a:r>
              <a:rPr lang="en-US" dirty="0"/>
              <a:t>        &lt;%=new </a:t>
            </a:r>
            <a:r>
              <a:rPr lang="en-US" dirty="0" err="1"/>
              <a:t>java.util.Date</a:t>
            </a:r>
            <a:r>
              <a:rPr lang="en-US" dirty="0"/>
              <a:t>()%&gt;</a:t>
            </a:r>
          </a:p>
          <a:p>
            <a:r>
              <a:rPr lang="en-US" dirty="0"/>
              <a:t>&lt;/html&gt;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CE4F6-D232-42E8-801B-4110BD34F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EE59B-6B40-4005-B145-010CA8AFE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62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4134-D40D-4532-B126-CBC702989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2FF5536-E802-4B34-82F5-021DC0CB7F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3025" y="2191544"/>
            <a:ext cx="9505950" cy="36195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E7746-43AD-4390-8702-8E6DD5490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C94BB-ED16-4E56-80E3-E15C34592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39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FD16CC7-D66D-45F3-8A08-0AB270F904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5001" y="2742361"/>
            <a:ext cx="4041998" cy="2517866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664DE-A0D3-46C2-AB34-3FD1BF9E5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3EBD0-C793-4017-B8D4-4DA43D5E9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7257DF-C6F4-4B15-BF95-C124A303B7B4}"/>
              </a:ext>
            </a:extLst>
          </p:cNvPr>
          <p:cNvSpPr/>
          <p:nvPr/>
        </p:nvSpPr>
        <p:spPr>
          <a:xfrm>
            <a:off x="2527212" y="1127105"/>
            <a:ext cx="674896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TERIMAKASIH</a:t>
            </a:r>
          </a:p>
        </p:txBody>
      </p:sp>
    </p:spTree>
    <p:extLst>
      <p:ext uri="{BB962C8B-B14F-4D97-AF65-F5344CB8AC3E}">
        <p14:creationId xmlns:p14="http://schemas.microsoft.com/office/powerpoint/2010/main" val="1986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BBE3A-4DD4-4827-95EA-7922C05B2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A269B-A5DE-4C10-890B-57FA1C3E7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JSP (Java Server Pages) ?</a:t>
            </a:r>
          </a:p>
          <a:p>
            <a:r>
              <a:rPr lang="en-US" dirty="0"/>
              <a:t>JSP (Java Server Page)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mengontrol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Web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servlet, program </a:t>
            </a:r>
            <a:r>
              <a:rPr lang="en-US" dirty="0" err="1"/>
              <a:t>kecil</a:t>
            </a:r>
            <a:r>
              <a:rPr lang="en-US" dirty="0"/>
              <a:t> yang </a:t>
            </a:r>
            <a:r>
              <a:rPr lang="en-US" dirty="0" err="1"/>
              <a:t>dijalankan</a:t>
            </a:r>
            <a:r>
              <a:rPr lang="en-US" dirty="0"/>
              <a:t> di server Web.</a:t>
            </a:r>
          </a:p>
          <a:p>
            <a:r>
              <a:rPr lang="en-US" dirty="0"/>
              <a:t>Sun Microsystem, </a:t>
            </a:r>
            <a:r>
              <a:rPr lang="en-US" dirty="0" err="1"/>
              <a:t>pembuat</a:t>
            </a:r>
            <a:r>
              <a:rPr lang="en-US" dirty="0"/>
              <a:t> Java,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JSP </a:t>
            </a:r>
            <a:r>
              <a:rPr lang="en-US" dirty="0" err="1"/>
              <a:t>sebagai</a:t>
            </a:r>
            <a:r>
              <a:rPr lang="en-US" dirty="0"/>
              <a:t> Servlet API (Application Program Interface).</a:t>
            </a:r>
          </a:p>
          <a:p>
            <a:r>
              <a:rPr lang="en-US" dirty="0" err="1"/>
              <a:t>Halaman</a:t>
            </a:r>
            <a:r>
              <a:rPr lang="en-US" dirty="0"/>
              <a:t> HTML yang </a:t>
            </a:r>
            <a:r>
              <a:rPr lang="en-US" dirty="0" err="1"/>
              <a:t>berisi</a:t>
            </a:r>
            <a:r>
              <a:rPr lang="en-US" dirty="0"/>
              <a:t> link </a:t>
            </a:r>
            <a:r>
              <a:rPr lang="en-US" dirty="0" err="1"/>
              <a:t>ke</a:t>
            </a:r>
            <a:r>
              <a:rPr lang="en-US" dirty="0"/>
              <a:t> servlet Java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akhiran</a:t>
            </a:r>
            <a:r>
              <a:rPr lang="en-US" dirty="0"/>
              <a:t> .</a:t>
            </a:r>
            <a:r>
              <a:rPr lang="en-US" dirty="0" err="1"/>
              <a:t>jsp</a:t>
            </a:r>
            <a:r>
              <a:rPr lang="en-US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8BC94-14F3-452A-ABDB-00E042DC3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A2F8C-4F8F-40AE-AA3C-89A31A7AD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22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0B552-1F6A-4DFD-80F1-28E1509F2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0E040-478A-4B22-B5A1-446620055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IDE (</a:t>
            </a:r>
            <a:r>
              <a:rPr lang="en-US" dirty="0" err="1"/>
              <a:t>Intergrated</a:t>
            </a:r>
            <a:r>
              <a:rPr lang="en-US" dirty="0"/>
              <a:t> Desktop Environment)</a:t>
            </a:r>
          </a:p>
          <a:p>
            <a:r>
              <a:rPr lang="en-US" dirty="0"/>
              <a:t>Anda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eclipse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netbeans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pada tutorial kali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netbeans</a:t>
            </a:r>
            <a:r>
              <a:rPr lang="en-US" dirty="0"/>
              <a:t>.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netbeans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8.0 </a:t>
            </a:r>
            <a:r>
              <a:rPr lang="en-US" dirty="0" err="1"/>
              <a:t>keatas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6A4FF-843B-4714-9738-F4FC7F99F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C2114-5B1F-4D63-8842-74629B53B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6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F4DA0-5D81-45BB-B042-FFA15AF19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C1F0B-7C27-493B-B2AD-2BA70A8A4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JDK (Java Development Kit)</a:t>
            </a:r>
          </a:p>
          <a:p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menginstall</a:t>
            </a:r>
            <a:r>
              <a:rPr lang="en-US" dirty="0"/>
              <a:t> </a:t>
            </a:r>
            <a:r>
              <a:rPr lang="en-US" dirty="0" err="1"/>
              <a:t>netbeans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diharuskan</a:t>
            </a:r>
            <a:r>
              <a:rPr lang="en-US" dirty="0"/>
              <a:t> </a:t>
            </a:r>
            <a:r>
              <a:rPr lang="en-US" dirty="0" err="1"/>
              <a:t>menginstall</a:t>
            </a:r>
            <a:r>
              <a:rPr lang="en-US" dirty="0"/>
              <a:t> </a:t>
            </a:r>
            <a:r>
              <a:rPr lang="en-US" dirty="0" err="1"/>
              <a:t>jdk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.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</a:t>
            </a:r>
            <a:r>
              <a:rPr lang="en-US" dirty="0" err="1"/>
              <a:t>terbaru</a:t>
            </a:r>
            <a:r>
              <a:rPr lang="en-US" dirty="0"/>
              <a:t>. Download JDK</a:t>
            </a:r>
          </a:p>
          <a:p>
            <a:r>
              <a:rPr lang="en-US" dirty="0">
                <a:hlinkClick r:id="rId2"/>
              </a:rPr>
              <a:t>https://www.oracle.com/java/technologies/javase/javase-jdk8-downloads.html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B7C69-00A1-41C4-821C-F05E5D318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0F31E-89E0-4578-BA42-C1698D219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59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8ACFA-73C6-45BC-BA43-48AE6D7D9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A8330-E1AB-4B5C-910C-FF9810AFE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3. </a:t>
            </a:r>
            <a:r>
              <a:rPr lang="en-US" dirty="0" err="1"/>
              <a:t>WebServer</a:t>
            </a:r>
            <a:endParaRPr lang="en-US" dirty="0"/>
          </a:p>
          <a:p>
            <a:r>
              <a:rPr lang="en-US" dirty="0"/>
              <a:t>Pada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installasi</a:t>
            </a:r>
            <a:r>
              <a:rPr lang="en-US" dirty="0"/>
              <a:t> </a:t>
            </a:r>
            <a:r>
              <a:rPr lang="en-US" dirty="0" err="1"/>
              <a:t>netbeans</a:t>
            </a:r>
            <a:r>
              <a:rPr lang="en-US" dirty="0"/>
              <a:t> </a:t>
            </a:r>
            <a:r>
              <a:rPr lang="en-US" dirty="0" err="1"/>
              <a:t>pastikan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menginstall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webserver </a:t>
            </a:r>
            <a:r>
              <a:rPr lang="en-US" dirty="0" err="1"/>
              <a:t>seperti</a:t>
            </a:r>
            <a:r>
              <a:rPr lang="en-US" dirty="0"/>
              <a:t> apache tomcat, glassfish.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oracle web logic server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mendownloadnya</a:t>
            </a:r>
            <a:r>
              <a:rPr lang="en-US" dirty="0"/>
              <a:t> di </a:t>
            </a:r>
            <a:r>
              <a:rPr lang="en-US" dirty="0" err="1"/>
              <a:t>halaman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oracle. Download Oracle </a:t>
            </a:r>
            <a:r>
              <a:rPr lang="en-US" dirty="0" err="1"/>
              <a:t>Weblogic</a:t>
            </a:r>
            <a:r>
              <a:rPr lang="en-US" dirty="0"/>
              <a:t> Server</a:t>
            </a:r>
          </a:p>
          <a:p>
            <a:endParaRPr lang="en-US" dirty="0"/>
          </a:p>
          <a:p>
            <a:r>
              <a:rPr lang="en-US" dirty="0"/>
              <a:t>dan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HTML (Hyper Text Markup </a:t>
            </a:r>
            <a:r>
              <a:rPr lang="en-US" dirty="0" err="1"/>
              <a:t>Languange</a:t>
            </a:r>
            <a:r>
              <a:rPr lang="en-US" dirty="0"/>
              <a:t>) dan java.</a:t>
            </a:r>
          </a:p>
          <a:p>
            <a:endParaRPr lang="en-US" dirty="0"/>
          </a:p>
          <a:p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buka</a:t>
            </a:r>
            <a:r>
              <a:rPr lang="en-US" dirty="0"/>
              <a:t> IDE </a:t>
            </a:r>
            <a:r>
              <a:rPr lang="en-US" dirty="0" err="1"/>
              <a:t>netbeans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1. </a:t>
            </a:r>
            <a:r>
              <a:rPr lang="en-US" dirty="0" err="1"/>
              <a:t>Klik</a:t>
            </a:r>
            <a:r>
              <a:rPr lang="en-US" dirty="0"/>
              <a:t> File-New Project</a:t>
            </a:r>
          </a:p>
          <a:p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Pilih</a:t>
            </a:r>
            <a:r>
              <a:rPr lang="en-US" dirty="0"/>
              <a:t> Java Web-Web Application</a:t>
            </a:r>
          </a:p>
          <a:p>
            <a:endParaRPr lang="en-US" dirty="0"/>
          </a:p>
          <a:p>
            <a:r>
              <a:rPr lang="en-US" dirty="0" err="1"/>
              <a:t>Klik</a:t>
            </a:r>
            <a:r>
              <a:rPr lang="en-US" dirty="0"/>
              <a:t> Next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1AA99-138D-4F3C-91AD-DF2DEF90A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B5BAE-A422-4D31-A8FE-42E83B2D3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33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BA7ED-2A19-49FA-8253-69050527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38C205A-4115-4AC1-8B40-5EDEDE856E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3234" y="1825625"/>
            <a:ext cx="6365531" cy="435133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89D8E-E61B-4FE0-A3B2-6BB681694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44969-A419-4D1E-BC54-2CF524E9C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24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153BE-3697-4E06-AA8E-2FCC888CA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Beri </a:t>
            </a:r>
            <a:r>
              <a:rPr lang="en-US" dirty="0" err="1"/>
              <a:t>nama</a:t>
            </a:r>
            <a:r>
              <a:rPr lang="en-US" dirty="0"/>
              <a:t> project </a:t>
            </a:r>
            <a:r>
              <a:rPr lang="en-US" dirty="0" err="1"/>
              <a:t>anda</a:t>
            </a:r>
            <a:r>
              <a:rPr lang="en-US" dirty="0"/>
              <a:t> dan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direktory</a:t>
            </a:r>
            <a:r>
              <a:rPr lang="en-US" dirty="0"/>
              <a:t> </a:t>
            </a:r>
            <a:r>
              <a:rPr lang="en-US" dirty="0" err="1"/>
              <a:t>penyimpanan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084BDB1-9214-44CB-8D2F-F2F4301A02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5097" y="1825625"/>
            <a:ext cx="6501806" cy="435133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529DA-37C2-4330-8A7A-8DB84EECC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7073A-C835-4147-B682-25E662066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46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FD8FB-7E1A-4ACB-BC80-000DA9DAF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4. </a:t>
            </a:r>
            <a:r>
              <a:rPr lang="en-US" sz="3200" dirty="0" err="1"/>
              <a:t>Pilih</a:t>
            </a:r>
            <a:r>
              <a:rPr lang="en-US" sz="3200" dirty="0"/>
              <a:t> server yang </a:t>
            </a:r>
            <a:r>
              <a:rPr lang="en-US" sz="3200" dirty="0" err="1"/>
              <a:t>ingin</a:t>
            </a:r>
            <a:r>
              <a:rPr lang="en-US" sz="3200" dirty="0"/>
              <a:t> </a:t>
            </a:r>
            <a:r>
              <a:rPr lang="en-US" sz="3200" dirty="0" err="1"/>
              <a:t>anda</a:t>
            </a:r>
            <a:r>
              <a:rPr lang="en-US" sz="3200" dirty="0"/>
              <a:t> </a:t>
            </a:r>
            <a:r>
              <a:rPr lang="en-US" sz="3200" dirty="0" err="1"/>
              <a:t>gunakan</a:t>
            </a:r>
            <a:r>
              <a:rPr lang="en-US" sz="3200" dirty="0"/>
              <a:t>, </a:t>
            </a:r>
            <a:r>
              <a:rPr lang="en-US" sz="3200" dirty="0" err="1"/>
              <a:t>namun</a:t>
            </a:r>
            <a:r>
              <a:rPr lang="en-US" sz="3200" dirty="0"/>
              <a:t> </a:t>
            </a:r>
            <a:r>
              <a:rPr lang="en-US" sz="3200" dirty="0" err="1"/>
              <a:t>disini</a:t>
            </a:r>
            <a:r>
              <a:rPr lang="en-US" sz="3200" dirty="0"/>
              <a:t> </a:t>
            </a:r>
            <a:r>
              <a:rPr lang="en-US" sz="3200" dirty="0" err="1"/>
              <a:t>saya</a:t>
            </a:r>
            <a:r>
              <a:rPr lang="en-US" sz="3200" dirty="0"/>
              <a:t> </a:t>
            </a:r>
            <a:r>
              <a:rPr lang="en-US" sz="3200" dirty="0" err="1"/>
              <a:t>menggunakan</a:t>
            </a:r>
            <a:r>
              <a:rPr lang="en-US" sz="3200" dirty="0"/>
              <a:t> </a:t>
            </a:r>
            <a:r>
              <a:rPr lang="en-US" sz="3200" dirty="0" err="1"/>
              <a:t>GlassFish</a:t>
            </a:r>
            <a:r>
              <a:rPr lang="en-US" sz="3200" dirty="0"/>
              <a:t> </a:t>
            </a:r>
            <a:r>
              <a:rPr lang="en-US" sz="3200" dirty="0" err="1"/>
              <a:t>Server.Untuk</a:t>
            </a:r>
            <a:r>
              <a:rPr lang="en-US" sz="3200" dirty="0"/>
              <a:t> Context Path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alamat</a:t>
            </a:r>
            <a:r>
              <a:rPr lang="en-US" sz="3200" dirty="0"/>
              <a:t> yang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akses</a:t>
            </a:r>
            <a:r>
              <a:rPr lang="en-US" sz="3200" dirty="0"/>
              <a:t> </a:t>
            </a:r>
            <a:r>
              <a:rPr lang="en-US" sz="3200" dirty="0" err="1"/>
              <a:t>nanti</a:t>
            </a:r>
            <a:r>
              <a:rPr lang="en-US" sz="3200" dirty="0"/>
              <a:t>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F47352F-1305-4936-B068-F2959D49CA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3056" y="1839303"/>
            <a:ext cx="6436173" cy="435133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5FDFE-4487-431E-8247-428854505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49B70-6D67-4F20-B81B-57FE654C5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79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267F3-A514-4A9A-869B-811138AB7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Berhubung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frameworks </a:t>
            </a:r>
            <a:r>
              <a:rPr lang="en-US" sz="2800" dirty="0" err="1"/>
              <a:t>langsung</a:t>
            </a:r>
            <a:r>
              <a:rPr lang="en-US" sz="2800" dirty="0"/>
              <a:t> </a:t>
            </a:r>
            <a:r>
              <a:rPr lang="en-US" sz="2800" dirty="0" err="1"/>
              <a:t>klik</a:t>
            </a:r>
            <a:r>
              <a:rPr lang="en-US" sz="2800" dirty="0"/>
              <a:t> Finish </a:t>
            </a:r>
            <a:r>
              <a:rPr lang="en-US" sz="2800" dirty="0" err="1"/>
              <a:t>saja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/>
              <a:t>5. Setelah </a:t>
            </a:r>
            <a:r>
              <a:rPr lang="en-US" sz="2800" dirty="0" err="1"/>
              <a:t>klik</a:t>
            </a:r>
            <a:r>
              <a:rPr lang="en-US" sz="2800" dirty="0"/>
              <a:t> Finish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melihat</a:t>
            </a:r>
            <a:r>
              <a:rPr lang="en-US" sz="2800" dirty="0"/>
              <a:t> </a:t>
            </a:r>
            <a:r>
              <a:rPr lang="en-US" sz="2800" dirty="0" err="1"/>
              <a:t>struktur</a:t>
            </a:r>
            <a:r>
              <a:rPr lang="en-US" sz="2800" dirty="0"/>
              <a:t> folder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, </a:t>
            </a:r>
            <a:r>
              <a:rPr lang="en-US" sz="2800" dirty="0" err="1"/>
              <a:t>dengan</a:t>
            </a:r>
            <a:r>
              <a:rPr lang="en-US" sz="2800" dirty="0"/>
              <a:t> file </a:t>
            </a:r>
            <a:r>
              <a:rPr lang="en-US" sz="2800" dirty="0" err="1"/>
              <a:t>index.jsp</a:t>
            </a:r>
            <a:endParaRPr lang="en-US" sz="28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69A4297-8A62-44CB-8C10-2CD14DC4CA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4622" y="2005012"/>
            <a:ext cx="9216187" cy="435133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28FAD-96A4-4F9E-918D-2CE8D2230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17E39-1586-4C82-A073-17502053F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29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3802</TotalTime>
  <Words>546</Words>
  <Application>Microsoft Office PowerPoint</Application>
  <PresentationFormat>Widescreen</PresentationFormat>
  <Paragraphs>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Pemograman Internet -JSP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Beri nama project anda dan tentukan direktory penyimpanan</vt:lpstr>
      <vt:lpstr>4. Pilih server yang ingin anda gunakan, namun disini saya menggunakan GlassFish Server.Untuk Context Path merupakan alamat yang akan kita akses nanti.</vt:lpstr>
      <vt:lpstr>Berhubung kita tidak menggunakan frameworks langsung klik Finish saja. 5. Setelah klik Finish kita akan melihat struktur folder seperti berikut ini, dengan file index.jsp</vt:lpstr>
      <vt:lpstr>6. Sekarang kita coba running, dengan cara klik kanan pada project lalu pilih Run, tunggu hingga aplikasi terdeploy.</vt:lpstr>
      <vt:lpstr>PowerPoint Presentation</vt:lpstr>
      <vt:lpstr>latihan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Pemograman Internet -JSP</dc:title>
  <dc:creator>NENY ROSMAWARNI -</dc:creator>
  <cp:lastModifiedBy>NENY ROSMAWARNI -</cp:lastModifiedBy>
  <cp:revision>11</cp:revision>
  <dcterms:created xsi:type="dcterms:W3CDTF">2020-12-02T03:31:44Z</dcterms:created>
  <dcterms:modified xsi:type="dcterms:W3CDTF">2020-12-04T18:56:59Z</dcterms:modified>
</cp:coreProperties>
</file>