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3D20-2640-4477-A822-4461652E1D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CE34E-E1F5-41FC-91D5-5F6397949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F5BD-FDD6-44AA-8CF8-6DF67FCAF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B21C3-E430-4EB4-A474-D41A1D2D1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89C5F-88AC-44DC-85D3-0C2886C3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FC62A-1611-4A1B-B048-6D9A2C02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8E7A-5161-4B4E-BA49-12AAC586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3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E8C0-1482-4EB4-AF55-99727BEA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7EA03-8DA1-4C8D-9FD8-ABB8FDF98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504A-5E1A-47C4-BE63-3BD071F0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CA19D-0247-4689-9037-0E34F89F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351DD-86AA-40C1-9750-CA644D96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9D035-643F-48DC-8EA3-4018F452E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2E5E5-4C5E-4708-9684-69961DF23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597E-DECE-443D-AD73-566A1CE6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503F-994B-4E06-912C-8E8862B7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0DB25-3990-4A37-B6D7-A90F8079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08AA-B49D-4E1D-84E4-A487082F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7BEE-DCE0-4095-8C60-70541720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DEEA-838C-4FE0-BA14-844E2851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0A86A-7985-4852-AF66-C3C934B9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1FFF5-6310-43D1-A674-2155BEE0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658F-1253-4D31-B503-BE7B0992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3D331-8363-4101-988F-5DC993FD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C1041-0521-4E0B-AD73-9BF33D44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78B9B-3B9F-434D-B96C-3DDEB2D5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96A4D-5C89-4B07-9581-D0D8B28C1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FD69-84D7-41C7-BBFE-F4E80033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E874-711B-4E78-922C-BC9FBE48A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0B386-3D6B-4833-ACD2-87058FCF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6421E-DF0F-47F8-93D8-240D8DBA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8102F-4B84-4D1A-8581-5A248CE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0F80-FB6F-4FC3-8A9F-BC0542FB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6CF3-5C07-4E84-B554-58E001157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9A941-0B9A-4093-BE35-FD8880F7D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651F3-5060-4C8F-8A89-3ACEA2AF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7F548-E30B-4E17-A87A-986ACD2CD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679CD-B75C-418D-83EA-FE18722A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41A79-BD39-4DA1-B9B7-E6E07713A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B947C-36C0-43C7-AE22-FFE6228A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1A21F-674C-4F40-A4DD-EB15582B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07B1-AC06-489A-B24D-56CE7858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3EF9B-C0E8-4589-B158-99969C175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375E4-5B43-404E-828E-BECE53ED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6F914-6E4B-4A71-87EA-393817C3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6506B-1891-4AEF-ACAE-56819398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8E80C-555C-4B1E-9727-F342D9F4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46C0A-A31D-4430-A3C6-A2FC6AC4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6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8085-EB28-453F-898B-2619EA67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315F-0A54-4DFA-9A0E-1722103C4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7142B-5B08-49C7-99B2-FE7A2137E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4DEEE-0795-4365-845B-3EFCCBDF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9DB36-684B-49C2-9F7A-0E6BFA52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983F-600D-462E-8808-73DBC6F2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AA52-56B8-4436-9FB5-08FFFFB3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661AA-470C-4DBF-9D0C-D269E80FB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494F0-4CD3-4913-A846-F16C8A48F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893CC-84A6-4499-BA45-82F23AD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940A4-551E-41B8-BD7E-81E9B188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1A9B-1812-4D91-BCAF-F75D8A6C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19A0B-1E4A-405B-ADC7-960286A8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8F805-F1DF-482A-8037-8F437485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8E2AB-4477-44BE-88CB-1BB7E901C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14255-491B-4226-BB43-5ACAD9941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B46FF-37A7-4CEE-8035-D01E22639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B2BC-269C-4E96-BA3C-38116DE2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1BDD-BF57-46B2-8E51-7B2009F71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372" y="1392865"/>
            <a:ext cx="6627628" cy="2117098"/>
          </a:xfrm>
        </p:spPr>
        <p:txBody>
          <a:bodyPr/>
          <a:lstStyle/>
          <a:p>
            <a:r>
              <a:rPr lang="en-US" dirty="0" err="1"/>
              <a:t>Pemograman</a:t>
            </a:r>
            <a:r>
              <a:rPr lang="en-US" dirty="0"/>
              <a:t> Internet -JSP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0A3B4-06EF-49BC-AB4F-E471233FC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 :</a:t>
            </a:r>
          </a:p>
          <a:p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Pertemuan</a:t>
            </a:r>
            <a:r>
              <a:rPr lang="en-US" dirty="0"/>
              <a:t> 11)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0A622-81B6-451C-8533-031716BEE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69" y="1392865"/>
            <a:ext cx="4039525" cy="251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8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700D-D72B-4A62-AC52-E798B96C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2DCA-1254-45CB-9B5E-54F4836E2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file JSP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add_akun.jsp</a:t>
            </a:r>
            <a:r>
              <a:rPr lang="en-US" dirty="0"/>
              <a:t>. File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form </a:t>
            </a:r>
            <a:r>
              <a:rPr lang="en-US" dirty="0" err="1"/>
              <a:t>inputan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form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mensubmit</a:t>
            </a:r>
            <a:r>
              <a:rPr lang="en-US" dirty="0"/>
              <a:t>/</a:t>
            </a:r>
            <a:r>
              <a:rPr lang="en-US" dirty="0" err="1"/>
              <a:t>mengirimkan</a:t>
            </a:r>
            <a:r>
              <a:rPr lang="en-US" dirty="0"/>
              <a:t> data yang </a:t>
            </a:r>
            <a:r>
              <a:rPr lang="en-US" dirty="0" err="1"/>
              <a:t>diinputkan</a:t>
            </a:r>
            <a:r>
              <a:rPr lang="en-US" dirty="0"/>
              <a:t> oleh user.</a:t>
            </a:r>
          </a:p>
          <a:p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Package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model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class Akun.java.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19D25-4BCE-4EAC-A003-13F26CC0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CD718-C9F5-4D23-8BF2-2ACA4DA85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3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900C-0381-4460-9696-2B83B656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3A52-EDC4-4CA7-9C51-EB18063B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Model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/</a:t>
            </a:r>
            <a:r>
              <a:rPr lang="en-US" dirty="0" err="1"/>
              <a:t>menampung</a:t>
            </a:r>
            <a:r>
              <a:rPr lang="en-US" dirty="0"/>
              <a:t> data yang </a:t>
            </a:r>
            <a:r>
              <a:rPr lang="en-US" dirty="0" err="1"/>
              <a:t>diinputkan</a:t>
            </a:r>
            <a:r>
              <a:rPr lang="en-US" dirty="0"/>
              <a:t> oleh user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Servlet dan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Servlet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akunServlet.java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Package control. Karena </a:t>
            </a:r>
            <a:r>
              <a:rPr lang="en-US" dirty="0" err="1"/>
              <a:t>pengiriman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method POST,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data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void </a:t>
            </a:r>
            <a:r>
              <a:rPr lang="en-US" dirty="0" err="1"/>
              <a:t>doPost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Servlet,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ceklis</a:t>
            </a:r>
            <a:r>
              <a:rPr lang="en-US" dirty="0"/>
              <a:t> pada Add information to deployment descriptor (web.xml) agar </a:t>
            </a:r>
            <a:r>
              <a:rPr lang="en-US" dirty="0" err="1"/>
              <a:t>dibuatkan</a:t>
            </a:r>
            <a:r>
              <a:rPr lang="en-US" dirty="0"/>
              <a:t> file web.xml </a:t>
            </a:r>
            <a:r>
              <a:rPr lang="en-US" dirty="0" err="1"/>
              <a:t>didalam</a:t>
            </a:r>
            <a:r>
              <a:rPr lang="en-US" dirty="0"/>
              <a:t> folder Configuration Files.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B88EA-A463-4D3C-99FD-EBB00FA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02AD9-7CEA-414C-962F-E4AF6192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5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DAC3-7CB0-47FD-B2D5-8CD58B21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1FAE7-EC7C-487F-A1D5-97EA0022E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file web.xml yang di create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Servlet. File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Configuration Files.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data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diinputkan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file JSP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tampil_akun.jsp</a:t>
            </a:r>
            <a:r>
              <a:rPr lang="en-US" dirty="0"/>
              <a:t>.</a:t>
            </a:r>
          </a:p>
          <a:p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Library MySQL JDBC Driver agar 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database MySQL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4008B-94B7-4358-9AF5-CC30BD84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841DB-9872-485E-A3D3-97FF33919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8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93E4-4B26-4B4B-A64B-396E1A26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add_akun.jsp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4EA6-1D9B-44DE-A413-53311D5D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32500" lnSpcReduction="20000"/>
          </a:bodyPr>
          <a:lstStyle/>
          <a:p>
            <a:r>
              <a:rPr lang="en-US" dirty="0"/>
              <a:t>File name: </a:t>
            </a:r>
            <a:r>
              <a:rPr lang="en-US" dirty="0" err="1"/>
              <a:t>add_akun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&lt;%--</a:t>
            </a:r>
          </a:p>
          <a:p>
            <a:r>
              <a:rPr lang="en-US" dirty="0"/>
              <a:t>Document : </a:t>
            </a:r>
            <a:r>
              <a:rPr lang="en-US" dirty="0" err="1"/>
              <a:t>add_akun</a:t>
            </a:r>
            <a:endParaRPr lang="en-US" dirty="0"/>
          </a:p>
          <a:p>
            <a:r>
              <a:rPr lang="en-US" dirty="0"/>
              <a:t>Created on : Dec 5, 2010, 5:44:37 PM</a:t>
            </a:r>
          </a:p>
          <a:p>
            <a:r>
              <a:rPr lang="en-US" dirty="0"/>
              <a:t>Author :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--%&gt;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&lt;%@page </a:t>
            </a:r>
            <a:r>
              <a:rPr lang="en-US" dirty="0" err="1"/>
              <a:t>contentType</a:t>
            </a:r>
            <a:r>
              <a:rPr lang="en-US" dirty="0"/>
              <a:t>="text/html" </a:t>
            </a:r>
            <a:r>
              <a:rPr lang="en-US" dirty="0" err="1"/>
              <a:t>pageEncoding</a:t>
            </a:r>
            <a:r>
              <a:rPr lang="en-US" dirty="0"/>
              <a:t>="UTF-8"%&gt;</a:t>
            </a:r>
          </a:p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&lt;meta http-</a:t>
            </a:r>
            <a:r>
              <a:rPr lang="en-US" dirty="0" err="1"/>
              <a:t>equiv</a:t>
            </a:r>
            <a:r>
              <a:rPr lang="en-US" dirty="0"/>
              <a:t>="Content-Type" content="text/html; charset=UTF-8"&gt;</a:t>
            </a:r>
          </a:p>
          <a:p>
            <a:r>
              <a:rPr lang="en-US" dirty="0"/>
              <a:t>&lt;title&gt;Data </a:t>
            </a:r>
            <a:r>
              <a:rPr lang="en-US" dirty="0" err="1"/>
              <a:t>Akun</a:t>
            </a:r>
            <a:r>
              <a:rPr lang="en-US" dirty="0"/>
              <a:t>&lt;/title&gt;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&lt;h1&gt;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&lt;/h1&gt;</a:t>
            </a:r>
          </a:p>
          <a:p>
            <a:r>
              <a:rPr lang="en-US" dirty="0"/>
              <a:t>&lt;form action="</a:t>
            </a:r>
            <a:r>
              <a:rPr lang="en-US" dirty="0" err="1"/>
              <a:t>akunServlet</a:t>
            </a:r>
            <a:r>
              <a:rPr lang="en-US" dirty="0"/>
              <a:t>" method="POST"&gt;</a:t>
            </a:r>
          </a:p>
          <a:p>
            <a:r>
              <a:rPr lang="en-US" dirty="0"/>
              <a:t>&lt;table border="0" cellpadding="4"&gt;</a:t>
            </a:r>
          </a:p>
          <a:p>
            <a:r>
              <a:rPr lang="en-US" dirty="0"/>
              <a:t>&lt;</a:t>
            </a:r>
            <a:r>
              <a:rPr lang="en-US" dirty="0" err="1"/>
              <a:t>tbody</a:t>
            </a:r>
            <a:r>
              <a:rPr lang="en-US" dirty="0"/>
              <a:t>&gt;</a:t>
            </a:r>
          </a:p>
          <a:p>
            <a:r>
              <a:rPr lang="en-US" dirty="0"/>
              <a:t>&lt;tr&gt;</a:t>
            </a:r>
          </a:p>
          <a:p>
            <a:r>
              <a:rPr lang="en-US" dirty="0"/>
              <a:t>&lt;td&gt;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&lt;/td&gt;</a:t>
            </a:r>
          </a:p>
          <a:p>
            <a:r>
              <a:rPr lang="en-US" dirty="0"/>
              <a:t>&lt;td&gt;</a:t>
            </a:r>
          </a:p>
          <a:p>
            <a:r>
              <a:rPr lang="en-US" dirty="0"/>
              <a:t>&lt;select name="</a:t>
            </a:r>
            <a:r>
              <a:rPr lang="en-US" dirty="0" err="1"/>
              <a:t>jenis</a:t>
            </a:r>
            <a:r>
              <a:rPr lang="en-US" dirty="0"/>
              <a:t>"&gt;</a:t>
            </a:r>
          </a:p>
          <a:p>
            <a:r>
              <a:rPr lang="en-US" dirty="0"/>
              <a:t>&lt;option value="Kas/Bank" selected&gt;Kas/Bank&lt;/option&gt;</a:t>
            </a:r>
          </a:p>
          <a:p>
            <a:r>
              <a:rPr lang="en-US" dirty="0"/>
              <a:t>&lt;option value="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"&gt;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&lt;/option&gt;</a:t>
            </a:r>
          </a:p>
          <a:p>
            <a:r>
              <a:rPr lang="en-US" dirty="0"/>
              <a:t>&lt;option value="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"&gt;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&lt;/option&gt;</a:t>
            </a:r>
          </a:p>
          <a:p>
            <a:r>
              <a:rPr lang="en-US" dirty="0"/>
              <a:t>&lt;option value="</a:t>
            </a:r>
            <a:r>
              <a:rPr lang="en-US" dirty="0" err="1"/>
              <a:t>Kewajiban</a:t>
            </a:r>
            <a:r>
              <a:rPr lang="en-US" dirty="0"/>
              <a:t>"&gt;</a:t>
            </a:r>
            <a:r>
              <a:rPr lang="en-US" dirty="0" err="1"/>
              <a:t>Kewajiban</a:t>
            </a:r>
            <a:r>
              <a:rPr lang="en-US" dirty="0"/>
              <a:t>&lt;/option&gt;</a:t>
            </a:r>
          </a:p>
          <a:p>
            <a:r>
              <a:rPr lang="en-US" dirty="0"/>
              <a:t>&lt;option value="Modal"&gt;Modal&lt;/option&gt;</a:t>
            </a:r>
          </a:p>
          <a:p>
            <a:r>
              <a:rPr lang="en-US" dirty="0"/>
              <a:t>&lt;option value="</a:t>
            </a:r>
            <a:r>
              <a:rPr lang="en-US" dirty="0" err="1"/>
              <a:t>Pendapatan</a:t>
            </a:r>
            <a:r>
              <a:rPr lang="en-US" dirty="0"/>
              <a:t>"&gt;</a:t>
            </a:r>
            <a:r>
              <a:rPr lang="en-US" dirty="0" err="1"/>
              <a:t>Pendapatan</a:t>
            </a:r>
            <a:r>
              <a:rPr lang="en-US" dirty="0"/>
              <a:t>&lt;/option&gt;</a:t>
            </a:r>
          </a:p>
          <a:p>
            <a:r>
              <a:rPr lang="en-US" dirty="0"/>
              <a:t>&lt;option value="Beban"&gt;Beban&lt;/option&gt;</a:t>
            </a:r>
          </a:p>
          <a:p>
            <a:r>
              <a:rPr lang="en-US" dirty="0"/>
              <a:t>&lt;/select&gt;</a:t>
            </a:r>
          </a:p>
          <a:p>
            <a:r>
              <a:rPr lang="en-US" dirty="0"/>
              <a:t>&lt;/td&gt;</a:t>
            </a:r>
          </a:p>
          <a:p>
            <a:r>
              <a:rPr lang="en-US" dirty="0"/>
              <a:t>&lt;/tr&gt;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9E26F-5147-451D-9342-216E176C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F837-9C36-43F3-964C-6DBB4909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25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A686-9B44-491F-B153-EA3A6347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Lanjutannya</a:t>
            </a:r>
            <a:r>
              <a:rPr lang="en-US" dirty="0"/>
              <a:t> </a:t>
            </a:r>
            <a:r>
              <a:rPr lang="en-US" dirty="0" err="1"/>
              <a:t>Add_akun</a:t>
            </a:r>
            <a:r>
              <a:rPr lang="en-US" dirty="0"/>
              <a:t> JSP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FDB7D-F991-43DC-8DD4-5B0575964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en-US" dirty="0"/>
              <a:t>&lt;tr&gt;</a:t>
            </a:r>
          </a:p>
          <a:p>
            <a:r>
              <a:rPr lang="en-US" dirty="0"/>
              <a:t>&lt;td&gt;</a:t>
            </a:r>
            <a:r>
              <a:rPr lang="en-US" dirty="0" err="1"/>
              <a:t>Kode</a:t>
            </a:r>
            <a:r>
              <a:rPr lang="en-US" dirty="0"/>
              <a:t> *&lt;/td&gt;</a:t>
            </a:r>
          </a:p>
          <a:p>
            <a:r>
              <a:rPr lang="en-US" dirty="0"/>
              <a:t>&lt;td&gt;&lt;input type="text" name="</a:t>
            </a:r>
            <a:r>
              <a:rPr lang="en-US" dirty="0" err="1"/>
              <a:t>kode</a:t>
            </a:r>
            <a:r>
              <a:rPr lang="en-US" dirty="0"/>
              <a:t>" size="5"&gt;&lt;/td&gt;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&lt;tr&gt;</a:t>
            </a:r>
          </a:p>
          <a:p>
            <a:r>
              <a:rPr lang="en-US" dirty="0"/>
              <a:t>&lt;td&gt;Nama </a:t>
            </a:r>
            <a:r>
              <a:rPr lang="en-US" dirty="0" err="1"/>
              <a:t>Akun</a:t>
            </a:r>
            <a:r>
              <a:rPr lang="en-US" dirty="0"/>
              <a:t>&lt;/td&gt;</a:t>
            </a:r>
          </a:p>
          <a:p>
            <a:r>
              <a:rPr lang="en-US" dirty="0"/>
              <a:t>&lt;td&gt;&lt;input type="text" name="</a:t>
            </a:r>
            <a:r>
              <a:rPr lang="en-US" dirty="0" err="1"/>
              <a:t>nama</a:t>
            </a:r>
            <a:r>
              <a:rPr lang="en-US" dirty="0"/>
              <a:t>" size="20"&gt;&lt;/td&gt;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&lt;tr&gt;</a:t>
            </a:r>
          </a:p>
          <a:p>
            <a:r>
              <a:rPr lang="en-US" dirty="0"/>
              <a:t>&lt;td&gt;</a:t>
            </a:r>
            <a:r>
              <a:rPr lang="en-US" dirty="0" err="1"/>
              <a:t>Saldo</a:t>
            </a:r>
            <a:r>
              <a:rPr lang="en-US" dirty="0"/>
              <a:t> Normal&lt;/td&gt;</a:t>
            </a:r>
          </a:p>
          <a:p>
            <a:r>
              <a:rPr lang="en-US" dirty="0"/>
              <a:t>&lt;td&gt;</a:t>
            </a:r>
          </a:p>
          <a:p>
            <a:r>
              <a:rPr lang="en-US" dirty="0"/>
              <a:t>&lt;select name="</a:t>
            </a:r>
            <a:r>
              <a:rPr lang="en-US" dirty="0" err="1"/>
              <a:t>saldo</a:t>
            </a:r>
            <a:r>
              <a:rPr lang="en-US" dirty="0"/>
              <a:t>"&gt;</a:t>
            </a:r>
          </a:p>
          <a:p>
            <a:r>
              <a:rPr lang="en-US" dirty="0"/>
              <a:t>&lt;option value="</a:t>
            </a:r>
            <a:r>
              <a:rPr lang="en-US" dirty="0" err="1"/>
              <a:t>Debet</a:t>
            </a:r>
            <a:r>
              <a:rPr lang="en-US" dirty="0"/>
              <a:t>"&gt;</a:t>
            </a:r>
            <a:r>
              <a:rPr lang="en-US" dirty="0" err="1"/>
              <a:t>Debet</a:t>
            </a:r>
            <a:r>
              <a:rPr lang="en-US" dirty="0"/>
              <a:t>&lt;/option&gt;</a:t>
            </a:r>
          </a:p>
          <a:p>
            <a:r>
              <a:rPr lang="en-US" dirty="0"/>
              <a:t>&lt;option value="</a:t>
            </a:r>
            <a:r>
              <a:rPr lang="en-US" dirty="0" err="1"/>
              <a:t>Kredit</a:t>
            </a:r>
            <a:r>
              <a:rPr lang="en-US" dirty="0"/>
              <a:t>"&gt;</a:t>
            </a:r>
            <a:r>
              <a:rPr lang="en-US" dirty="0" err="1"/>
              <a:t>Kredit</a:t>
            </a:r>
            <a:r>
              <a:rPr lang="en-US" dirty="0"/>
              <a:t>&lt;/option&gt;</a:t>
            </a:r>
          </a:p>
          <a:p>
            <a:r>
              <a:rPr lang="en-US" dirty="0"/>
              <a:t>&lt;/select&gt;</a:t>
            </a:r>
          </a:p>
          <a:p>
            <a:r>
              <a:rPr lang="en-US" dirty="0"/>
              <a:t>&lt;/td&gt;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&lt;tr&gt;</a:t>
            </a:r>
          </a:p>
          <a:p>
            <a:r>
              <a:rPr lang="en-US" dirty="0"/>
              <a:t>&lt;td </a:t>
            </a:r>
            <a:r>
              <a:rPr lang="en-US" dirty="0" err="1"/>
              <a:t>colspan</a:t>
            </a:r>
            <a:r>
              <a:rPr lang="en-US" dirty="0"/>
              <a:t>="2"&gt;</a:t>
            </a:r>
          </a:p>
          <a:p>
            <a:r>
              <a:rPr lang="en-US" dirty="0"/>
              <a:t>&lt;input type="submit" name="</a:t>
            </a:r>
            <a:r>
              <a:rPr lang="en-US" dirty="0" err="1"/>
              <a:t>aksi</a:t>
            </a:r>
            <a:r>
              <a:rPr lang="en-US" dirty="0"/>
              <a:t>" value="Insert"&gt;&amp;</a:t>
            </a:r>
            <a:r>
              <a:rPr lang="en-US" dirty="0" err="1"/>
              <a:t>nbsp</a:t>
            </a:r>
            <a:r>
              <a:rPr lang="en-US" dirty="0"/>
              <a:t>;</a:t>
            </a:r>
          </a:p>
          <a:p>
            <a:r>
              <a:rPr lang="en-US" dirty="0"/>
              <a:t>&lt;input type="reset" name="reset" value="</a:t>
            </a:r>
            <a:r>
              <a:rPr lang="en-US" dirty="0" err="1"/>
              <a:t>Batal</a:t>
            </a:r>
            <a:r>
              <a:rPr lang="en-US" dirty="0"/>
              <a:t>"&gt;</a:t>
            </a:r>
          </a:p>
          <a:p>
            <a:r>
              <a:rPr lang="en-US" dirty="0"/>
              <a:t>&lt;/td&gt;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&lt;/</a:t>
            </a:r>
            <a:r>
              <a:rPr lang="en-US" dirty="0" err="1"/>
              <a:t>tbody</a:t>
            </a:r>
            <a:r>
              <a:rPr lang="en-US" dirty="0"/>
              <a:t>&gt;</a:t>
            </a:r>
          </a:p>
          <a:p>
            <a:r>
              <a:rPr lang="en-US" dirty="0"/>
              <a:t>&lt;/table&gt;</a:t>
            </a:r>
          </a:p>
          <a:p>
            <a:r>
              <a:rPr lang="en-US" dirty="0"/>
              <a:t>&lt;/form&gt;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2C6FC-4C33-4125-998E-7623A86C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F9182-7A0A-46E7-B00C-EBFAF493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8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871D-85C0-4193-898A-F5673BB6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Akun.java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93E0-93C5-480D-B208-EB3BA62CF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en-US" dirty="0"/>
              <a:t>File name: </a:t>
            </a:r>
            <a:r>
              <a:rPr lang="en-US" dirty="0" err="1"/>
              <a:t>Akun</a:t>
            </a:r>
            <a:endParaRPr lang="en-US" dirty="0"/>
          </a:p>
          <a:p>
            <a:r>
              <a:rPr lang="en-US" dirty="0"/>
              <a:t>Package: model</a:t>
            </a:r>
          </a:p>
          <a:p>
            <a:r>
              <a:rPr lang="en-US" dirty="0"/>
              <a:t>/*</a:t>
            </a:r>
          </a:p>
          <a:p>
            <a:r>
              <a:rPr lang="en-US" dirty="0"/>
              <a:t>* To change this license header, choose License Headers in Project Properties.</a:t>
            </a:r>
          </a:p>
          <a:p>
            <a:r>
              <a:rPr lang="en-US" dirty="0"/>
              <a:t>* To change this template file, choose Tools | Templates</a:t>
            </a:r>
          </a:p>
          <a:p>
            <a:r>
              <a:rPr lang="en-US" dirty="0"/>
              <a:t>* and open the template in the editor.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package model;</a:t>
            </a:r>
          </a:p>
          <a:p>
            <a:r>
              <a:rPr lang="en-US" dirty="0"/>
              <a:t> /**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@author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*/</a:t>
            </a:r>
          </a:p>
          <a:p>
            <a:r>
              <a:rPr lang="en-US" dirty="0"/>
              <a:t>public class </a:t>
            </a:r>
            <a:r>
              <a:rPr lang="en-US" dirty="0" err="1"/>
              <a:t>Akun</a:t>
            </a:r>
            <a:r>
              <a:rPr lang="en-US" dirty="0"/>
              <a:t> {</a:t>
            </a:r>
          </a:p>
          <a:p>
            <a:r>
              <a:rPr lang="en-US" dirty="0"/>
              <a:t> private String </a:t>
            </a:r>
            <a:r>
              <a:rPr lang="en-US" dirty="0" err="1"/>
              <a:t>kode_akun</a:t>
            </a:r>
            <a:r>
              <a:rPr lang="en-US" dirty="0"/>
              <a:t>;</a:t>
            </a:r>
          </a:p>
          <a:p>
            <a:r>
              <a:rPr lang="en-US" dirty="0"/>
              <a:t>private String </a:t>
            </a:r>
            <a:r>
              <a:rPr lang="en-US" dirty="0" err="1"/>
              <a:t>nama_akun</a:t>
            </a:r>
            <a:r>
              <a:rPr lang="en-US" dirty="0"/>
              <a:t>;</a:t>
            </a:r>
          </a:p>
          <a:p>
            <a:r>
              <a:rPr lang="en-US" dirty="0"/>
              <a:t>private String </a:t>
            </a:r>
            <a:r>
              <a:rPr lang="en-US" dirty="0" err="1"/>
              <a:t>jenis_akun</a:t>
            </a:r>
            <a:r>
              <a:rPr lang="en-US" dirty="0"/>
              <a:t>;</a:t>
            </a:r>
          </a:p>
          <a:p>
            <a:r>
              <a:rPr lang="en-US" dirty="0"/>
              <a:t>private String </a:t>
            </a:r>
            <a:r>
              <a:rPr lang="en-US" dirty="0" err="1"/>
              <a:t>saldo_normal</a:t>
            </a:r>
            <a:r>
              <a:rPr lang="en-US" dirty="0"/>
              <a:t>;</a:t>
            </a:r>
          </a:p>
          <a:p>
            <a:r>
              <a:rPr lang="en-US" dirty="0"/>
              <a:t> public String </a:t>
            </a:r>
            <a:r>
              <a:rPr lang="en-US" dirty="0" err="1"/>
              <a:t>getSaldo_normal</a:t>
            </a:r>
            <a:r>
              <a:rPr lang="en-US" dirty="0"/>
              <a:t>() {</a:t>
            </a:r>
          </a:p>
          <a:p>
            <a:r>
              <a:rPr lang="en-US" dirty="0"/>
              <a:t>return </a:t>
            </a:r>
            <a:r>
              <a:rPr lang="en-US" dirty="0" err="1"/>
              <a:t>saldo_normal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public void </a:t>
            </a:r>
            <a:r>
              <a:rPr lang="en-US" dirty="0" err="1"/>
              <a:t>setSaldo_normal</a:t>
            </a:r>
            <a:r>
              <a:rPr lang="en-US" dirty="0"/>
              <a:t>(String </a:t>
            </a:r>
            <a:r>
              <a:rPr lang="en-US" dirty="0" err="1"/>
              <a:t>saldo_normal</a:t>
            </a:r>
            <a:r>
              <a:rPr lang="en-US" dirty="0"/>
              <a:t>) {</a:t>
            </a:r>
          </a:p>
          <a:p>
            <a:r>
              <a:rPr lang="en-US" dirty="0" err="1"/>
              <a:t>this.saldo_normal</a:t>
            </a:r>
            <a:r>
              <a:rPr lang="en-US" dirty="0"/>
              <a:t> = </a:t>
            </a:r>
            <a:r>
              <a:rPr lang="en-US" dirty="0" err="1"/>
              <a:t>saldo_normal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public String </a:t>
            </a:r>
            <a:r>
              <a:rPr lang="en-US" dirty="0" err="1"/>
              <a:t>getJenis_akun</a:t>
            </a:r>
            <a:r>
              <a:rPr lang="en-US" dirty="0"/>
              <a:t>() {</a:t>
            </a:r>
          </a:p>
          <a:p>
            <a:r>
              <a:rPr lang="en-US" dirty="0"/>
              <a:t>return </a:t>
            </a:r>
            <a:r>
              <a:rPr lang="en-US" dirty="0" err="1"/>
              <a:t>jenis_akun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public void </a:t>
            </a:r>
            <a:r>
              <a:rPr lang="en-US" dirty="0" err="1"/>
              <a:t>setJenis_akun</a:t>
            </a:r>
            <a:r>
              <a:rPr lang="en-US" dirty="0"/>
              <a:t>(String </a:t>
            </a:r>
            <a:r>
              <a:rPr lang="en-US" dirty="0" err="1"/>
              <a:t>jenis_akun</a:t>
            </a:r>
            <a:r>
              <a:rPr lang="en-US" dirty="0"/>
              <a:t>) {</a:t>
            </a:r>
          </a:p>
          <a:p>
            <a:r>
              <a:rPr lang="en-US" dirty="0" err="1"/>
              <a:t>this.jenis_akun</a:t>
            </a:r>
            <a:r>
              <a:rPr lang="en-US" dirty="0"/>
              <a:t> = </a:t>
            </a:r>
            <a:r>
              <a:rPr lang="en-US" dirty="0" err="1"/>
              <a:t>jenis_akun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public String </a:t>
            </a:r>
            <a:r>
              <a:rPr lang="en-US" dirty="0" err="1"/>
              <a:t>getNama_akun</a:t>
            </a:r>
            <a:r>
              <a:rPr lang="en-US" dirty="0"/>
              <a:t>() {</a:t>
            </a:r>
          </a:p>
          <a:p>
            <a:r>
              <a:rPr lang="en-US" dirty="0"/>
              <a:t>return </a:t>
            </a:r>
            <a:r>
              <a:rPr lang="en-US" dirty="0" err="1"/>
              <a:t>nama_akun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public void </a:t>
            </a:r>
            <a:r>
              <a:rPr lang="en-US" dirty="0" err="1"/>
              <a:t>setNama_akun</a:t>
            </a:r>
            <a:r>
              <a:rPr lang="en-US" dirty="0"/>
              <a:t>(String </a:t>
            </a:r>
            <a:r>
              <a:rPr lang="en-US" dirty="0" err="1"/>
              <a:t>nama_akun</a:t>
            </a:r>
            <a:r>
              <a:rPr lang="en-US" dirty="0"/>
              <a:t>) {</a:t>
            </a:r>
          </a:p>
          <a:p>
            <a:r>
              <a:rPr lang="en-US" dirty="0" err="1"/>
              <a:t>this.nama_akun</a:t>
            </a:r>
            <a:r>
              <a:rPr lang="en-US" dirty="0"/>
              <a:t> = </a:t>
            </a:r>
            <a:r>
              <a:rPr lang="en-US" dirty="0" err="1"/>
              <a:t>nama_akun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public String </a:t>
            </a:r>
            <a:r>
              <a:rPr lang="en-US" dirty="0" err="1"/>
              <a:t>getKode_akun</a:t>
            </a:r>
            <a:r>
              <a:rPr lang="en-US" dirty="0"/>
              <a:t>() {</a:t>
            </a:r>
          </a:p>
          <a:p>
            <a:r>
              <a:rPr lang="en-US" dirty="0"/>
              <a:t>return </a:t>
            </a:r>
            <a:r>
              <a:rPr lang="en-US" dirty="0" err="1"/>
              <a:t>kode_akun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public void </a:t>
            </a:r>
            <a:r>
              <a:rPr lang="en-US" dirty="0" err="1"/>
              <a:t>setKode_akun</a:t>
            </a:r>
            <a:r>
              <a:rPr lang="en-US" dirty="0"/>
              <a:t>(String </a:t>
            </a:r>
            <a:r>
              <a:rPr lang="en-US" dirty="0" err="1"/>
              <a:t>kode_akun</a:t>
            </a:r>
            <a:r>
              <a:rPr lang="en-US" dirty="0"/>
              <a:t>) {</a:t>
            </a:r>
          </a:p>
          <a:p>
            <a:r>
              <a:rPr lang="en-US" dirty="0" err="1"/>
              <a:t>this.kode_akun</a:t>
            </a:r>
            <a:r>
              <a:rPr lang="en-US" dirty="0"/>
              <a:t> = </a:t>
            </a:r>
            <a:r>
              <a:rPr lang="en-US" dirty="0" err="1"/>
              <a:t>kode_akun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@Override</a:t>
            </a:r>
          </a:p>
          <a:p>
            <a:r>
              <a:rPr lang="en-US" dirty="0"/>
              <a:t>public String </a:t>
            </a:r>
            <a:r>
              <a:rPr lang="en-US" dirty="0" err="1"/>
              <a:t>toString</a:t>
            </a:r>
            <a:r>
              <a:rPr lang="en-US" dirty="0"/>
              <a:t>() {</a:t>
            </a:r>
          </a:p>
          <a:p>
            <a:r>
              <a:rPr lang="en-US" dirty="0"/>
              <a:t>return "</a:t>
            </a:r>
            <a:r>
              <a:rPr lang="en-US" dirty="0" err="1"/>
              <a:t>Akun</a:t>
            </a:r>
            <a:r>
              <a:rPr lang="en-US" dirty="0"/>
              <a:t>{" + "</a:t>
            </a:r>
            <a:r>
              <a:rPr lang="en-US" dirty="0" err="1"/>
              <a:t>kode_akun</a:t>
            </a:r>
            <a:r>
              <a:rPr lang="en-US" dirty="0"/>
              <a:t>=" + </a:t>
            </a:r>
            <a:r>
              <a:rPr lang="en-US" dirty="0" err="1"/>
              <a:t>kode_akun</a:t>
            </a:r>
            <a:r>
              <a:rPr lang="en-US" dirty="0"/>
              <a:t> + ", </a:t>
            </a:r>
            <a:r>
              <a:rPr lang="en-US" dirty="0" err="1"/>
              <a:t>nama_akun</a:t>
            </a:r>
            <a:r>
              <a:rPr lang="en-US" dirty="0"/>
              <a:t>=" + </a:t>
            </a:r>
            <a:r>
              <a:rPr lang="en-US" dirty="0" err="1"/>
              <a:t>nama_akun</a:t>
            </a:r>
            <a:r>
              <a:rPr lang="en-US" dirty="0"/>
              <a:t> + ", </a:t>
            </a:r>
            <a:r>
              <a:rPr lang="en-US" dirty="0" err="1"/>
              <a:t>jenis_akun</a:t>
            </a:r>
            <a:r>
              <a:rPr lang="en-US" dirty="0"/>
              <a:t>=" + </a:t>
            </a:r>
            <a:r>
              <a:rPr lang="en-US" dirty="0" err="1"/>
              <a:t>jenis_akun</a:t>
            </a:r>
            <a:r>
              <a:rPr lang="en-US" dirty="0"/>
              <a:t> + ", </a:t>
            </a:r>
            <a:r>
              <a:rPr lang="en-US" dirty="0" err="1"/>
              <a:t>saldo_normal</a:t>
            </a:r>
            <a:r>
              <a:rPr lang="en-US" dirty="0"/>
              <a:t>=" + </a:t>
            </a:r>
            <a:r>
              <a:rPr lang="en-US" dirty="0" err="1"/>
              <a:t>saldo_normal</a:t>
            </a:r>
            <a:r>
              <a:rPr lang="en-US" dirty="0"/>
              <a:t> + '}';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46453-72B7-4751-BE2D-BE3008E6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CF8E5-5A6A-4892-B2C1-E1199BDE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0C9B-C32F-4BEE-A2D1-A7A05A41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akunServlet.java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E4154-8282-4CF7-90C0-62053401F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92"/>
            <a:ext cx="10515600" cy="4351338"/>
          </a:xfrm>
        </p:spPr>
        <p:txBody>
          <a:bodyPr numCol="2">
            <a:normAutofit fontScale="25000" lnSpcReduction="20000"/>
          </a:bodyPr>
          <a:lstStyle/>
          <a:p>
            <a:r>
              <a:rPr lang="en-US" dirty="0"/>
              <a:t>File name: </a:t>
            </a:r>
            <a:r>
              <a:rPr lang="en-US" dirty="0" err="1"/>
              <a:t>akunServlet</a:t>
            </a:r>
            <a:endParaRPr lang="en-US" dirty="0"/>
          </a:p>
          <a:p>
            <a:r>
              <a:rPr lang="en-US" dirty="0"/>
              <a:t>Package: control</a:t>
            </a:r>
          </a:p>
          <a:p>
            <a:r>
              <a:rPr lang="en-US" dirty="0"/>
              <a:t>/*</a:t>
            </a:r>
          </a:p>
          <a:p>
            <a:r>
              <a:rPr lang="en-US" dirty="0"/>
              <a:t>* To change this license header, choose License Headers in Project Properties.</a:t>
            </a:r>
          </a:p>
          <a:p>
            <a:r>
              <a:rPr lang="en-US" dirty="0"/>
              <a:t>* To change this template file, choose Tools | Templates</a:t>
            </a:r>
          </a:p>
          <a:p>
            <a:r>
              <a:rPr lang="en-US" dirty="0"/>
              <a:t>* and open the template in the editor.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package control;</a:t>
            </a:r>
          </a:p>
          <a:p>
            <a:r>
              <a:rPr lang="en-US" dirty="0"/>
              <a:t> import </a:t>
            </a:r>
            <a:r>
              <a:rPr lang="en-US" dirty="0" err="1"/>
              <a:t>java.io.IOException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java.io.PrintWriter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javax.servlet.ServletException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javax.servlet.annotation.WebServlet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javax.servlet.http.HttpServlet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javax.servlet.http.HttpServletRequest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javax.servlet.http.HttpServletResponse</a:t>
            </a:r>
            <a:r>
              <a:rPr lang="en-US" dirty="0"/>
              <a:t>;</a:t>
            </a:r>
          </a:p>
          <a:p>
            <a:r>
              <a:rPr lang="en-US" dirty="0"/>
              <a:t> import </a:t>
            </a:r>
            <a:r>
              <a:rPr lang="en-US" dirty="0" err="1"/>
              <a:t>model.Akun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java.sql</a:t>
            </a:r>
            <a:r>
              <a:rPr lang="en-US" dirty="0"/>
              <a:t>.*;</a:t>
            </a:r>
          </a:p>
          <a:p>
            <a:r>
              <a:rPr lang="en-US" dirty="0"/>
              <a:t>import </a:t>
            </a:r>
            <a:r>
              <a:rPr lang="en-US" dirty="0" err="1"/>
              <a:t>java.util.logging.Level</a:t>
            </a:r>
            <a:r>
              <a:rPr lang="en-US" dirty="0"/>
              <a:t>;</a:t>
            </a:r>
          </a:p>
          <a:p>
            <a:r>
              <a:rPr lang="en-US" dirty="0"/>
              <a:t>import </a:t>
            </a:r>
            <a:r>
              <a:rPr lang="en-US" dirty="0" err="1"/>
              <a:t>java.util.logging.Logger</a:t>
            </a:r>
            <a:r>
              <a:rPr lang="en-US" dirty="0"/>
              <a:t>;</a:t>
            </a:r>
          </a:p>
          <a:p>
            <a:r>
              <a:rPr lang="en-US" dirty="0"/>
              <a:t> /**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@author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*/</a:t>
            </a:r>
          </a:p>
          <a:p>
            <a:r>
              <a:rPr lang="en-US" dirty="0"/>
              <a:t>@</a:t>
            </a:r>
            <a:r>
              <a:rPr lang="en-US" dirty="0" err="1"/>
              <a:t>WebServlet</a:t>
            </a:r>
            <a:r>
              <a:rPr lang="en-US" dirty="0"/>
              <a:t>(name = "</a:t>
            </a:r>
            <a:r>
              <a:rPr lang="en-US" dirty="0" err="1"/>
              <a:t>akunServlet</a:t>
            </a:r>
            <a:r>
              <a:rPr lang="en-US" dirty="0"/>
              <a:t>", </a:t>
            </a:r>
            <a:r>
              <a:rPr lang="en-US" dirty="0" err="1"/>
              <a:t>urlPatterns</a:t>
            </a:r>
            <a:r>
              <a:rPr lang="en-US" dirty="0"/>
              <a:t> = {"/</a:t>
            </a:r>
            <a:r>
              <a:rPr lang="en-US" dirty="0" err="1"/>
              <a:t>akunServlet</a:t>
            </a:r>
            <a:r>
              <a:rPr lang="en-US" dirty="0"/>
              <a:t>"})</a:t>
            </a:r>
          </a:p>
          <a:p>
            <a:r>
              <a:rPr lang="en-US" dirty="0"/>
              <a:t>public class </a:t>
            </a:r>
            <a:r>
              <a:rPr lang="en-US" dirty="0" err="1"/>
              <a:t>akunServlet</a:t>
            </a:r>
            <a:r>
              <a:rPr lang="en-US" dirty="0"/>
              <a:t> extends </a:t>
            </a:r>
            <a:r>
              <a:rPr lang="en-US" dirty="0" err="1"/>
              <a:t>HttpServlet</a:t>
            </a:r>
            <a:r>
              <a:rPr lang="en-US" dirty="0"/>
              <a:t> {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* Processes requests for both HTTP &lt;code&gt;GET&lt;/code&gt; and &lt;code&gt;POST&lt;/code&gt;</a:t>
            </a:r>
          </a:p>
          <a:p>
            <a:r>
              <a:rPr lang="en-US" dirty="0"/>
              <a:t>* methods.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@param request servlet request</a:t>
            </a:r>
          </a:p>
          <a:p>
            <a:r>
              <a:rPr lang="en-US" dirty="0"/>
              <a:t>* @param response servlet response</a:t>
            </a:r>
          </a:p>
          <a:p>
            <a:r>
              <a:rPr lang="en-US" dirty="0"/>
              <a:t>* @throws </a:t>
            </a:r>
            <a:r>
              <a:rPr lang="en-US" dirty="0" err="1"/>
              <a:t>ServletException</a:t>
            </a:r>
            <a:r>
              <a:rPr lang="en-US" dirty="0"/>
              <a:t> if a servlet-specific error occurs</a:t>
            </a:r>
          </a:p>
          <a:p>
            <a:r>
              <a:rPr lang="en-US" dirty="0"/>
              <a:t>* @throws </a:t>
            </a:r>
            <a:r>
              <a:rPr lang="en-US" dirty="0" err="1"/>
              <a:t>IOException</a:t>
            </a:r>
            <a:r>
              <a:rPr lang="en-US" dirty="0"/>
              <a:t> if an I/O error occurs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protected void </a:t>
            </a:r>
            <a:r>
              <a:rPr lang="en-US" dirty="0" err="1"/>
              <a:t>processRequest</a:t>
            </a:r>
            <a:r>
              <a:rPr lang="en-US" dirty="0"/>
              <a:t>(</a:t>
            </a:r>
            <a:r>
              <a:rPr lang="en-US" dirty="0" err="1"/>
              <a:t>HttpServletRequest</a:t>
            </a:r>
            <a:r>
              <a:rPr lang="en-US" dirty="0"/>
              <a:t> request, </a:t>
            </a:r>
            <a:r>
              <a:rPr lang="en-US" dirty="0" err="1"/>
              <a:t>HttpServletResponse</a:t>
            </a:r>
            <a:r>
              <a:rPr lang="en-US" dirty="0"/>
              <a:t> response)</a:t>
            </a:r>
          </a:p>
          <a:p>
            <a:r>
              <a:rPr lang="en-US" dirty="0"/>
              <a:t>throws </a:t>
            </a:r>
            <a:r>
              <a:rPr lang="en-US" dirty="0" err="1"/>
              <a:t>ServletException</a:t>
            </a:r>
            <a:r>
              <a:rPr lang="en-US" dirty="0"/>
              <a:t>,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// &lt;editor-fold </a:t>
            </a:r>
            <a:r>
              <a:rPr lang="en-US" dirty="0" err="1"/>
              <a:t>defaultstate</a:t>
            </a:r>
            <a:r>
              <a:rPr lang="en-US" dirty="0"/>
              <a:t>="collapsed" desc="</a:t>
            </a:r>
            <a:r>
              <a:rPr lang="en-US" dirty="0" err="1"/>
              <a:t>HttpServlet</a:t>
            </a:r>
            <a:r>
              <a:rPr lang="en-US" dirty="0"/>
              <a:t> methods. Click on the + sign on the left to edit the code."&gt;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* Handles the HTTP &lt;code&gt;GET&lt;/code&gt; method.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@param request servlet request</a:t>
            </a:r>
          </a:p>
          <a:p>
            <a:r>
              <a:rPr lang="en-US" dirty="0"/>
              <a:t>* @param response servlet response</a:t>
            </a:r>
          </a:p>
          <a:p>
            <a:r>
              <a:rPr lang="en-US" dirty="0"/>
              <a:t>* @throws </a:t>
            </a:r>
            <a:r>
              <a:rPr lang="en-US" dirty="0" err="1"/>
              <a:t>ServletException</a:t>
            </a:r>
            <a:r>
              <a:rPr lang="en-US" dirty="0"/>
              <a:t> if a servlet-specific error occurs</a:t>
            </a:r>
          </a:p>
          <a:p>
            <a:r>
              <a:rPr lang="en-US" dirty="0"/>
              <a:t>* @throws </a:t>
            </a:r>
            <a:r>
              <a:rPr lang="en-US" dirty="0" err="1"/>
              <a:t>IOException</a:t>
            </a:r>
            <a:r>
              <a:rPr lang="en-US" dirty="0"/>
              <a:t> if an I/O error occurs</a:t>
            </a:r>
          </a:p>
          <a:p>
            <a:r>
              <a:rPr lang="en-US" dirty="0"/>
              <a:t>*/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2D92B-03B9-4F35-88BA-86F2528D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047E2-FB35-4C3B-9BA0-E246DF08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4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F083-6E6A-4A76-904C-EE2CE38E9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64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C747-2A93-4EA0-B910-6C83EAF3C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460" y="903768"/>
            <a:ext cx="10515600" cy="4351338"/>
          </a:xfrm>
        </p:spPr>
        <p:txBody>
          <a:bodyPr numCol="2">
            <a:normAutofit fontScale="25000" lnSpcReduction="20000"/>
          </a:bodyPr>
          <a:lstStyle/>
          <a:p>
            <a:r>
              <a:rPr lang="en-US" dirty="0"/>
              <a:t>/* </a:t>
            </a:r>
            <a:r>
              <a:rPr lang="en-US" dirty="0" err="1"/>
              <a:t>dinonaktifkan</a:t>
            </a:r>
            <a:endParaRPr lang="en-US" dirty="0"/>
          </a:p>
          <a:p>
            <a:r>
              <a:rPr lang="en-US" dirty="0"/>
              <a:t>@Override</a:t>
            </a:r>
          </a:p>
          <a:p>
            <a:r>
              <a:rPr lang="en-US" dirty="0"/>
              <a:t>protected void </a:t>
            </a:r>
            <a:r>
              <a:rPr lang="en-US" dirty="0" err="1"/>
              <a:t>doGet</a:t>
            </a:r>
            <a:r>
              <a:rPr lang="en-US" dirty="0"/>
              <a:t>(</a:t>
            </a:r>
            <a:r>
              <a:rPr lang="en-US" dirty="0" err="1"/>
              <a:t>HttpServletRequest</a:t>
            </a:r>
            <a:r>
              <a:rPr lang="en-US" dirty="0"/>
              <a:t> request, </a:t>
            </a:r>
            <a:r>
              <a:rPr lang="en-US" dirty="0" err="1"/>
              <a:t>HttpServletResponse</a:t>
            </a:r>
            <a:r>
              <a:rPr lang="en-US" dirty="0"/>
              <a:t> response)</a:t>
            </a:r>
          </a:p>
          <a:p>
            <a:r>
              <a:rPr lang="en-US" dirty="0"/>
              <a:t>throws </a:t>
            </a:r>
            <a:r>
              <a:rPr lang="en-US" dirty="0" err="1"/>
              <a:t>ServletException</a:t>
            </a:r>
            <a:r>
              <a:rPr lang="en-US" dirty="0"/>
              <a:t>,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r>
              <a:rPr lang="en-US" dirty="0" err="1"/>
              <a:t>processRequest</a:t>
            </a:r>
            <a:r>
              <a:rPr lang="en-US" dirty="0"/>
              <a:t>(request, response);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 /**</a:t>
            </a:r>
          </a:p>
          <a:p>
            <a:r>
              <a:rPr lang="en-US" dirty="0"/>
              <a:t>* Handles the HTTP &lt;code&gt;POST&lt;/code&gt; method.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@param request servlet request</a:t>
            </a:r>
          </a:p>
          <a:p>
            <a:r>
              <a:rPr lang="en-US" dirty="0"/>
              <a:t>* @param response servlet response</a:t>
            </a:r>
          </a:p>
          <a:p>
            <a:r>
              <a:rPr lang="en-US" dirty="0"/>
              <a:t>* @throws </a:t>
            </a:r>
            <a:r>
              <a:rPr lang="en-US" dirty="0" err="1"/>
              <a:t>ServletException</a:t>
            </a:r>
            <a:r>
              <a:rPr lang="en-US" dirty="0"/>
              <a:t> if a servlet-specific error occurs</a:t>
            </a:r>
          </a:p>
          <a:p>
            <a:r>
              <a:rPr lang="en-US" dirty="0"/>
              <a:t>* @throws </a:t>
            </a:r>
            <a:r>
              <a:rPr lang="en-US" dirty="0" err="1"/>
              <a:t>IOException</a:t>
            </a:r>
            <a:r>
              <a:rPr lang="en-US" dirty="0"/>
              <a:t> if an I/O error occurs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* Handles the HTTP &lt;code&gt;POST&lt;/code&gt; method.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@param request servlet request</a:t>
            </a:r>
          </a:p>
          <a:p>
            <a:r>
              <a:rPr lang="en-US" dirty="0"/>
              <a:t>* @param response servlet response</a:t>
            </a:r>
          </a:p>
          <a:p>
            <a:r>
              <a:rPr lang="en-US" dirty="0"/>
              <a:t>* @throws </a:t>
            </a:r>
            <a:r>
              <a:rPr lang="en-US" dirty="0" err="1"/>
              <a:t>ServletException</a:t>
            </a:r>
            <a:r>
              <a:rPr lang="en-US" dirty="0"/>
              <a:t> if a servlet-specific error occurs</a:t>
            </a:r>
          </a:p>
          <a:p>
            <a:r>
              <a:rPr lang="en-US" dirty="0"/>
              <a:t>* @throws </a:t>
            </a:r>
            <a:r>
              <a:rPr lang="en-US" dirty="0" err="1"/>
              <a:t>IOException</a:t>
            </a:r>
            <a:r>
              <a:rPr lang="en-US" dirty="0"/>
              <a:t> if an I/O error occurs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* Handles the HTTP &lt;code&gt;POST&lt;/code&gt; method.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@param request servlet request</a:t>
            </a:r>
          </a:p>
          <a:p>
            <a:r>
              <a:rPr lang="en-US" dirty="0"/>
              <a:t>* @param response servlet response</a:t>
            </a:r>
          </a:p>
          <a:p>
            <a:r>
              <a:rPr lang="en-US" dirty="0"/>
              <a:t>* @throws </a:t>
            </a:r>
            <a:r>
              <a:rPr lang="en-US" dirty="0" err="1"/>
              <a:t>ServletException</a:t>
            </a:r>
            <a:r>
              <a:rPr lang="en-US" dirty="0"/>
              <a:t> if a servlet-specific error occurs</a:t>
            </a:r>
          </a:p>
          <a:p>
            <a:r>
              <a:rPr lang="en-US" dirty="0"/>
              <a:t>* @throws </a:t>
            </a:r>
            <a:r>
              <a:rPr lang="en-US" dirty="0" err="1"/>
              <a:t>IOException</a:t>
            </a:r>
            <a:r>
              <a:rPr lang="en-US" dirty="0"/>
              <a:t> if an I/O error occurs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@Override</a:t>
            </a:r>
          </a:p>
          <a:p>
            <a:r>
              <a:rPr lang="en-US" dirty="0"/>
              <a:t>protected void </a:t>
            </a:r>
            <a:r>
              <a:rPr lang="en-US" dirty="0" err="1"/>
              <a:t>doPost</a:t>
            </a:r>
            <a:r>
              <a:rPr lang="en-US" dirty="0"/>
              <a:t>(</a:t>
            </a:r>
            <a:r>
              <a:rPr lang="en-US" dirty="0" err="1"/>
              <a:t>HttpServletRequest</a:t>
            </a:r>
            <a:r>
              <a:rPr lang="en-US" dirty="0"/>
              <a:t> request, </a:t>
            </a:r>
            <a:r>
              <a:rPr lang="en-US" dirty="0" err="1"/>
              <a:t>HttpServletResponse</a:t>
            </a:r>
            <a:r>
              <a:rPr lang="en-US" dirty="0"/>
              <a:t> response)</a:t>
            </a:r>
          </a:p>
          <a:p>
            <a:r>
              <a:rPr lang="en-US" dirty="0"/>
              <a:t>throws </a:t>
            </a:r>
            <a:r>
              <a:rPr lang="en-US" dirty="0" err="1"/>
              <a:t>ServletException</a:t>
            </a:r>
            <a:r>
              <a:rPr lang="en-US" dirty="0"/>
              <a:t>,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= new </a:t>
            </a:r>
            <a:r>
              <a:rPr lang="en-US" dirty="0" err="1"/>
              <a:t>Akun</a:t>
            </a:r>
            <a:r>
              <a:rPr lang="en-US" dirty="0"/>
              <a:t>();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String URL = "</a:t>
            </a:r>
            <a:r>
              <a:rPr lang="en-US" dirty="0" err="1"/>
              <a:t>jdbc:mysql</a:t>
            </a:r>
            <a:r>
              <a:rPr lang="en-US" dirty="0"/>
              <a:t>://localhost:3306/</a:t>
            </a:r>
            <a:r>
              <a:rPr lang="en-US" dirty="0" err="1"/>
              <a:t>sia</a:t>
            </a:r>
            <a:r>
              <a:rPr lang="en-US" dirty="0"/>
              <a:t>";</a:t>
            </a:r>
          </a:p>
          <a:p>
            <a:r>
              <a:rPr lang="en-US" dirty="0"/>
              <a:t>String USERNAME = "root";</a:t>
            </a:r>
          </a:p>
          <a:p>
            <a:r>
              <a:rPr lang="en-US" dirty="0"/>
              <a:t>String PASSWORD = "";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Connection </a:t>
            </a:r>
            <a:r>
              <a:rPr lang="en-US" dirty="0" err="1"/>
              <a:t>koneksi</a:t>
            </a:r>
            <a:r>
              <a:rPr lang="en-US" dirty="0"/>
              <a:t> = null;</a:t>
            </a:r>
          </a:p>
          <a:p>
            <a:r>
              <a:rPr lang="en-US" dirty="0" err="1"/>
              <a:t>PreparedStatement</a:t>
            </a:r>
            <a:r>
              <a:rPr lang="en-US" dirty="0"/>
              <a:t> </a:t>
            </a:r>
            <a:r>
              <a:rPr lang="en-US" dirty="0" err="1"/>
              <a:t>pstmt</a:t>
            </a:r>
            <a:r>
              <a:rPr lang="en-US" dirty="0"/>
              <a:t> = null;</a:t>
            </a:r>
          </a:p>
          <a:p>
            <a:r>
              <a:rPr lang="en-US" dirty="0"/>
              <a:t>int result = 0;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try (</a:t>
            </a:r>
            <a:r>
              <a:rPr lang="en-US" dirty="0" err="1"/>
              <a:t>PrintWriter</a:t>
            </a:r>
            <a:r>
              <a:rPr lang="en-US" dirty="0"/>
              <a:t> out = </a:t>
            </a:r>
            <a:r>
              <a:rPr lang="en-US" dirty="0" err="1"/>
              <a:t>response.getWriter</a:t>
            </a:r>
            <a:r>
              <a:rPr lang="en-US" dirty="0"/>
              <a:t>()) {</a:t>
            </a:r>
          </a:p>
          <a:p>
            <a:r>
              <a:rPr lang="en-US" dirty="0" err="1"/>
              <a:t>Class.forName</a:t>
            </a:r>
            <a:r>
              <a:rPr lang="en-US" dirty="0"/>
              <a:t>("</a:t>
            </a:r>
            <a:r>
              <a:rPr lang="en-US" dirty="0" err="1"/>
              <a:t>com.mysql.jdbc.Driver</a:t>
            </a:r>
            <a:r>
              <a:rPr lang="en-US" dirty="0"/>
              <a:t>");</a:t>
            </a:r>
          </a:p>
          <a:p>
            <a:r>
              <a:rPr lang="en-US" dirty="0" err="1"/>
              <a:t>koneksi</a:t>
            </a:r>
            <a:r>
              <a:rPr lang="en-US" dirty="0"/>
              <a:t> = </a:t>
            </a:r>
            <a:r>
              <a:rPr lang="en-US" dirty="0" err="1"/>
              <a:t>DriverManager.getConnection</a:t>
            </a:r>
            <a:r>
              <a:rPr lang="en-US" dirty="0"/>
              <a:t>(URL, USERNAME, PASSWORD);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String </a:t>
            </a:r>
            <a:r>
              <a:rPr lang="en-US" dirty="0" err="1"/>
              <a:t>aksi</a:t>
            </a:r>
            <a:r>
              <a:rPr lang="en-US" dirty="0"/>
              <a:t> = </a:t>
            </a:r>
            <a:r>
              <a:rPr lang="en-US" dirty="0" err="1"/>
              <a:t>request.getParameter</a:t>
            </a:r>
            <a:r>
              <a:rPr lang="en-US" dirty="0"/>
              <a:t>("</a:t>
            </a:r>
            <a:r>
              <a:rPr lang="en-US" dirty="0" err="1"/>
              <a:t>aksi</a:t>
            </a:r>
            <a:r>
              <a:rPr lang="en-US" dirty="0"/>
              <a:t>");</a:t>
            </a:r>
          </a:p>
          <a:p>
            <a:r>
              <a:rPr lang="en-US" dirty="0"/>
              <a:t>if (</a:t>
            </a:r>
            <a:r>
              <a:rPr lang="en-US" dirty="0" err="1"/>
              <a:t>aksi</a:t>
            </a:r>
            <a:r>
              <a:rPr lang="en-US" dirty="0"/>
              <a:t> != null) {</a:t>
            </a:r>
          </a:p>
          <a:p>
            <a:r>
              <a:rPr lang="en-US" dirty="0" err="1"/>
              <a:t>akun.setKode_akun</a:t>
            </a:r>
            <a:r>
              <a:rPr lang="en-US" dirty="0"/>
              <a:t>(</a:t>
            </a:r>
            <a:r>
              <a:rPr lang="en-US" dirty="0" err="1"/>
              <a:t>request.getParameter</a:t>
            </a:r>
            <a:r>
              <a:rPr lang="en-US" dirty="0"/>
              <a:t>("</a:t>
            </a:r>
            <a:r>
              <a:rPr lang="en-US" dirty="0" err="1"/>
              <a:t>kode</a:t>
            </a:r>
            <a:r>
              <a:rPr lang="en-US" dirty="0"/>
              <a:t>"));</a:t>
            </a:r>
          </a:p>
          <a:p>
            <a:r>
              <a:rPr lang="en-US" dirty="0" err="1"/>
              <a:t>akun.setNama_akun</a:t>
            </a:r>
            <a:r>
              <a:rPr lang="en-US" dirty="0"/>
              <a:t>(</a:t>
            </a:r>
            <a:r>
              <a:rPr lang="en-US" dirty="0" err="1"/>
              <a:t>request.getParameter</a:t>
            </a:r>
            <a:r>
              <a:rPr lang="en-US" dirty="0"/>
              <a:t>("</a:t>
            </a:r>
            <a:r>
              <a:rPr lang="en-US" dirty="0" err="1"/>
              <a:t>nama</a:t>
            </a:r>
            <a:r>
              <a:rPr lang="en-US" dirty="0"/>
              <a:t>"));</a:t>
            </a:r>
          </a:p>
          <a:p>
            <a:r>
              <a:rPr lang="en-US" dirty="0" err="1"/>
              <a:t>akun.setJenis_akun</a:t>
            </a:r>
            <a:r>
              <a:rPr lang="en-US" dirty="0"/>
              <a:t>(</a:t>
            </a:r>
            <a:r>
              <a:rPr lang="en-US" dirty="0" err="1"/>
              <a:t>request.getParameter</a:t>
            </a:r>
            <a:r>
              <a:rPr lang="en-US" dirty="0"/>
              <a:t>("</a:t>
            </a:r>
            <a:r>
              <a:rPr lang="en-US" dirty="0" err="1"/>
              <a:t>jenis</a:t>
            </a:r>
            <a:r>
              <a:rPr lang="en-US" dirty="0"/>
              <a:t>"));</a:t>
            </a:r>
          </a:p>
          <a:p>
            <a:r>
              <a:rPr lang="en-US" dirty="0" err="1"/>
              <a:t>akun.setSaldo_normal</a:t>
            </a:r>
            <a:r>
              <a:rPr lang="en-US" dirty="0"/>
              <a:t>(</a:t>
            </a:r>
            <a:r>
              <a:rPr lang="en-US" dirty="0" err="1"/>
              <a:t>request.getParameter</a:t>
            </a:r>
            <a:r>
              <a:rPr lang="en-US" dirty="0"/>
              <a:t>("</a:t>
            </a:r>
            <a:r>
              <a:rPr lang="en-US" dirty="0" err="1"/>
              <a:t>saldo</a:t>
            </a:r>
            <a:r>
              <a:rPr lang="en-US" dirty="0"/>
              <a:t>"));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B4FCC-7D1F-4F0D-9655-4432AFE0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B0DD-0A75-482A-8A0B-E34E4B34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3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852E-06E8-4177-B310-074CAB4D0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27DFC-19B9-4C03-A95C-C2EA66D7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32500" lnSpcReduction="20000"/>
          </a:bodyPr>
          <a:lstStyle/>
          <a:p>
            <a:r>
              <a:rPr lang="en-US" dirty="0"/>
              <a:t>switch (</a:t>
            </a:r>
            <a:r>
              <a:rPr lang="en-US" dirty="0" err="1"/>
              <a:t>aksi</a:t>
            </a:r>
            <a:r>
              <a:rPr lang="en-US" dirty="0"/>
              <a:t>) {</a:t>
            </a:r>
          </a:p>
          <a:p>
            <a:r>
              <a:rPr lang="en-US" dirty="0"/>
              <a:t>case "Insert":</a:t>
            </a:r>
          </a:p>
          <a:p>
            <a:r>
              <a:rPr lang="en-US" dirty="0" err="1"/>
              <a:t>pstmt</a:t>
            </a:r>
            <a:r>
              <a:rPr lang="en-US" dirty="0"/>
              <a:t> = </a:t>
            </a:r>
            <a:r>
              <a:rPr lang="en-US" dirty="0" err="1"/>
              <a:t>koneksi.prepareStatement</a:t>
            </a:r>
            <a:r>
              <a:rPr lang="en-US" dirty="0"/>
              <a:t>("INSERT INTO </a:t>
            </a:r>
            <a:r>
              <a:rPr lang="en-US" dirty="0" err="1"/>
              <a:t>master_akun</a:t>
            </a:r>
            <a:r>
              <a:rPr lang="en-US" dirty="0"/>
              <a:t> "</a:t>
            </a:r>
          </a:p>
          <a:p>
            <a:r>
              <a:rPr lang="en-US" dirty="0"/>
              <a:t>+ " VALUES (?, ?, ?, ?)");</a:t>
            </a:r>
          </a:p>
          <a:p>
            <a:r>
              <a:rPr lang="en-US" dirty="0" err="1"/>
              <a:t>pstmt.setString</a:t>
            </a:r>
            <a:r>
              <a:rPr lang="en-US" dirty="0"/>
              <a:t>(1, </a:t>
            </a:r>
            <a:r>
              <a:rPr lang="en-US" dirty="0" err="1"/>
              <a:t>akun.getKode_akun</a:t>
            </a:r>
            <a:r>
              <a:rPr lang="en-US" dirty="0"/>
              <a:t>());</a:t>
            </a:r>
          </a:p>
          <a:p>
            <a:r>
              <a:rPr lang="en-US" dirty="0" err="1"/>
              <a:t>pstmt.setString</a:t>
            </a:r>
            <a:r>
              <a:rPr lang="en-US" dirty="0"/>
              <a:t>(2, </a:t>
            </a:r>
            <a:r>
              <a:rPr lang="en-US" dirty="0" err="1"/>
              <a:t>akun.getNama_akun</a:t>
            </a:r>
            <a:r>
              <a:rPr lang="en-US" dirty="0"/>
              <a:t>());</a:t>
            </a:r>
          </a:p>
          <a:p>
            <a:r>
              <a:rPr lang="en-US" dirty="0" err="1"/>
              <a:t>pstmt.setString</a:t>
            </a:r>
            <a:r>
              <a:rPr lang="en-US" dirty="0"/>
              <a:t>(3, </a:t>
            </a:r>
            <a:r>
              <a:rPr lang="en-US" dirty="0" err="1"/>
              <a:t>akun.getJenis_akun</a:t>
            </a:r>
            <a:r>
              <a:rPr lang="en-US" dirty="0"/>
              <a:t>());</a:t>
            </a:r>
          </a:p>
          <a:p>
            <a:r>
              <a:rPr lang="en-US" dirty="0" err="1"/>
              <a:t>pstmt.setString</a:t>
            </a:r>
            <a:r>
              <a:rPr lang="en-US" dirty="0"/>
              <a:t>(4, </a:t>
            </a:r>
            <a:r>
              <a:rPr lang="en-US" dirty="0" err="1"/>
              <a:t>akun.getSaldo_normal</a:t>
            </a:r>
            <a:r>
              <a:rPr lang="en-US" dirty="0"/>
              <a:t>());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result = </a:t>
            </a:r>
            <a:r>
              <a:rPr lang="en-US" dirty="0" err="1"/>
              <a:t>pstmt.executeUpdate</a:t>
            </a:r>
            <a:r>
              <a:rPr lang="en-US" dirty="0"/>
              <a:t>();</a:t>
            </a:r>
          </a:p>
          <a:p>
            <a:r>
              <a:rPr lang="en-US" dirty="0"/>
              <a:t>if (result &gt; 0) {</a:t>
            </a:r>
          </a:p>
          <a:p>
            <a:r>
              <a:rPr lang="en-US" dirty="0" err="1"/>
              <a:t>out.println</a:t>
            </a:r>
            <a:r>
              <a:rPr lang="en-US" dirty="0"/>
              <a:t>("&lt;script&gt; "</a:t>
            </a:r>
          </a:p>
          <a:p>
            <a:r>
              <a:rPr lang="en-US" dirty="0"/>
              <a:t>+ "alert('Data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');"</a:t>
            </a:r>
          </a:p>
          <a:p>
            <a:r>
              <a:rPr lang="en-US" dirty="0"/>
              <a:t>+ "</a:t>
            </a:r>
            <a:r>
              <a:rPr lang="en-US" dirty="0" err="1"/>
              <a:t>document.location</a:t>
            </a:r>
            <a:r>
              <a:rPr lang="en-US" dirty="0"/>
              <a:t>='</a:t>
            </a:r>
            <a:r>
              <a:rPr lang="en-US" dirty="0" err="1"/>
              <a:t>add_akun.jsp</a:t>
            </a:r>
            <a:r>
              <a:rPr lang="en-US" dirty="0"/>
              <a:t>';"</a:t>
            </a:r>
          </a:p>
          <a:p>
            <a:r>
              <a:rPr lang="en-US" dirty="0"/>
              <a:t>+ "&lt;/script&gt;");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break;</a:t>
            </a:r>
          </a:p>
          <a:p>
            <a:r>
              <a:rPr lang="en-US" dirty="0"/>
              <a:t>default:</a:t>
            </a:r>
          </a:p>
          <a:p>
            <a:r>
              <a:rPr lang="en-US" dirty="0"/>
              <a:t>break;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 catch (</a:t>
            </a:r>
            <a:r>
              <a:rPr lang="en-US" dirty="0" err="1"/>
              <a:t>ClassNotFoundException</a:t>
            </a:r>
            <a:r>
              <a:rPr lang="en-US" dirty="0"/>
              <a:t> | </a:t>
            </a:r>
            <a:r>
              <a:rPr lang="en-US" dirty="0" err="1"/>
              <a:t>SQLException</a:t>
            </a:r>
            <a:r>
              <a:rPr lang="en-US" dirty="0"/>
              <a:t> ex) {</a:t>
            </a:r>
          </a:p>
          <a:p>
            <a:r>
              <a:rPr lang="en-US" dirty="0" err="1"/>
              <a:t>Logger.getLogger</a:t>
            </a:r>
            <a:r>
              <a:rPr lang="en-US" dirty="0"/>
              <a:t>(</a:t>
            </a:r>
            <a:r>
              <a:rPr lang="en-US" dirty="0" err="1"/>
              <a:t>akunServlet.class.getName</a:t>
            </a:r>
            <a:r>
              <a:rPr lang="en-US" dirty="0"/>
              <a:t>()).log(</a:t>
            </a:r>
            <a:r>
              <a:rPr lang="en-US" dirty="0" err="1"/>
              <a:t>Level.SEVERE</a:t>
            </a:r>
            <a:r>
              <a:rPr lang="en-US" dirty="0"/>
              <a:t>, null, ex);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* Returns a short description of the servlet.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 @return a String containing servlet description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@Override</a:t>
            </a:r>
          </a:p>
          <a:p>
            <a:r>
              <a:rPr lang="en-US" dirty="0"/>
              <a:t>public String </a:t>
            </a:r>
            <a:r>
              <a:rPr lang="en-US" dirty="0" err="1"/>
              <a:t>getServletInfo</a:t>
            </a:r>
            <a:r>
              <a:rPr lang="en-US" dirty="0"/>
              <a:t>() {</a:t>
            </a:r>
          </a:p>
          <a:p>
            <a:r>
              <a:rPr lang="en-US" dirty="0"/>
              <a:t>return "Short description";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// &lt;/editor-fold&gt;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BFFE2-4C12-4760-B123-0B63E67A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837D8-0E56-4217-85D5-9C278F1F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06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CEBC-143E-4E56-B00F-8BAEF2F6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web.xml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4802-D0A5-4ABA-905C-B17AE5CDD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&lt;?xml version="1.0" encoding="UTF-8"?&gt;</a:t>
            </a:r>
          </a:p>
          <a:p>
            <a:r>
              <a:rPr lang="en-US" dirty="0"/>
              <a:t>&lt;web-app version="3.1" </a:t>
            </a:r>
            <a:r>
              <a:rPr lang="en-US" dirty="0" err="1"/>
              <a:t>xmlns</a:t>
            </a:r>
            <a:r>
              <a:rPr lang="en-US" dirty="0"/>
              <a:t>="http://xmlns.jcp.org/xml/ns/</a:t>
            </a:r>
            <a:r>
              <a:rPr lang="en-US" dirty="0" err="1"/>
              <a:t>javaee</a:t>
            </a:r>
            <a:r>
              <a:rPr lang="en-US" dirty="0"/>
              <a:t>" </a:t>
            </a:r>
            <a:r>
              <a:rPr lang="en-US" dirty="0" err="1"/>
              <a:t>xmlns:xsi</a:t>
            </a:r>
            <a:r>
              <a:rPr lang="en-US" dirty="0"/>
              <a:t>="http://www.w3.org/2001/XMLSchema-instance" </a:t>
            </a:r>
            <a:r>
              <a:rPr lang="en-US" dirty="0" err="1"/>
              <a:t>xsi:schemaLocation</a:t>
            </a:r>
            <a:r>
              <a:rPr lang="en-US" dirty="0"/>
              <a:t>="http://xmlns.jcp.org/xml/ns/</a:t>
            </a:r>
            <a:r>
              <a:rPr lang="en-US" dirty="0" err="1"/>
              <a:t>javaee</a:t>
            </a:r>
            <a:r>
              <a:rPr lang="en-US" dirty="0"/>
              <a:t> http://xmlns.jcp.org/xml/ns/javaee/web-app_3_1.xsd"&gt;</a:t>
            </a:r>
          </a:p>
          <a:p>
            <a:r>
              <a:rPr lang="en-US" dirty="0"/>
              <a:t>&lt;servlet&gt;</a:t>
            </a:r>
          </a:p>
          <a:p>
            <a:r>
              <a:rPr lang="en-US" dirty="0"/>
              <a:t>&lt;servlet-name&gt;</a:t>
            </a:r>
            <a:r>
              <a:rPr lang="en-US" dirty="0" err="1"/>
              <a:t>akunServlet</a:t>
            </a:r>
            <a:r>
              <a:rPr lang="en-US" dirty="0"/>
              <a:t>&lt;/servlet-name&gt;</a:t>
            </a:r>
          </a:p>
          <a:p>
            <a:r>
              <a:rPr lang="en-US" dirty="0"/>
              <a:t>&lt;servlet-class&gt;</a:t>
            </a:r>
            <a:r>
              <a:rPr lang="en-US" dirty="0" err="1"/>
              <a:t>control.akunServlet</a:t>
            </a:r>
            <a:r>
              <a:rPr lang="en-US" dirty="0"/>
              <a:t>&lt;/servlet-class&gt;</a:t>
            </a:r>
          </a:p>
          <a:p>
            <a:r>
              <a:rPr lang="en-US" dirty="0"/>
              <a:t>&lt;/servlet&gt;</a:t>
            </a:r>
          </a:p>
          <a:p>
            <a:r>
              <a:rPr lang="en-US" dirty="0"/>
              <a:t>&lt;servlet-mapping&gt;</a:t>
            </a:r>
          </a:p>
          <a:p>
            <a:r>
              <a:rPr lang="en-US" dirty="0"/>
              <a:t>&lt;servlet-name&gt;</a:t>
            </a:r>
            <a:r>
              <a:rPr lang="en-US" dirty="0" err="1"/>
              <a:t>akunServlet</a:t>
            </a:r>
            <a:r>
              <a:rPr lang="en-US" dirty="0"/>
              <a:t>&lt;/servlet-name&gt;</a:t>
            </a:r>
          </a:p>
          <a:p>
            <a:r>
              <a:rPr lang="en-US" dirty="0"/>
              <a:t>&lt;</a:t>
            </a:r>
            <a:r>
              <a:rPr lang="en-US" dirty="0" err="1"/>
              <a:t>url</a:t>
            </a:r>
            <a:r>
              <a:rPr lang="en-US" dirty="0"/>
              <a:t>-pattern&gt;/</a:t>
            </a:r>
            <a:r>
              <a:rPr lang="en-US" dirty="0" err="1"/>
              <a:t>akunServlet</a:t>
            </a:r>
            <a:r>
              <a:rPr lang="en-US" dirty="0"/>
              <a:t>&lt;/</a:t>
            </a:r>
            <a:r>
              <a:rPr lang="en-US" dirty="0" err="1"/>
              <a:t>url</a:t>
            </a:r>
            <a:r>
              <a:rPr lang="en-US" dirty="0"/>
              <a:t>-pattern&gt;</a:t>
            </a:r>
          </a:p>
          <a:p>
            <a:r>
              <a:rPr lang="en-US" dirty="0"/>
              <a:t>&lt;/servlet-mapping&gt;</a:t>
            </a:r>
          </a:p>
          <a:p>
            <a:r>
              <a:rPr lang="en-US" dirty="0"/>
              <a:t>&lt;session-config&gt;</a:t>
            </a:r>
          </a:p>
          <a:p>
            <a:r>
              <a:rPr lang="en-US" dirty="0"/>
              <a:t>&lt;session-timeout&gt;</a:t>
            </a:r>
          </a:p>
          <a:p>
            <a:r>
              <a:rPr lang="en-US" dirty="0"/>
              <a:t>30</a:t>
            </a:r>
          </a:p>
          <a:p>
            <a:r>
              <a:rPr lang="en-US" dirty="0"/>
              <a:t>&lt;/session-timeout&gt;</a:t>
            </a:r>
          </a:p>
          <a:p>
            <a:r>
              <a:rPr lang="en-US" dirty="0"/>
              <a:t>&lt;/session-config&gt;</a:t>
            </a:r>
          </a:p>
          <a:p>
            <a:r>
              <a:rPr lang="en-US" dirty="0"/>
              <a:t>&lt;/web-app&gt;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EF497-CB93-40F7-A32E-468E5044F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8FBE2-E012-4370-A9A0-79831471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7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B02C-AC9C-4575-A932-B9A9F853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r>
              <a:rPr lang="en-US" dirty="0"/>
              <a:t> Tools </a:t>
            </a:r>
            <a:r>
              <a:rPr lang="en-US" dirty="0" err="1"/>
              <a:t>Netbeans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15FE0-5594-42F9-AF0C-8C88795D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NetBeans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serambi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Java. </a:t>
            </a:r>
            <a:r>
              <a:rPr lang="en-US" dirty="0" err="1"/>
              <a:t>Serambi</a:t>
            </a:r>
            <a:r>
              <a:rPr lang="en-US" dirty="0"/>
              <a:t> Pada NetBeans,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setelan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modular </a:t>
            </a:r>
            <a:r>
              <a:rPr lang="en-US" dirty="0" err="1"/>
              <a:t>bernama</a:t>
            </a:r>
            <a:r>
              <a:rPr lang="en-US" dirty="0"/>
              <a:t> modules.</a:t>
            </a:r>
          </a:p>
          <a:p>
            <a:endParaRPr lang="en-US" dirty="0"/>
          </a:p>
          <a:p>
            <a:r>
              <a:rPr lang="en-US" dirty="0" err="1"/>
              <a:t>Semula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NetBeans IDE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Java.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mendukung</a:t>
            </a:r>
            <a:r>
              <a:rPr lang="en-US" dirty="0"/>
              <a:t> program-program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PHP, C/C++ dan HTML5.[2]</a:t>
            </a:r>
          </a:p>
          <a:p>
            <a:endParaRPr lang="en-US" dirty="0"/>
          </a:p>
          <a:p>
            <a:r>
              <a:rPr lang="en-US" dirty="0"/>
              <a:t>NetBeans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serambi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pada Microsoft Windows, Mac OS X, Linux, Solaris dan </a:t>
            </a:r>
            <a:r>
              <a:rPr lang="en-US" dirty="0" err="1"/>
              <a:t>serambi-serambi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JVM yang </a:t>
            </a:r>
            <a:r>
              <a:rPr lang="en-US" dirty="0" err="1"/>
              <a:t>sepadan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3BE0D-0A53-42C6-BABF-B2122FD6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C8D2-EB69-4844-BB8A-1067A4B4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0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5164-96B7-486D-8787-0F5E42CC7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tampil_akun.jsp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316B5-2EEA-40EB-B2CF-9DFF9CF7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 numCol="3">
            <a:normAutofit fontScale="25000" lnSpcReduction="20000"/>
          </a:bodyPr>
          <a:lstStyle/>
          <a:p>
            <a:r>
              <a:rPr lang="en-US" dirty="0"/>
              <a:t>&lt;%--</a:t>
            </a:r>
          </a:p>
          <a:p>
            <a:r>
              <a:rPr lang="en-US" dirty="0"/>
              <a:t>Document : </a:t>
            </a:r>
            <a:r>
              <a:rPr lang="en-US" dirty="0" err="1"/>
              <a:t>tampil_akun</a:t>
            </a:r>
            <a:endParaRPr lang="en-US" dirty="0"/>
          </a:p>
          <a:p>
            <a:r>
              <a:rPr lang="en-US" dirty="0"/>
              <a:t>Created on : Dec 6, 2016, 2:54:19 PM</a:t>
            </a:r>
          </a:p>
          <a:p>
            <a:r>
              <a:rPr lang="en-US" dirty="0"/>
              <a:t>Author : </a:t>
            </a:r>
            <a:r>
              <a:rPr lang="en-US" dirty="0" err="1"/>
              <a:t>belajar</a:t>
            </a:r>
            <a:endParaRPr lang="en-US" dirty="0"/>
          </a:p>
          <a:p>
            <a:r>
              <a:rPr lang="en-US" dirty="0"/>
              <a:t>--%&gt;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&lt;%@page import="</a:t>
            </a:r>
            <a:r>
              <a:rPr lang="en-US" dirty="0" err="1"/>
              <a:t>java.sql</a:t>
            </a:r>
            <a:r>
              <a:rPr lang="en-US" dirty="0"/>
              <a:t>.*" %&gt;</a:t>
            </a:r>
          </a:p>
          <a:p>
            <a:r>
              <a:rPr lang="en-US" dirty="0"/>
              <a:t>&lt;%</a:t>
            </a:r>
          </a:p>
          <a:p>
            <a:r>
              <a:rPr lang="en-US" dirty="0"/>
              <a:t>/* </a:t>
            </a:r>
            <a:r>
              <a:rPr lang="en-US" dirty="0" err="1"/>
              <a:t>koneksi</a:t>
            </a:r>
            <a:r>
              <a:rPr lang="en-US" dirty="0"/>
              <a:t> database */</a:t>
            </a:r>
          </a:p>
          <a:p>
            <a:r>
              <a:rPr lang="en-US" dirty="0"/>
              <a:t>Connection </a:t>
            </a:r>
            <a:r>
              <a:rPr lang="en-US" dirty="0" err="1"/>
              <a:t>koneksi</a:t>
            </a:r>
            <a:r>
              <a:rPr lang="en-US" dirty="0"/>
              <a:t> = null;</a:t>
            </a:r>
          </a:p>
          <a:p>
            <a:r>
              <a:rPr lang="en-US" dirty="0"/>
              <a:t>Statement </a:t>
            </a:r>
            <a:r>
              <a:rPr lang="en-US" dirty="0" err="1"/>
              <a:t>stmt</a:t>
            </a:r>
            <a:r>
              <a:rPr lang="en-US" dirty="0"/>
              <a:t> = null;</a:t>
            </a:r>
          </a:p>
          <a:p>
            <a:r>
              <a:rPr lang="en-US" dirty="0" err="1"/>
              <a:t>ResultSet</a:t>
            </a:r>
            <a:r>
              <a:rPr lang="en-US" dirty="0"/>
              <a:t> </a:t>
            </a:r>
            <a:r>
              <a:rPr lang="en-US" dirty="0" err="1"/>
              <a:t>rs</a:t>
            </a:r>
            <a:r>
              <a:rPr lang="en-US" dirty="0"/>
              <a:t> = null;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try {</a:t>
            </a:r>
          </a:p>
          <a:p>
            <a:r>
              <a:rPr lang="en-US" dirty="0" err="1"/>
              <a:t>Class.forName</a:t>
            </a:r>
            <a:r>
              <a:rPr lang="en-US" dirty="0"/>
              <a:t>("</a:t>
            </a:r>
            <a:r>
              <a:rPr lang="en-US" dirty="0" err="1"/>
              <a:t>com.mysql.jdbc.Driver</a:t>
            </a:r>
            <a:r>
              <a:rPr lang="en-US" dirty="0"/>
              <a:t>");</a:t>
            </a:r>
          </a:p>
          <a:p>
            <a:r>
              <a:rPr lang="en-US" dirty="0" err="1"/>
              <a:t>koneksi</a:t>
            </a:r>
            <a:r>
              <a:rPr lang="en-US" dirty="0"/>
              <a:t> = </a:t>
            </a:r>
            <a:r>
              <a:rPr lang="en-US" dirty="0" err="1"/>
              <a:t>DriverManager.getConnection</a:t>
            </a:r>
            <a:r>
              <a:rPr lang="en-US" dirty="0"/>
              <a:t>("</a:t>
            </a:r>
            <a:r>
              <a:rPr lang="en-US" dirty="0" err="1"/>
              <a:t>jdbc:mysql</a:t>
            </a:r>
            <a:r>
              <a:rPr lang="en-US" dirty="0"/>
              <a:t>://localhost:3306/</a:t>
            </a:r>
            <a:r>
              <a:rPr lang="en-US" dirty="0" err="1"/>
              <a:t>sia</a:t>
            </a:r>
            <a:r>
              <a:rPr lang="en-US" dirty="0"/>
              <a:t>", "root", "");</a:t>
            </a:r>
          </a:p>
          <a:p>
            <a:r>
              <a:rPr lang="en-US" dirty="0" err="1"/>
              <a:t>stmt</a:t>
            </a:r>
            <a:r>
              <a:rPr lang="en-US" dirty="0"/>
              <a:t> = </a:t>
            </a:r>
            <a:r>
              <a:rPr lang="en-US" dirty="0" err="1"/>
              <a:t>koneksi.createStatement</a:t>
            </a:r>
            <a:r>
              <a:rPr lang="en-US" dirty="0"/>
              <a:t>();</a:t>
            </a:r>
          </a:p>
          <a:p>
            <a:r>
              <a:rPr lang="en-US" dirty="0" err="1"/>
              <a:t>rs</a:t>
            </a:r>
            <a:r>
              <a:rPr lang="en-US" dirty="0"/>
              <a:t> = </a:t>
            </a:r>
            <a:r>
              <a:rPr lang="en-US" dirty="0" err="1"/>
              <a:t>stmt.executeQuery</a:t>
            </a:r>
            <a:r>
              <a:rPr lang="en-US" dirty="0"/>
              <a:t>("SELECT * FROM </a:t>
            </a:r>
            <a:r>
              <a:rPr lang="en-US" dirty="0" err="1"/>
              <a:t>master_akun</a:t>
            </a:r>
            <a:r>
              <a:rPr lang="en-US" dirty="0"/>
              <a:t> ORDER BY </a:t>
            </a:r>
            <a:r>
              <a:rPr lang="en-US" dirty="0" err="1"/>
              <a:t>kode_akun</a:t>
            </a:r>
            <a:r>
              <a:rPr lang="en-US" dirty="0"/>
              <a:t>");</a:t>
            </a:r>
          </a:p>
          <a:p>
            <a:r>
              <a:rPr lang="en-US" dirty="0"/>
              <a:t>}catch(Exception e){</a:t>
            </a:r>
          </a:p>
          <a:p>
            <a:r>
              <a:rPr lang="en-US" dirty="0" err="1"/>
              <a:t>e.printStackTrace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%&gt;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&lt;%@page </a:t>
            </a:r>
            <a:r>
              <a:rPr lang="en-US" dirty="0" err="1"/>
              <a:t>contentType</a:t>
            </a:r>
            <a:r>
              <a:rPr lang="en-US" dirty="0"/>
              <a:t>="text/html" </a:t>
            </a:r>
            <a:r>
              <a:rPr lang="en-US" dirty="0" err="1"/>
              <a:t>pageEncoding</a:t>
            </a:r>
            <a:r>
              <a:rPr lang="en-US" dirty="0"/>
              <a:t>="UTF-8"%&gt;</a:t>
            </a:r>
          </a:p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&lt;meta http-</a:t>
            </a:r>
            <a:r>
              <a:rPr lang="en-US" dirty="0" err="1"/>
              <a:t>equiv</a:t>
            </a:r>
            <a:r>
              <a:rPr lang="en-US" dirty="0"/>
              <a:t>="Content-Type" content="text/html; charset=UTF-8"&gt;</a:t>
            </a:r>
          </a:p>
          <a:p>
            <a:r>
              <a:rPr lang="en-US" dirty="0"/>
              <a:t>&lt;title&gt;Daftar </a:t>
            </a:r>
            <a:r>
              <a:rPr lang="en-US" dirty="0" err="1"/>
              <a:t>Akun</a:t>
            </a:r>
            <a:r>
              <a:rPr lang="en-US" dirty="0"/>
              <a:t>&lt;/title&gt;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&lt;style&gt;</a:t>
            </a:r>
          </a:p>
          <a:p>
            <a:r>
              <a:rPr lang="en-US" dirty="0"/>
              <a:t>table {</a:t>
            </a:r>
          </a:p>
          <a:p>
            <a:r>
              <a:rPr lang="en-US" dirty="0"/>
              <a:t>border-collapse: collapse;</a:t>
            </a:r>
          </a:p>
          <a:p>
            <a:r>
              <a:rPr lang="en-US" dirty="0"/>
              <a:t>width: 680px;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th</a:t>
            </a:r>
            <a:r>
              <a:rPr lang="en-US" dirty="0"/>
              <a:t>, td {</a:t>
            </a:r>
          </a:p>
          <a:p>
            <a:r>
              <a:rPr lang="en-US" dirty="0"/>
              <a:t>text-align: left;</a:t>
            </a:r>
          </a:p>
          <a:p>
            <a:r>
              <a:rPr lang="en-US" dirty="0"/>
              <a:t>padding: 8px;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tr:nth-child</a:t>
            </a:r>
            <a:r>
              <a:rPr lang="en-US" dirty="0"/>
              <a:t>(even){background-color: #f2f2f2}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th</a:t>
            </a:r>
            <a:r>
              <a:rPr lang="en-US" dirty="0"/>
              <a:t> {</a:t>
            </a:r>
          </a:p>
          <a:p>
            <a:r>
              <a:rPr lang="en-US" dirty="0"/>
              <a:t>background-color: #4CAF50;</a:t>
            </a:r>
          </a:p>
          <a:p>
            <a:r>
              <a:rPr lang="en-US" dirty="0"/>
              <a:t>color: white;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&lt;/style&gt;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&lt;h1&gt;Daftar </a:t>
            </a:r>
            <a:r>
              <a:rPr lang="en-US" dirty="0" err="1"/>
              <a:t>Rekening</a:t>
            </a:r>
            <a:r>
              <a:rPr lang="en-US" dirty="0"/>
              <a:t> [</a:t>
            </a:r>
            <a:r>
              <a:rPr lang="en-US" dirty="0" err="1"/>
              <a:t>Akun</a:t>
            </a:r>
            <a:r>
              <a:rPr lang="en-US" dirty="0"/>
              <a:t>]&lt;/h1&gt;</a:t>
            </a:r>
          </a:p>
          <a:p>
            <a:r>
              <a:rPr lang="en-US" dirty="0"/>
              <a:t>&lt;table border="1"&gt;</a:t>
            </a:r>
          </a:p>
          <a:p>
            <a:r>
              <a:rPr lang="en-US" dirty="0"/>
              <a:t>&lt;tr&gt;</a:t>
            </a:r>
          </a:p>
          <a:p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Kode</a:t>
            </a:r>
            <a:r>
              <a:rPr lang="en-US" dirty="0"/>
              <a:t> *&lt;/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&gt;Nama </a:t>
            </a:r>
            <a:r>
              <a:rPr lang="en-US" dirty="0" err="1"/>
              <a:t>Akun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Saldo</a:t>
            </a:r>
            <a:r>
              <a:rPr lang="en-US" dirty="0"/>
              <a:t> Normal&lt;/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</a:t>
            </a:r>
            <a:r>
              <a:rPr lang="en-US" dirty="0" err="1"/>
              <a:t>Aksi</a:t>
            </a:r>
            <a:r>
              <a:rPr lang="en-US" dirty="0"/>
              <a:t>&lt;/</a:t>
            </a:r>
            <a:r>
              <a:rPr lang="en-US" dirty="0" err="1"/>
              <a:t>th</a:t>
            </a:r>
            <a:r>
              <a:rPr lang="en-US" dirty="0"/>
              <a:t>&gt;</a:t>
            </a:r>
          </a:p>
          <a:p>
            <a:r>
              <a:rPr lang="en-US" dirty="0"/>
              <a:t>&lt;/tr&gt;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&lt;%</a:t>
            </a:r>
          </a:p>
          <a:p>
            <a:r>
              <a:rPr lang="en-US" dirty="0"/>
              <a:t>while (</a:t>
            </a:r>
            <a:r>
              <a:rPr lang="en-US" dirty="0" err="1"/>
              <a:t>rs.next</a:t>
            </a:r>
            <a:r>
              <a:rPr lang="en-US" dirty="0"/>
              <a:t>()){</a:t>
            </a:r>
          </a:p>
          <a:p>
            <a:r>
              <a:rPr lang="en-US" dirty="0" err="1"/>
              <a:t>out.println</a:t>
            </a:r>
            <a:r>
              <a:rPr lang="en-US" dirty="0"/>
              <a:t>("&lt;tr&gt;"</a:t>
            </a:r>
          </a:p>
          <a:p>
            <a:r>
              <a:rPr lang="en-US" dirty="0"/>
              <a:t>+ "&lt;td&gt;" + </a:t>
            </a:r>
            <a:r>
              <a:rPr lang="en-US" dirty="0" err="1"/>
              <a:t>rs.getString</a:t>
            </a:r>
            <a:r>
              <a:rPr lang="en-US" dirty="0"/>
              <a:t>("</a:t>
            </a:r>
            <a:r>
              <a:rPr lang="en-US" dirty="0" err="1"/>
              <a:t>kode_akun</a:t>
            </a:r>
            <a:r>
              <a:rPr lang="en-US" dirty="0"/>
              <a:t>") + "&lt;/td&gt;"</a:t>
            </a:r>
          </a:p>
          <a:p>
            <a:r>
              <a:rPr lang="en-US" dirty="0"/>
              <a:t>+ "&lt;td&gt;" + </a:t>
            </a:r>
            <a:r>
              <a:rPr lang="en-US" dirty="0" err="1"/>
              <a:t>rs.getString</a:t>
            </a:r>
            <a:r>
              <a:rPr lang="en-US" dirty="0"/>
              <a:t>("</a:t>
            </a:r>
            <a:r>
              <a:rPr lang="en-US" dirty="0" err="1"/>
              <a:t>nama_akun</a:t>
            </a:r>
            <a:r>
              <a:rPr lang="en-US" dirty="0"/>
              <a:t>") + "&lt;/td&gt;"</a:t>
            </a:r>
          </a:p>
          <a:p>
            <a:r>
              <a:rPr lang="en-US" dirty="0"/>
              <a:t>+ "&lt;td&gt;" + </a:t>
            </a:r>
            <a:r>
              <a:rPr lang="en-US" dirty="0" err="1"/>
              <a:t>rs.getString</a:t>
            </a:r>
            <a:r>
              <a:rPr lang="en-US" dirty="0"/>
              <a:t>("</a:t>
            </a:r>
            <a:r>
              <a:rPr lang="en-US" dirty="0" err="1"/>
              <a:t>jenis_akun</a:t>
            </a:r>
            <a:r>
              <a:rPr lang="en-US" dirty="0"/>
              <a:t>") + "&lt;/td&gt;"</a:t>
            </a:r>
          </a:p>
          <a:p>
            <a:r>
              <a:rPr lang="en-US" dirty="0"/>
              <a:t>+ "&lt;td&gt;" + </a:t>
            </a:r>
            <a:r>
              <a:rPr lang="en-US" dirty="0" err="1"/>
              <a:t>rs.getString</a:t>
            </a:r>
            <a:r>
              <a:rPr lang="en-US" dirty="0"/>
              <a:t>("</a:t>
            </a:r>
            <a:r>
              <a:rPr lang="en-US" dirty="0" err="1"/>
              <a:t>saldo_normal</a:t>
            </a:r>
            <a:r>
              <a:rPr lang="en-US" dirty="0"/>
              <a:t>") + "&lt;/td&gt;"</a:t>
            </a:r>
          </a:p>
          <a:p>
            <a:r>
              <a:rPr lang="en-US" dirty="0"/>
              <a:t>+ "&lt;td&gt;&lt;a </a:t>
            </a:r>
            <a:r>
              <a:rPr lang="en-US" dirty="0" err="1"/>
              <a:t>href</a:t>
            </a:r>
            <a:r>
              <a:rPr lang="en-US" dirty="0"/>
              <a:t>=</a:t>
            </a:r>
            <a:r>
              <a:rPr lang="en-US" dirty="0" err="1"/>
              <a:t>edit_akun.jsp?kode</a:t>
            </a:r>
            <a:r>
              <a:rPr lang="en-US" dirty="0"/>
              <a:t>="</a:t>
            </a:r>
          </a:p>
          <a:p>
            <a:r>
              <a:rPr lang="en-US" dirty="0"/>
              <a:t>+ </a:t>
            </a:r>
            <a:r>
              <a:rPr lang="en-US" dirty="0" err="1"/>
              <a:t>rs.getString</a:t>
            </a:r>
            <a:r>
              <a:rPr lang="en-US" dirty="0"/>
              <a:t>("</a:t>
            </a:r>
            <a:r>
              <a:rPr lang="en-US" dirty="0" err="1"/>
              <a:t>kode_akun</a:t>
            </a:r>
            <a:r>
              <a:rPr lang="en-US" dirty="0"/>
              <a:t>") + "&gt;Edit&lt;/a&gt; | "</a:t>
            </a:r>
          </a:p>
          <a:p>
            <a:r>
              <a:rPr lang="en-US" dirty="0"/>
              <a:t>+ "&lt;a </a:t>
            </a:r>
            <a:r>
              <a:rPr lang="en-US" dirty="0" err="1"/>
              <a:t>href</a:t>
            </a:r>
            <a:r>
              <a:rPr lang="en-US" dirty="0"/>
              <a:t>=</a:t>
            </a:r>
            <a:r>
              <a:rPr lang="en-US" dirty="0" err="1"/>
              <a:t>akunServlet?aksi</a:t>
            </a:r>
            <a:r>
              <a:rPr lang="en-US" dirty="0"/>
              <a:t>=</a:t>
            </a:r>
            <a:r>
              <a:rPr lang="en-US" dirty="0" err="1"/>
              <a:t>delete&amp;kode</a:t>
            </a:r>
            <a:r>
              <a:rPr lang="en-US" dirty="0"/>
              <a:t>="</a:t>
            </a:r>
          </a:p>
          <a:p>
            <a:r>
              <a:rPr lang="en-US" dirty="0"/>
              <a:t>+ </a:t>
            </a:r>
            <a:r>
              <a:rPr lang="en-US" dirty="0" err="1"/>
              <a:t>rs.getString</a:t>
            </a:r>
            <a:r>
              <a:rPr lang="en-US" dirty="0"/>
              <a:t>("</a:t>
            </a:r>
            <a:r>
              <a:rPr lang="en-US" dirty="0" err="1"/>
              <a:t>kode_akun</a:t>
            </a:r>
            <a:r>
              <a:rPr lang="en-US" dirty="0"/>
              <a:t>") + "&gt;</a:t>
            </a:r>
            <a:r>
              <a:rPr lang="en-US" dirty="0" err="1"/>
              <a:t>Hapus</a:t>
            </a:r>
            <a:r>
              <a:rPr lang="en-US" dirty="0"/>
              <a:t>&lt;/a&gt;&lt;/td&gt;"</a:t>
            </a:r>
          </a:p>
          <a:p>
            <a:r>
              <a:rPr lang="en-US" dirty="0"/>
              <a:t>+ "&lt;/tr&gt;");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%&gt;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&lt;/table&gt;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FC17C-6AF4-406C-ACE7-DB32F23D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73C9-4130-4448-8A6F-2608ECE7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69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D16CC7-D66D-45F3-8A08-0AB270F90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5001" y="2742361"/>
            <a:ext cx="4041998" cy="251786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664DE-A0D3-46C2-AB34-3FD1BF9E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3EBD0-C793-4017-B8D4-4DA43D5E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257DF-C6F4-4B15-BF95-C124A303B7B4}"/>
              </a:ext>
            </a:extLst>
          </p:cNvPr>
          <p:cNvSpPr/>
          <p:nvPr/>
        </p:nvSpPr>
        <p:spPr>
          <a:xfrm>
            <a:off x="2527212" y="1127105"/>
            <a:ext cx="674896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98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76A2-AE9C-4B24-BD53-AE833109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A265B-8B69-4BD9-B760-782127EDF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NetBeans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1997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. Pada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oleh Roman </a:t>
            </a:r>
            <a:r>
              <a:rPr lang="en-US" dirty="0" err="1"/>
              <a:t>Staněk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NetBeans IDE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oleh Sun Microsystems pada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NetBeans IDE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serambi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pada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Juni</a:t>
            </a:r>
            <a:r>
              <a:rPr lang="en-US" dirty="0"/>
              <a:t> 1999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666AF-C9B1-42A3-B6C8-BD420F53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D6F80-31DD-4C44-95DC-108D673A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3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FBE5-F84A-4B2E-9BBE-5006E4DA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Netbeans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4E861-2C11-4834-86DF-57B6767A3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JSP (Java Server Page)</a:t>
            </a:r>
          </a:p>
          <a:p>
            <a:r>
              <a:rPr lang="en-US" dirty="0"/>
              <a:t>JSP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Servlet, program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di server web. JSP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Servlet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,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jsp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, yang </a:t>
            </a:r>
            <a:r>
              <a:rPr lang="en-US" dirty="0" err="1"/>
              <a:t>kedua</a:t>
            </a:r>
            <a:r>
              <a:rPr lang="en-US" dirty="0"/>
              <a:t> proses deployment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JSP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Servlet. Pada </a:t>
            </a:r>
            <a:r>
              <a:rPr lang="en-US" dirty="0" err="1"/>
              <a:t>prosesnya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oleh server JSP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dikompilasi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Servlet dan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Servlet.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9477F-9E0F-41DE-93CE-6A24B9A3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072B2-B90B-4A8D-B399-1F7EF3B7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9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37C78-109D-442E-8A83-3492FAD8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AA048-98D4-4494-9826-2D8D8D2F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Servlet</a:t>
            </a:r>
          </a:p>
          <a:p>
            <a:r>
              <a:rPr lang="en-US" dirty="0"/>
              <a:t>Servlet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class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request dan </a:t>
            </a:r>
            <a:r>
              <a:rPr lang="en-US" dirty="0" err="1"/>
              <a:t>memberikan</a:t>
            </a:r>
            <a:r>
              <a:rPr lang="en-US" dirty="0"/>
              <a:t> response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HTTP. Servlet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class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response </a:t>
            </a:r>
            <a:r>
              <a:rPr lang="en-US" dirty="0" err="1"/>
              <a:t>dalam</a:t>
            </a:r>
            <a:r>
              <a:rPr lang="en-US" dirty="0"/>
              <a:t> format HTML. </a:t>
            </a:r>
            <a:r>
              <a:rPr lang="en-US" dirty="0" err="1"/>
              <a:t>Penulisan</a:t>
            </a:r>
            <a:r>
              <a:rPr lang="en-US" dirty="0"/>
              <a:t> Servlet </a:t>
            </a:r>
            <a:r>
              <a:rPr lang="en-US" dirty="0" err="1"/>
              <a:t>layaknya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class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Java dan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file *.java.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4D26-0AAA-44DC-A5A9-005C7990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82F79-A5C6-4FC2-82DC-06C80468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37E1-2992-40F8-A1B0-4486DE24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Servlet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580F4-DE9C-43D9-817D-D3561F644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Servlet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request </a:t>
            </a:r>
            <a:r>
              <a:rPr lang="en-US" dirty="0" err="1"/>
              <a:t>dari</a:t>
            </a:r>
            <a:r>
              <a:rPr lang="en-US" dirty="0"/>
              <a:t> client,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web browser.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client, Servlet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 deploy </a:t>
            </a:r>
            <a:r>
              <a:rPr lang="en-US" dirty="0" err="1"/>
              <a:t>didalam</a:t>
            </a:r>
            <a:r>
              <a:rPr lang="en-US" dirty="0"/>
              <a:t> web application server,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Servlet container.</a:t>
            </a:r>
          </a:p>
          <a:p>
            <a:endParaRPr lang="en-US" dirty="0"/>
          </a:p>
          <a:p>
            <a:r>
              <a:rPr lang="en-US" dirty="0"/>
              <a:t>Client </a:t>
            </a:r>
            <a:r>
              <a:rPr lang="en-US" dirty="0" err="1"/>
              <a:t>memanggil</a:t>
            </a:r>
            <a:r>
              <a:rPr lang="en-US" dirty="0"/>
              <a:t> Servlet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HTTP request </a:t>
            </a:r>
            <a:r>
              <a:rPr lang="en-US" dirty="0" err="1"/>
              <a:t>ke</a:t>
            </a:r>
            <a:r>
              <a:rPr lang="en-US" dirty="0"/>
              <a:t> web application server. HTTP request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GET, POST,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Method GET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user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URL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data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. Method POST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user </a:t>
            </a:r>
            <a:r>
              <a:rPr lang="en-US" dirty="0" err="1"/>
              <a:t>mensubmit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form.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F024-D076-4A8C-A34B-4F84A153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F57-CD63-46CF-8AFB-6A58E99A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0E09-7E50-4A97-9AEF-55916030A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D3BE7-42C4-46EC-802D-F0DDDBB85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Saat</a:t>
            </a:r>
            <a:r>
              <a:rPr lang="en-US" dirty="0"/>
              <a:t> web application server </a:t>
            </a:r>
            <a:r>
              <a:rPr lang="en-US" dirty="0" err="1"/>
              <a:t>menerima</a:t>
            </a:r>
            <a:r>
              <a:rPr lang="en-US" dirty="0"/>
              <a:t> HTTP request </a:t>
            </a:r>
            <a:r>
              <a:rPr lang="en-US" dirty="0" err="1"/>
              <a:t>dari</a:t>
            </a:r>
            <a:r>
              <a:rPr lang="en-US" dirty="0"/>
              <a:t> client,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request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Servlet container. Servlet container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mengcreate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HttpServletRequest</a:t>
            </a:r>
            <a:r>
              <a:rPr lang="en-US" dirty="0"/>
              <a:t> dan </a:t>
            </a:r>
            <a:r>
              <a:rPr lang="en-US" dirty="0" err="1"/>
              <a:t>HttpServletResponse</a:t>
            </a:r>
            <a:r>
              <a:rPr lang="en-US" dirty="0"/>
              <a:t>. </a:t>
            </a:r>
            <a:r>
              <a:rPr lang="en-US" dirty="0" err="1"/>
              <a:t>HttpServletRequest</a:t>
            </a:r>
            <a:r>
              <a:rPr lang="en-US" dirty="0"/>
              <a:t> </a:t>
            </a:r>
            <a:r>
              <a:rPr lang="en-US" dirty="0" err="1"/>
              <a:t>mengencapsulate</a:t>
            </a:r>
            <a:r>
              <a:rPr lang="en-US" dirty="0"/>
              <a:t>/</a:t>
            </a:r>
            <a:r>
              <a:rPr lang="en-US" dirty="0" err="1"/>
              <a:t>membungkus</a:t>
            </a:r>
            <a:r>
              <a:rPr lang="en-US" dirty="0"/>
              <a:t> request </a:t>
            </a:r>
            <a:r>
              <a:rPr lang="en-US" dirty="0" err="1"/>
              <a:t>dari</a:t>
            </a:r>
            <a:r>
              <a:rPr lang="en-US" dirty="0"/>
              <a:t> client,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HttpServletResponse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mengencapsulate</a:t>
            </a:r>
            <a:r>
              <a:rPr lang="en-US" dirty="0"/>
              <a:t>/</a:t>
            </a:r>
            <a:r>
              <a:rPr lang="en-US" dirty="0" err="1"/>
              <a:t>membungkus</a:t>
            </a:r>
            <a:r>
              <a:rPr lang="en-US" dirty="0"/>
              <a:t> response </a:t>
            </a:r>
            <a:r>
              <a:rPr lang="en-US" dirty="0" err="1"/>
              <a:t>ke</a:t>
            </a:r>
            <a:r>
              <a:rPr lang="en-US" dirty="0"/>
              <a:t> client.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A6F40-4DE1-4F58-9C08-0BC020D4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4C3-438C-459C-8EF6-FD95E6F5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0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BC3C8-2D63-4EE0-A5A8-52E0488B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26FA3-CADB-49AF-9C9F-26BE03441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Selanjutnya</a:t>
            </a:r>
            <a:r>
              <a:rPr lang="en-US" dirty="0"/>
              <a:t> Servlet container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menginvoke</a:t>
            </a:r>
            <a:r>
              <a:rPr lang="en-US" dirty="0"/>
              <a:t> method </a:t>
            </a:r>
            <a:r>
              <a:rPr lang="en-US" dirty="0" err="1"/>
              <a:t>dari</a:t>
            </a:r>
            <a:r>
              <a:rPr lang="en-US" dirty="0"/>
              <a:t> Servlet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melewatkan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Servlet yang </a:t>
            </a:r>
            <a:r>
              <a:rPr lang="en-US" dirty="0" err="1"/>
              <a:t>diinvoke</a:t>
            </a:r>
            <a:r>
              <a:rPr lang="en-US" dirty="0"/>
              <a:t> oleh Servlet container </a:t>
            </a:r>
            <a:r>
              <a:rPr lang="en-US" dirty="0" err="1"/>
              <a:t>ditentukan</a:t>
            </a:r>
            <a:r>
              <a:rPr lang="en-US" dirty="0"/>
              <a:t> oleh URL yang </a:t>
            </a:r>
            <a:r>
              <a:rPr lang="en-US" dirty="0" err="1"/>
              <a:t>dikirimkan</a:t>
            </a:r>
            <a:r>
              <a:rPr lang="en-US" dirty="0"/>
              <a:t> oleh web browser, dan </a:t>
            </a:r>
            <a:r>
              <a:rPr lang="en-US" dirty="0" err="1"/>
              <a:t>pemetaan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configuration. </a:t>
            </a:r>
            <a:r>
              <a:rPr lang="en-US" dirty="0" err="1"/>
              <a:t>Dalam</a:t>
            </a:r>
            <a:r>
              <a:rPr lang="en-US" dirty="0"/>
              <a:t> configuration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URL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oleh Servlet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35BD9-2D96-48BB-BB76-E18B6140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0D0C-24B6-4B44-9D0A-75EB5195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0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850B-F0C0-45CB-9A3B-F0F403E4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 (Insert and Retrieve)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DE377-AF37-462C-A378-F5F590959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database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“</a:t>
            </a:r>
            <a:r>
              <a:rPr lang="en-US" dirty="0" err="1"/>
              <a:t>sia</a:t>
            </a:r>
            <a:r>
              <a:rPr lang="en-US" dirty="0"/>
              <a:t>” (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petik</a:t>
            </a:r>
            <a:r>
              <a:rPr lang="en-US" dirty="0"/>
              <a:t>),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master_akun</a:t>
            </a:r>
            <a:r>
              <a:rPr lang="en-US" dirty="0"/>
              <a:t>.</a:t>
            </a:r>
          </a:p>
          <a:p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NetBeans 8.1 </a:t>
            </a:r>
            <a:r>
              <a:rPr lang="en-US" dirty="0" err="1"/>
              <a:t>sebagai</a:t>
            </a:r>
            <a:r>
              <a:rPr lang="en-US" dirty="0"/>
              <a:t> editor.</a:t>
            </a:r>
          </a:p>
          <a:p>
            <a:pPr lvl="1"/>
            <a:r>
              <a:rPr lang="en-US" dirty="0"/>
              <a:t>Apache Tomcat 8.0.27.0 </a:t>
            </a:r>
            <a:r>
              <a:rPr lang="en-US" dirty="0" err="1"/>
              <a:t>sebagai</a:t>
            </a:r>
            <a:r>
              <a:rPr lang="en-US" dirty="0"/>
              <a:t> local server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program.</a:t>
            </a:r>
          </a:p>
          <a:p>
            <a:pPr lvl="1"/>
            <a:r>
              <a:rPr lang="en-US" dirty="0"/>
              <a:t>XAMPP 7.0.9 </a:t>
            </a:r>
            <a:r>
              <a:rPr lang="en-US" dirty="0" err="1"/>
              <a:t>sebagai</a:t>
            </a:r>
            <a:r>
              <a:rPr lang="en-US" dirty="0"/>
              <a:t> local server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dan </a:t>
            </a:r>
            <a:r>
              <a:rPr lang="en-US" dirty="0" err="1"/>
              <a:t>mengakses</a:t>
            </a:r>
            <a:r>
              <a:rPr lang="en-US" dirty="0"/>
              <a:t> database MySQL.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966A1-BC49-43F9-B17C-A1936A83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C7F39-62A7-40EA-8A36-A09B6736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Dokumen Neny Rosmawarni S.Kom, M.Kom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4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3147</Words>
  <Application>Microsoft Office PowerPoint</Application>
  <PresentationFormat>Widescreen</PresentationFormat>
  <Paragraphs>437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Pemograman Internet -JSP</vt:lpstr>
      <vt:lpstr>Pengenalan Tools Netbeans</vt:lpstr>
      <vt:lpstr>Sejarah</vt:lpstr>
      <vt:lpstr>JSP Dengan Netbeans</vt:lpstr>
      <vt:lpstr>PowerPoint Presentation</vt:lpstr>
      <vt:lpstr>Cara Kerja Servlet</vt:lpstr>
      <vt:lpstr>PowerPoint Presentation</vt:lpstr>
      <vt:lpstr>PowerPoint Presentation</vt:lpstr>
      <vt:lpstr>CRUD (Insert and Retrieve)</vt:lpstr>
      <vt:lpstr>PowerPoint Presentation</vt:lpstr>
      <vt:lpstr>PowerPoint Presentation</vt:lpstr>
      <vt:lpstr>PowerPoint Presentation</vt:lpstr>
      <vt:lpstr>add_akun.jsp</vt:lpstr>
      <vt:lpstr>Lanjutannya Add_akun JSP</vt:lpstr>
      <vt:lpstr>Akun.java</vt:lpstr>
      <vt:lpstr>akunServlet.java</vt:lpstr>
      <vt:lpstr>Lanjutan</vt:lpstr>
      <vt:lpstr>Lanjutan 2</vt:lpstr>
      <vt:lpstr>web.xml</vt:lpstr>
      <vt:lpstr>tampil_akun.jsp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Pemograman Internet -JSP</dc:title>
  <dc:creator>NENY ROSMAWARNI -</dc:creator>
  <cp:lastModifiedBy>NENY ROSMAWARNI -</cp:lastModifiedBy>
  <cp:revision>10</cp:revision>
  <dcterms:created xsi:type="dcterms:W3CDTF">2020-12-02T03:31:44Z</dcterms:created>
  <dcterms:modified xsi:type="dcterms:W3CDTF">2020-12-04T18:49:52Z</dcterms:modified>
</cp:coreProperties>
</file>