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71316-B269-471D-9B6E-350A4586A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F351C6-430F-4E67-81D3-65F044C3B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12513-B3D7-44D0-BB00-A3B61198E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BE0D-F6ED-4BA2-82CA-04E4A2FCBF3C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1A61E-71D4-49BE-9860-17B86A28E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9226B-D4E3-4CF7-9CAB-FB6B77025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195F-A73C-4060-8FED-67321FF0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1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14DE2-F3B0-4275-93A4-54E17681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4D274C-F671-4CAC-AAB4-83C1C62B8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67F85-66CE-4F34-9367-049D5787E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BE0D-F6ED-4BA2-82CA-04E4A2FCBF3C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FAAEC-A047-4308-B7E6-268D07BA2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3EB85-7E0C-4690-8CC2-F20A00708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195F-A73C-4060-8FED-67321FF0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5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D45A17-047A-4414-9805-D09C4F6CB7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FCD817-3FD8-4ED8-AC30-3D60E02F7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734DF-3DDA-40C2-99B5-D4073A8D4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BE0D-F6ED-4BA2-82CA-04E4A2FCBF3C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F3BC0-6468-4B74-8705-7B55471C7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BF5B4-BCE6-433F-BF73-B5E545CC9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195F-A73C-4060-8FED-67321FF0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6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568D3-BA88-4E04-BE7F-07A9A3DAB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B9747-1CE0-4841-8ED0-3E66DA812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6579F-0E1E-4F83-89AF-EF9DABC9F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BE0D-F6ED-4BA2-82CA-04E4A2FCBF3C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D91B0-1C9C-4141-BDA1-675D84EA5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E4EE8-9717-49F7-9F52-BB32E7BAB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195F-A73C-4060-8FED-67321FF0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F35C2-5303-4A12-80B8-4208549C3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4F29E-0B0F-4357-85AB-1573AFADF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6DE5B-C0CA-4C45-A6BB-032855E73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BE0D-F6ED-4BA2-82CA-04E4A2FCBF3C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F9BF2-E1A4-45E4-8C82-0F9947362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848AC-423D-432F-913B-C94C0237A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195F-A73C-4060-8FED-67321FF0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3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F3B0-CB0A-456D-A938-29AF65AEF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5B1B2-44A3-420E-8EC9-6C5ABEB82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F2793-7FC2-41B6-BEFA-893C08F86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171AB-F94B-4121-AE21-D3BE16155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BE0D-F6ED-4BA2-82CA-04E4A2FCBF3C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A8C0E7-C35A-40CD-9E6E-2B7277126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871ED-63BC-413E-B804-30062981E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195F-A73C-4060-8FED-67321FF0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8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3377D-F6B7-43D0-B091-49CAF6294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D544B-382E-4A79-B2EB-726842C45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D7918-3B17-4352-B933-2A4344A6E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F21B67-4B72-401C-B45A-AE4ED6DC9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69A104-9406-46A0-9096-51F9CF89B1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9FA75E-9333-49C1-8618-25A5B684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BE0D-F6ED-4BA2-82CA-04E4A2FCBF3C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49987D-A168-499A-B6DB-7B565597A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DDC85F-912D-49F9-BD6E-DBFDD2DC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195F-A73C-4060-8FED-67321FF0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96259-B307-4712-887F-F217C976E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887C12-1E57-49B6-888A-32C694D25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BE0D-F6ED-4BA2-82CA-04E4A2FCBF3C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81EDF4-6E67-41A6-914C-6ADE9C194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3757F4-8D7A-4D89-BCD8-EF0491D9F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195F-A73C-4060-8FED-67321FF0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7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2D229E-003E-4487-A902-0719CF530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BE0D-F6ED-4BA2-82CA-04E4A2FCBF3C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66EFC8-2EA8-424E-834E-D78BC49DD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6BB058-EB2B-4036-948D-5E03C2E07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195F-A73C-4060-8FED-67321FF0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0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2C4AE-B929-4A79-A032-4EF6BD87E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8310F-33FD-4F9F-9BE3-95E821B9B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CE4E9D-091C-4308-B5A1-561186C65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9C876-8805-43C8-8614-4DA455875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BE0D-F6ED-4BA2-82CA-04E4A2FCBF3C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E0208-1DED-4437-80AF-BE44144E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2CCD3-7CBC-4EB7-990F-99039D4B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195F-A73C-4060-8FED-67321FF0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4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22AD9-B4E2-47B9-8D29-D512C759F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7DE8C4-F2C7-4932-8DDA-B3DB49825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74578B-3171-4190-B8C4-A0A1D7686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14EEF-9ABB-4313-BDEB-CBE98B9A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BE0D-F6ED-4BA2-82CA-04E4A2FCBF3C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36DF96-741B-44A8-ACC5-29FE3898D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CE544-03EF-40EF-8975-F6CC61A1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195F-A73C-4060-8FED-67321FF0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9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4392AF-7A90-4284-8C4D-74A8E0240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E1C80-D8C5-4C7A-B3B4-AA6A83757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2CBA9-8078-44D7-AFE3-BECEB84503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9BE0D-F6ED-4BA2-82CA-04E4A2FCBF3C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1A2F0-5598-4DB7-82BC-E0DB4BD7CD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70582-D0F9-4BAD-9092-3E3F4974D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C195F-A73C-4060-8FED-67321FF0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4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DDCDC-021C-4575-9F01-3E92CB44CC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PPB</a:t>
            </a:r>
            <a:br>
              <a:rPr lang="en-US" dirty="0"/>
            </a:br>
            <a:r>
              <a:rPr lang="en-US" dirty="0" err="1"/>
              <a:t>Pertemuan</a:t>
            </a:r>
            <a:r>
              <a:rPr lang="en-US" dirty="0"/>
              <a:t>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B2D7EA-1780-4F58-B0B6-8DDCAEE579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Neny</a:t>
            </a:r>
            <a:r>
              <a:rPr lang="en-US" dirty="0"/>
              <a:t> </a:t>
            </a:r>
            <a:r>
              <a:rPr lang="en-US" dirty="0" err="1"/>
              <a:t>Rosmawarni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484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93616-B35A-4668-BDDE-0AA0FB66A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EEEAF-E252-4D72-A7A6-5B0742471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(mobile telephone) </a:t>
            </a:r>
            <a:r>
              <a:rPr lang="en-US" dirty="0" err="1"/>
              <a:t>tersebut</a:t>
            </a:r>
            <a:r>
              <a:rPr lang="en-US" dirty="0"/>
              <a:t> pada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terpasang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truk</a:t>
            </a:r>
            <a:r>
              <a:rPr lang="en-US" dirty="0"/>
              <a:t>, juga </a:t>
            </a:r>
            <a:r>
              <a:rPr lang="en-US" dirty="0" err="1"/>
              <a:t>ada</a:t>
            </a:r>
            <a:r>
              <a:rPr lang="en-US" dirty="0"/>
              <a:t> pula yang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tas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. </a:t>
            </a:r>
            <a:r>
              <a:rPr lang="en-US" dirty="0" err="1"/>
              <a:t>Bisanya</a:t>
            </a:r>
            <a:r>
              <a:rPr lang="en-US" dirty="0"/>
              <a:t>,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pemancar</a:t>
            </a:r>
            <a:r>
              <a:rPr lang="en-US" dirty="0"/>
              <a:t> dan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transceiver (transmitter-receiver) </a:t>
            </a:r>
            <a:r>
              <a:rPr lang="en-US" dirty="0" err="1"/>
              <a:t>terpasang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bagasi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 dan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“</a:t>
            </a:r>
            <a:r>
              <a:rPr lang="en-US" dirty="0" err="1"/>
              <a:t>kepala</a:t>
            </a:r>
            <a:r>
              <a:rPr lang="en-US" dirty="0"/>
              <a:t>” (dial, display, dan handset)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duduk </a:t>
            </a:r>
            <a:r>
              <a:rPr lang="en-US" dirty="0" err="1"/>
              <a:t>pengemudi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Kelebihan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dan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(mobile) yang </a:t>
            </a:r>
            <a:r>
              <a:rPr lang="en-US" dirty="0" err="1"/>
              <a:t>diimplementasikan</a:t>
            </a:r>
            <a:r>
              <a:rPr lang="en-US" dirty="0"/>
              <a:t> dan </a:t>
            </a:r>
            <a:r>
              <a:rPr lang="en-US" dirty="0" err="1"/>
              <a:t>dikomersialkan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301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1456E-B885-4878-AFE4-A631E1760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309EE-452B-409E-BB55-652B9A8F8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Kekurangan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oleh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:</a:t>
            </a:r>
          </a:p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transmisinya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half-duplex </a:t>
            </a:r>
            <a:r>
              <a:rPr lang="en-US" dirty="0" err="1"/>
              <a:t>meski</a:t>
            </a:r>
            <a:r>
              <a:rPr lang="en-US" dirty="0"/>
              <a:t> pada </a:t>
            </a:r>
            <a:r>
              <a:rPr lang="en-US" dirty="0" err="1"/>
              <a:t>perkembangannya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full-duplex</a:t>
            </a:r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pelangan</a:t>
            </a:r>
            <a:r>
              <a:rPr lang="en-US" dirty="0"/>
              <a:t> </a:t>
            </a:r>
            <a:r>
              <a:rPr lang="en-US" dirty="0" err="1"/>
              <a:t>terbatas</a:t>
            </a:r>
            <a:endParaRPr lang="en-US" dirty="0"/>
          </a:p>
          <a:p>
            <a:r>
              <a:rPr lang="en-US" dirty="0" err="1"/>
              <a:t>Jangkauan</a:t>
            </a:r>
            <a:r>
              <a:rPr lang="en-US" dirty="0"/>
              <a:t> </a:t>
            </a:r>
            <a:r>
              <a:rPr lang="en-US" dirty="0" err="1"/>
              <a:t>jaringannya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447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66455-F277-4DC6-95D8-224F4489B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46FE7-BC7A-4BE0-83A2-0B6D497DB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Technologi</a:t>
            </a:r>
            <a:r>
              <a:rPr lang="en-US" dirty="0"/>
              <a:t> 4G (Fourth Generation)</a:t>
            </a:r>
          </a:p>
          <a:p>
            <a:endParaRPr lang="en-US" dirty="0"/>
          </a:p>
          <a:p>
            <a:r>
              <a:rPr lang="en-US" dirty="0" err="1"/>
              <a:t>Teknologi</a:t>
            </a:r>
            <a:r>
              <a:rPr lang="en-US" dirty="0"/>
              <a:t> 4G (juga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Beyond 3G)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evolusi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dunia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nirkabel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4G (4G working groups), </a:t>
            </a:r>
            <a:r>
              <a:rPr lang="en-US" dirty="0" err="1"/>
              <a:t>infrastruktur</a:t>
            </a:r>
            <a:r>
              <a:rPr lang="en-US" dirty="0"/>
              <a:t> dan terminal yang </a:t>
            </a:r>
            <a:r>
              <a:rPr lang="en-US" dirty="0" err="1"/>
              <a:t>digunakan</a:t>
            </a:r>
            <a:r>
              <a:rPr lang="en-US" dirty="0"/>
              <a:t> 4G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2G </a:t>
            </a:r>
            <a:r>
              <a:rPr lang="en-US" dirty="0" err="1"/>
              <a:t>sampai</a:t>
            </a:r>
            <a:r>
              <a:rPr lang="en-US" dirty="0"/>
              <a:t> 3G. </a:t>
            </a:r>
            <a:r>
              <a:rPr lang="en-US" dirty="0" err="1"/>
              <a:t>Sistem</a:t>
            </a:r>
            <a:r>
              <a:rPr lang="en-US" dirty="0"/>
              <a:t> 4G juga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platform </a:t>
            </a:r>
            <a:r>
              <a:rPr lang="en-US" dirty="0" err="1"/>
              <a:t>terbuka</a:t>
            </a:r>
            <a:r>
              <a:rPr lang="en-US" dirty="0"/>
              <a:t> di mana </a:t>
            </a:r>
            <a:r>
              <a:rPr lang="en-US" dirty="0" err="1"/>
              <a:t>inovasi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. </a:t>
            </a:r>
            <a:r>
              <a:rPr lang="en-US" dirty="0" err="1"/>
              <a:t>Teknologi</a:t>
            </a:r>
            <a:r>
              <a:rPr lang="en-US" dirty="0"/>
              <a:t> 4G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Internet Protocol (IP) yang </a:t>
            </a:r>
            <a:r>
              <a:rPr lang="en-US" dirty="0" err="1"/>
              <a:t>komperhensif</a:t>
            </a:r>
            <a:r>
              <a:rPr lang="en-US" dirty="0"/>
              <a:t> di mana </a:t>
            </a:r>
            <a:r>
              <a:rPr lang="en-US" dirty="0" err="1"/>
              <a:t>suara</a:t>
            </a:r>
            <a:r>
              <a:rPr lang="en-US" dirty="0"/>
              <a:t>, data dan streamed multimedia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para </a:t>
            </a:r>
            <a:r>
              <a:rPr lang="en-US" dirty="0" err="1"/>
              <a:t>pengguna</a:t>
            </a:r>
            <a:r>
              <a:rPr lang="en-US" dirty="0"/>
              <a:t> “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di mana </a:t>
            </a:r>
            <a:r>
              <a:rPr lang="en-US" dirty="0" err="1"/>
              <a:t>saja</a:t>
            </a:r>
            <a:r>
              <a:rPr lang="en-US" dirty="0"/>
              <a:t>”, dan pada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 data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yang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4401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F96EA-BDE8-41B0-9738-6B07BF2D8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43002-E9D6-438B-8F9C-5C0373483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Banyak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4G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4G,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peluncuran</a:t>
            </a:r>
            <a:r>
              <a:rPr lang="en-US" dirty="0"/>
              <a:t> WiMAX,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pula </a:t>
            </a:r>
            <a:r>
              <a:rPr lang="en-US" dirty="0" err="1"/>
              <a:t>perusahaan</a:t>
            </a:r>
            <a:r>
              <a:rPr lang="en-US" dirty="0"/>
              <a:t> lain yang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prototipe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4G.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didemonstrasikan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4G,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4G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, </a:t>
            </a:r>
            <a:r>
              <a:rPr lang="en-US" dirty="0" err="1"/>
              <a:t>mustahil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nirkabel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seluler</a:t>
            </a:r>
            <a:r>
              <a:rPr lang="en-US" dirty="0"/>
              <a:t> 4G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4G. Hal-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itulah</a:t>
            </a:r>
            <a:r>
              <a:rPr lang="en-US" dirty="0"/>
              <a:t> yang </a:t>
            </a:r>
            <a:r>
              <a:rPr lang="en-US" dirty="0" err="1"/>
              <a:t>mengacaukan</a:t>
            </a:r>
            <a:r>
              <a:rPr lang="en-US" dirty="0"/>
              <a:t> statemen </a:t>
            </a:r>
            <a:r>
              <a:rPr lang="en-US" dirty="0" err="1"/>
              <a:t>tentang</a:t>
            </a:r>
            <a:r>
              <a:rPr lang="en-US" dirty="0"/>
              <a:t> “</a:t>
            </a:r>
            <a:r>
              <a:rPr lang="en-US" dirty="0" err="1"/>
              <a:t>keberadaan</a:t>
            </a:r>
            <a:r>
              <a:rPr lang="en-US" dirty="0"/>
              <a:t>” </a:t>
            </a:r>
            <a:r>
              <a:rPr lang="en-US" dirty="0" err="1"/>
              <a:t>layanan</a:t>
            </a:r>
            <a:r>
              <a:rPr lang="en-US" dirty="0"/>
              <a:t> 4G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membingungkan</a:t>
            </a:r>
            <a:r>
              <a:rPr lang="en-US" dirty="0"/>
              <a:t> investor dan </a:t>
            </a:r>
            <a:r>
              <a:rPr lang="en-US" dirty="0" err="1"/>
              <a:t>analis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nirkabel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9846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838A0-E19F-4897-B082-19C87CEFB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E6CCD-9A2A-4194-B880-9FADD004F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:</a:t>
            </a:r>
          </a:p>
          <a:p>
            <a:r>
              <a:rPr lang="en-US" dirty="0" err="1"/>
              <a:t>Mendukung</a:t>
            </a:r>
            <a:r>
              <a:rPr lang="en-US" dirty="0"/>
              <a:t> service multimedia </a:t>
            </a:r>
            <a:r>
              <a:rPr lang="en-US" dirty="0" err="1"/>
              <a:t>interaktif</a:t>
            </a:r>
            <a:r>
              <a:rPr lang="en-US" dirty="0"/>
              <a:t>, </a:t>
            </a:r>
            <a:r>
              <a:rPr lang="en-US" dirty="0" err="1"/>
              <a:t>telekonfrensi</a:t>
            </a:r>
            <a:r>
              <a:rPr lang="en-US" dirty="0"/>
              <a:t>, wireless </a:t>
            </a:r>
            <a:r>
              <a:rPr lang="en-US" dirty="0" err="1"/>
              <a:t>intenet</a:t>
            </a:r>
            <a:r>
              <a:rPr lang="en-US" dirty="0"/>
              <a:t>.</a:t>
            </a:r>
          </a:p>
          <a:p>
            <a:r>
              <a:rPr lang="en-US" dirty="0"/>
              <a:t>Bandwidth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multimedia service.</a:t>
            </a:r>
          </a:p>
          <a:p>
            <a:r>
              <a:rPr lang="en-US" dirty="0"/>
              <a:t>Bit rates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3G.</a:t>
            </a:r>
          </a:p>
          <a:p>
            <a:r>
              <a:rPr lang="en-US" dirty="0"/>
              <a:t>Global mobility (</a:t>
            </a:r>
            <a:r>
              <a:rPr lang="en-US" dirty="0" err="1"/>
              <a:t>skalabilitas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mobile), service portability, low-cost service (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murah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100 Mbps).</a:t>
            </a:r>
          </a:p>
          <a:p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packet-switched.</a:t>
            </a:r>
          </a:p>
          <a:p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data yang </a:t>
            </a:r>
            <a:r>
              <a:rPr lang="en-US" dirty="0" err="1"/>
              <a:t>kuat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6146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35BAD-43A9-4987-8D30-C57C73E9F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5DD04-5130-4C50-87F4-94687B245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Pada </a:t>
            </a:r>
            <a:r>
              <a:rPr lang="en-US" dirty="0" err="1"/>
              <a:t>Teknologi</a:t>
            </a:r>
            <a:r>
              <a:rPr lang="en-US" dirty="0"/>
              <a:t> Mobile</a:t>
            </a:r>
          </a:p>
          <a:p>
            <a:endParaRPr lang="en-US" dirty="0"/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Mobile yang </a:t>
            </a:r>
            <a:r>
              <a:rPr lang="en-US" dirty="0" err="1"/>
              <a:t>dikenal</a:t>
            </a:r>
            <a:r>
              <a:rPr lang="en-US" dirty="0"/>
              <a:t> juga </a:t>
            </a:r>
            <a:r>
              <a:rPr lang="en-US" dirty="0" err="1"/>
              <a:t>dengan</a:t>
            </a:r>
            <a:r>
              <a:rPr lang="en-US" dirty="0"/>
              <a:t> platform,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pada Mobile,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genggam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program yang </a:t>
            </a:r>
            <a:r>
              <a:rPr lang="en-US" dirty="0" err="1"/>
              <a:t>menggerakan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ponsel</a:t>
            </a:r>
            <a:r>
              <a:rPr lang="en-US" dirty="0"/>
              <a:t>, smartphone, PDA, </a:t>
            </a:r>
            <a:r>
              <a:rPr lang="en-US" dirty="0" err="1"/>
              <a:t>komputer</a:t>
            </a:r>
            <a:r>
              <a:rPr lang="en-US" dirty="0"/>
              <a:t> tablet,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dan lain </a:t>
            </a:r>
            <a:r>
              <a:rPr lang="en-US" dirty="0" err="1"/>
              <a:t>sebagainya</a:t>
            </a:r>
            <a:r>
              <a:rPr lang="en-US" dirty="0"/>
              <a:t>. Ada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(OS)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yang </a:t>
            </a:r>
            <a:r>
              <a:rPr lang="en-US" dirty="0" err="1"/>
              <a:t>beredar</a:t>
            </a:r>
            <a:r>
              <a:rPr lang="en-US" dirty="0"/>
              <a:t> di </a:t>
            </a:r>
            <a:r>
              <a:rPr lang="en-US" dirty="0" err="1"/>
              <a:t>pasaran</a:t>
            </a:r>
            <a:r>
              <a:rPr lang="en-US" dirty="0"/>
              <a:t>. 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akrab</a:t>
            </a:r>
            <a:r>
              <a:rPr lang="en-US" dirty="0"/>
              <a:t> </a:t>
            </a:r>
            <a:r>
              <a:rPr lang="en-US" dirty="0" err="1"/>
              <a:t>terdengar</a:t>
            </a:r>
            <a:r>
              <a:rPr lang="en-US" dirty="0"/>
              <a:t> oleh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iOS, Android OS, BlackBerry OS dan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10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(OS) yang </a:t>
            </a:r>
            <a:r>
              <a:rPr lang="en-US" dirty="0" err="1"/>
              <a:t>dijalankan</a:t>
            </a:r>
            <a:r>
              <a:rPr lang="en-US" dirty="0"/>
              <a:t> oleh vendor-vendor dan </a:t>
            </a:r>
            <a:r>
              <a:rPr lang="en-US" dirty="0" err="1"/>
              <a:t>perusahaan-perusahaan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dunia.</a:t>
            </a:r>
          </a:p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mobile </a:t>
            </a:r>
            <a:r>
              <a:rPr lang="en-US" dirty="0" err="1"/>
              <a:t>dari</a:t>
            </a:r>
            <a:r>
              <a:rPr lang="en-US" dirty="0"/>
              <a:t> masa </a:t>
            </a:r>
            <a:r>
              <a:rPr lang="en-US" dirty="0" err="1"/>
              <a:t>ke</a:t>
            </a:r>
            <a:r>
              <a:rPr lang="en-US" dirty="0"/>
              <a:t> masa 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2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C4976-A80E-4A29-AF81-529D126B8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4FA20-11B5-42F0-89C4-18D30DF40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1.    Java</a:t>
            </a:r>
          </a:p>
          <a:p>
            <a:r>
              <a:rPr lang="en-US" dirty="0" err="1"/>
              <a:t>Sebenarnya</a:t>
            </a:r>
            <a:r>
              <a:rPr lang="en-US" dirty="0"/>
              <a:t> OS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operating system </a:t>
            </a:r>
            <a:r>
              <a:rPr lang="en-US" dirty="0" err="1"/>
              <a:t>sejati</a:t>
            </a:r>
            <a:r>
              <a:rPr lang="en-US" dirty="0"/>
              <a:t>. Karena </a:t>
            </a:r>
            <a:r>
              <a:rPr lang="en-US" dirty="0" err="1"/>
              <a:t>masing-masing</a:t>
            </a:r>
            <a:r>
              <a:rPr lang="en-US" dirty="0"/>
              <a:t> vendor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produknya</a:t>
            </a:r>
            <a:r>
              <a:rPr lang="en-US" dirty="0"/>
              <a:t>. </a:t>
            </a:r>
            <a:r>
              <a:rPr lang="en-US" dirty="0" err="1"/>
              <a:t>Kebanyakan</a:t>
            </a:r>
            <a:r>
              <a:rPr lang="en-US" dirty="0"/>
              <a:t> java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capabilitas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.</a:t>
            </a:r>
          </a:p>
          <a:p>
            <a:r>
              <a:rPr lang="en-US" dirty="0" err="1"/>
              <a:t>misalnya</a:t>
            </a:r>
            <a:r>
              <a:rPr lang="en-US" dirty="0"/>
              <a:t> java game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handphone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handset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java </a:t>
            </a:r>
            <a:r>
              <a:rPr lang="en-US" dirty="0" err="1"/>
              <a:t>ini</a:t>
            </a:r>
            <a:r>
              <a:rPr lang="en-US" dirty="0"/>
              <a:t> juga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dan hardware yang </a:t>
            </a:r>
            <a:r>
              <a:rPr lang="en-US" dirty="0" err="1"/>
              <a:t>bersangkutan</a:t>
            </a:r>
            <a:r>
              <a:rPr lang="en-US" dirty="0"/>
              <a:t>. Hal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membuat</a:t>
            </a:r>
            <a:r>
              <a:rPr lang="en-US" dirty="0"/>
              <a:t> handphone china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java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disuntikkan</a:t>
            </a:r>
            <a:r>
              <a:rPr lang="en-US" dirty="0"/>
              <a:t> game java yang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beredar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open source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memory &amp; </a:t>
            </a:r>
            <a:r>
              <a:rPr lang="en-US" dirty="0" err="1"/>
              <a:t>prosesor</a:t>
            </a:r>
            <a:r>
              <a:rPr lang="en-US" dirty="0"/>
              <a:t> 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kelemahannya</a:t>
            </a:r>
            <a:r>
              <a:rPr lang="en-US" dirty="0"/>
              <a:t> yang paling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(</a:t>
            </a:r>
            <a:r>
              <a:rPr lang="en-US" dirty="0" err="1"/>
              <a:t>belum</a:t>
            </a:r>
            <a:r>
              <a:rPr lang="en-US" dirty="0"/>
              <a:t>) support multi tasking (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).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ponsel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swit</a:t>
            </a:r>
            <a:r>
              <a:rPr lang="en-US" dirty="0"/>
              <a:t> </a:t>
            </a:r>
            <a:r>
              <a:rPr lang="en-US" dirty="0" err="1"/>
              <a:t>aplicatoin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gambar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67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78C87-F64F-4A1B-A754-DFA72A06B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C83E2-E337-4061-BB17-E6541ECC5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 Android</a:t>
            </a:r>
          </a:p>
          <a:p>
            <a:r>
              <a:rPr lang="en-US" dirty="0"/>
              <a:t>Android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seluler</a:t>
            </a:r>
            <a:r>
              <a:rPr lang="en-US" dirty="0"/>
              <a:t> yang </a:t>
            </a:r>
            <a:r>
              <a:rPr lang="en-US" dirty="0" err="1"/>
              <a:t>berbasis</a:t>
            </a:r>
            <a:r>
              <a:rPr lang="en-US" dirty="0"/>
              <a:t> Linux. Android </a:t>
            </a:r>
            <a:r>
              <a:rPr lang="en-US" dirty="0" err="1"/>
              <a:t>menyediakan</a:t>
            </a:r>
            <a:r>
              <a:rPr lang="en-US" dirty="0"/>
              <a:t> platform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para </a:t>
            </a:r>
            <a:r>
              <a:rPr lang="en-US" dirty="0" err="1"/>
              <a:t>pengembang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oleh </a:t>
            </a:r>
            <a:r>
              <a:rPr lang="en-US" dirty="0" err="1"/>
              <a:t>bermacam</a:t>
            </a:r>
            <a:r>
              <a:rPr lang="en-US" dirty="0"/>
              <a:t> </a:t>
            </a:r>
            <a:r>
              <a:rPr lang="en-US" dirty="0" err="1"/>
              <a:t>peranti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. </a:t>
            </a:r>
            <a:r>
              <a:rPr lang="en-US" dirty="0" err="1"/>
              <a:t>Awalnya</a:t>
            </a:r>
            <a:r>
              <a:rPr lang="en-US" dirty="0"/>
              <a:t>, Google Inc. </a:t>
            </a:r>
            <a:r>
              <a:rPr lang="en-US" dirty="0" err="1"/>
              <a:t>membeli</a:t>
            </a:r>
            <a:r>
              <a:rPr lang="en-US" dirty="0"/>
              <a:t> Android Inc., </a:t>
            </a:r>
            <a:r>
              <a:rPr lang="en-US" dirty="0" err="1"/>
              <a:t>pendatang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peranti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ponsel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Android, </a:t>
            </a:r>
            <a:r>
              <a:rPr lang="en-US" dirty="0" err="1"/>
              <a:t>dibentuklah</a:t>
            </a:r>
            <a:r>
              <a:rPr lang="en-US" dirty="0"/>
              <a:t> Open Handset Alliance, </a:t>
            </a:r>
            <a:r>
              <a:rPr lang="en-US" dirty="0" err="1"/>
              <a:t>konsorsium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34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peranti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, </a:t>
            </a:r>
            <a:r>
              <a:rPr lang="en-US" dirty="0" err="1"/>
              <a:t>peranti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, dan </a:t>
            </a:r>
            <a:r>
              <a:rPr lang="en-US" dirty="0" err="1"/>
              <a:t>telekomunikasi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Google, HTC, Intel, Motorola, Qualcomm, T-Mobile, dan Nvidia.</a:t>
            </a:r>
          </a:p>
          <a:p>
            <a:endParaRPr lang="en-US" dirty="0"/>
          </a:p>
          <a:p>
            <a:r>
              <a:rPr lang="en-US" dirty="0"/>
              <a:t>Pada </a:t>
            </a:r>
            <a:r>
              <a:rPr lang="en-US" dirty="0" err="1"/>
              <a:t>Juli</a:t>
            </a:r>
            <a:r>
              <a:rPr lang="en-US" dirty="0"/>
              <a:t> 2005, Google </a:t>
            </a:r>
            <a:r>
              <a:rPr lang="en-US" dirty="0" err="1"/>
              <a:t>mengakuisisi</a:t>
            </a:r>
            <a:r>
              <a:rPr lang="en-US" dirty="0"/>
              <a:t> Android, Inc,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startup yang </a:t>
            </a:r>
            <a:r>
              <a:rPr lang="en-US" dirty="0" err="1"/>
              <a:t>berbasis</a:t>
            </a:r>
            <a:r>
              <a:rPr lang="en-US" dirty="0"/>
              <a:t> di Palo Alto, California, Amerika </a:t>
            </a:r>
            <a:r>
              <a:rPr lang="en-US" dirty="0" err="1"/>
              <a:t>Serikat</a:t>
            </a:r>
            <a:r>
              <a:rPr lang="en-US" dirty="0"/>
              <a:t>. Android’s co-</a:t>
            </a:r>
            <a:r>
              <a:rPr lang="en-US" dirty="0" err="1"/>
              <a:t>pendiri</a:t>
            </a:r>
            <a:r>
              <a:rPr lang="en-US" dirty="0"/>
              <a:t> yang </a:t>
            </a:r>
            <a:r>
              <a:rPr lang="en-US" dirty="0" err="1"/>
              <a:t>pergi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di Google </a:t>
            </a:r>
            <a:r>
              <a:rPr lang="en-US" dirty="0" err="1"/>
              <a:t>termasuk</a:t>
            </a:r>
            <a:r>
              <a:rPr lang="en-US" dirty="0"/>
              <a:t> Andy Rubin (co-</a:t>
            </a:r>
            <a:r>
              <a:rPr lang="en-US" dirty="0" err="1"/>
              <a:t>pendiri</a:t>
            </a:r>
            <a:r>
              <a:rPr lang="en-US" dirty="0"/>
              <a:t> Danger, Rich Miner (co-</a:t>
            </a:r>
            <a:r>
              <a:rPr lang="en-US" dirty="0" err="1"/>
              <a:t>pendiri</a:t>
            </a:r>
            <a:r>
              <a:rPr lang="en-US" dirty="0"/>
              <a:t> </a:t>
            </a:r>
            <a:r>
              <a:rPr lang="en-US" dirty="0" err="1"/>
              <a:t>Kebakaran</a:t>
            </a:r>
            <a:r>
              <a:rPr lang="en-US" dirty="0"/>
              <a:t> liar Communications, Inc , Nick Sears (</a:t>
            </a:r>
            <a:r>
              <a:rPr lang="en-US" dirty="0" err="1"/>
              <a:t>sekali</a:t>
            </a:r>
            <a:r>
              <a:rPr lang="en-US" dirty="0"/>
              <a:t> VP di T-Mobile , dan Chris White (</a:t>
            </a:r>
            <a:r>
              <a:rPr lang="en-US" dirty="0" err="1"/>
              <a:t>diketuai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dan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di </a:t>
            </a:r>
            <a:r>
              <a:rPr lang="en-US" dirty="0" err="1"/>
              <a:t>webtv</a:t>
            </a:r>
            <a:r>
              <a:rPr lang="en-US" dirty="0"/>
              <a:t>. Pada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yang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Android, Inc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ponsel.Hal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desas-desus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Google </a:t>
            </a:r>
            <a:r>
              <a:rPr lang="en-US" dirty="0" err="1"/>
              <a:t>berencana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memasuki</a:t>
            </a:r>
            <a:r>
              <a:rPr lang="en-US" dirty="0"/>
              <a:t> pasar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seluler</a:t>
            </a:r>
            <a:r>
              <a:rPr lang="en-US" dirty="0"/>
              <a:t>,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tampil</a:t>
            </a:r>
            <a:r>
              <a:rPr lang="en-US" dirty="0"/>
              <a:t> di pasar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6455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5443D-8DB1-4FAD-BA38-70FB079B4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9DC77-2AF6-4077-8370-F41A8E030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Di Google, </a:t>
            </a:r>
            <a:r>
              <a:rPr lang="en-US" dirty="0" err="1"/>
              <a:t>tim</a:t>
            </a:r>
            <a:r>
              <a:rPr lang="en-US" dirty="0"/>
              <a:t> yang </a:t>
            </a:r>
            <a:r>
              <a:rPr lang="en-US" dirty="0" err="1"/>
              <a:t>dipimpin</a:t>
            </a:r>
            <a:r>
              <a:rPr lang="en-US" dirty="0"/>
              <a:t> oleh Rubin </a:t>
            </a:r>
            <a:r>
              <a:rPr lang="en-US" dirty="0" err="1"/>
              <a:t>mengembangkan</a:t>
            </a:r>
            <a:r>
              <a:rPr lang="en-US" dirty="0"/>
              <a:t> platform </a:t>
            </a:r>
            <a:r>
              <a:rPr lang="en-US" dirty="0" err="1"/>
              <a:t>perangkat</a:t>
            </a:r>
            <a:r>
              <a:rPr lang="en-US" dirty="0"/>
              <a:t> mobile </a:t>
            </a:r>
            <a:r>
              <a:rPr lang="en-US" dirty="0" err="1"/>
              <a:t>didukung</a:t>
            </a:r>
            <a:r>
              <a:rPr lang="en-US" dirty="0"/>
              <a:t> oleh kernel Linux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dipasarkan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handset dan operator pada </a:t>
            </a:r>
            <a:r>
              <a:rPr lang="en-US" dirty="0" err="1"/>
              <a:t>premis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yang </a:t>
            </a:r>
            <a:r>
              <a:rPr lang="en-US" dirty="0" err="1"/>
              <a:t>fleksibel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 upgradeable.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Google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berbaris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dan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dan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isyarat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 operator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pada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mereka.Lebih</a:t>
            </a:r>
            <a:r>
              <a:rPr lang="en-US" dirty="0"/>
              <a:t> </a:t>
            </a:r>
            <a:r>
              <a:rPr lang="en-US" dirty="0" err="1"/>
              <a:t>spekulasi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Google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memasuki</a:t>
            </a:r>
            <a:r>
              <a:rPr lang="en-US" dirty="0"/>
              <a:t> pasar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seluler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pada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Desember</a:t>
            </a:r>
            <a:r>
              <a:rPr lang="en-US" dirty="0"/>
              <a:t> 2006 .</a:t>
            </a:r>
          </a:p>
          <a:p>
            <a:endParaRPr lang="en-US" dirty="0"/>
          </a:p>
          <a:p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BBC dan The Wall Street Journal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Google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pencariannya</a:t>
            </a:r>
            <a:r>
              <a:rPr lang="en-US" dirty="0"/>
              <a:t> dan </a:t>
            </a:r>
            <a:r>
              <a:rPr lang="en-US" dirty="0" err="1"/>
              <a:t>aplikasi</a:t>
            </a:r>
            <a:r>
              <a:rPr lang="en-US" dirty="0"/>
              <a:t> pada </a:t>
            </a:r>
            <a:r>
              <a:rPr lang="en-US" dirty="0" err="1"/>
              <a:t>ponsel</a:t>
            </a:r>
            <a:r>
              <a:rPr lang="en-US" dirty="0"/>
              <a:t> dan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Cetak</a:t>
            </a:r>
            <a:r>
              <a:rPr lang="en-US" dirty="0"/>
              <a:t> dan media online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melaporkan</a:t>
            </a:r>
            <a:r>
              <a:rPr lang="en-US" dirty="0"/>
              <a:t> rumor </a:t>
            </a:r>
            <a:r>
              <a:rPr lang="en-US" dirty="0" err="1"/>
              <a:t>bahwa</a:t>
            </a:r>
            <a:r>
              <a:rPr lang="en-US" dirty="0"/>
              <a:t> Google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handset </a:t>
            </a:r>
            <a:r>
              <a:rPr lang="en-US" dirty="0" err="1"/>
              <a:t>bermerek</a:t>
            </a:r>
            <a:r>
              <a:rPr lang="en-US" dirty="0"/>
              <a:t> </a:t>
            </a:r>
            <a:r>
              <a:rPr lang="en-US" dirty="0" err="1"/>
              <a:t>Google.Lebih</a:t>
            </a:r>
            <a:r>
              <a:rPr lang="en-US" dirty="0"/>
              <a:t> </a:t>
            </a:r>
            <a:r>
              <a:rPr lang="en-US" dirty="0" err="1"/>
              <a:t>spekulasi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Google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prototipe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ponsel</a:t>
            </a:r>
            <a:r>
              <a:rPr lang="en-US" dirty="0"/>
              <a:t> dan operator </a:t>
            </a:r>
            <a:r>
              <a:rPr lang="en-US" dirty="0" err="1"/>
              <a:t>jaringan.Pada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September 2007, InformationWeek </a:t>
            </a:r>
            <a:r>
              <a:rPr lang="en-US" dirty="0" err="1"/>
              <a:t>menutupi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Evalueserve</a:t>
            </a:r>
            <a:r>
              <a:rPr lang="en-US" dirty="0"/>
              <a:t>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Google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paten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seluler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02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3A79F-E822-47F3-8316-128E8C187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6024-07AD-41E8-B9FE-9A7372EF4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Akhirnya</a:t>
            </a:r>
            <a:r>
              <a:rPr lang="en-US" dirty="0"/>
              <a:t> 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perilisan</a:t>
            </a:r>
            <a:r>
              <a:rPr lang="en-US" dirty="0"/>
              <a:t> </a:t>
            </a:r>
            <a:r>
              <a:rPr lang="en-US" dirty="0" err="1"/>
              <a:t>perdana</a:t>
            </a:r>
            <a:r>
              <a:rPr lang="en-US" dirty="0"/>
              <a:t> Android, 5 November 2007, Android </a:t>
            </a:r>
            <a:r>
              <a:rPr lang="en-US" dirty="0" err="1"/>
              <a:t>bersama</a:t>
            </a:r>
            <a:r>
              <a:rPr lang="en-US" dirty="0"/>
              <a:t> Open Handset Alliance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pada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seluler</a:t>
            </a:r>
            <a:r>
              <a:rPr lang="en-US" dirty="0"/>
              <a:t>. Di lain </a:t>
            </a:r>
            <a:r>
              <a:rPr lang="en-US" dirty="0" err="1"/>
              <a:t>pihak</a:t>
            </a:r>
            <a:r>
              <a:rPr lang="en-US" dirty="0"/>
              <a:t>, Google </a:t>
            </a:r>
            <a:r>
              <a:rPr lang="en-US" dirty="0" err="1"/>
              <a:t>merilis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–</a:t>
            </a:r>
            <a:r>
              <a:rPr lang="en-US" dirty="0" err="1"/>
              <a:t>kode</a:t>
            </a:r>
            <a:r>
              <a:rPr lang="en-US" dirty="0"/>
              <a:t> Android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lisensi</a:t>
            </a:r>
            <a:r>
              <a:rPr lang="en-US" dirty="0"/>
              <a:t> Apache,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lisensi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dan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seluler</a:t>
            </a:r>
            <a:r>
              <a:rPr lang="en-US" dirty="0"/>
              <a:t>. Di dunia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distributor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Android. </a:t>
            </a:r>
            <a:r>
              <a:rPr lang="en-US" dirty="0" err="1"/>
              <a:t>Pertama</a:t>
            </a:r>
            <a:r>
              <a:rPr lang="en-US" dirty="0"/>
              <a:t> yang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Google </a:t>
            </a:r>
            <a:r>
              <a:rPr lang="en-US" dirty="0" err="1"/>
              <a:t>atau</a:t>
            </a:r>
            <a:r>
              <a:rPr lang="en-US" dirty="0"/>
              <a:t> Google Mail Services (GMS) dan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–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distribusinya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Google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Open Handset Distribution (OHD).</a:t>
            </a:r>
          </a:p>
          <a:p>
            <a:r>
              <a:rPr lang="en-US" dirty="0" err="1"/>
              <a:t>Fitur-fitue</a:t>
            </a:r>
            <a:r>
              <a:rPr lang="en-US" dirty="0"/>
              <a:t> </a:t>
            </a:r>
            <a:r>
              <a:rPr lang="en-US" dirty="0" err="1"/>
              <a:t>Sisrem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Android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r>
              <a:rPr lang="en-US" dirty="0"/>
              <a:t>Layout </a:t>
            </a:r>
            <a:r>
              <a:rPr lang="en-US" dirty="0" err="1"/>
              <a:t>untuk</a:t>
            </a:r>
            <a:r>
              <a:rPr lang="en-US" dirty="0"/>
              <a:t> handset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dioperasikan</a:t>
            </a:r>
            <a:r>
              <a:rPr lang="en-US" dirty="0"/>
              <a:t> pada </a:t>
            </a:r>
            <a:r>
              <a:rPr lang="en-US" dirty="0" err="1"/>
              <a:t>berbagai</a:t>
            </a:r>
            <a:r>
              <a:rPr lang="en-US" dirty="0"/>
              <a:t> display, VGA,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2D dan     </a:t>
            </a:r>
            <a:r>
              <a:rPr lang="en-US" dirty="0" err="1"/>
              <a:t>grafik</a:t>
            </a:r>
            <a:r>
              <a:rPr lang="en-US" dirty="0"/>
              <a:t> 3D </a:t>
            </a:r>
            <a:r>
              <a:rPr lang="en-US" dirty="0" err="1"/>
              <a:t>dengan</a:t>
            </a:r>
            <a:r>
              <a:rPr lang="en-US" dirty="0"/>
              <a:t> library OpenGL ES.</a:t>
            </a:r>
          </a:p>
          <a:p>
            <a:r>
              <a:rPr lang="en-US" dirty="0"/>
              <a:t>Basis data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SQLite.</a:t>
            </a:r>
          </a:p>
          <a:p>
            <a:r>
              <a:rPr lang="en-US" dirty="0"/>
              <a:t>Web browser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WebKit</a:t>
            </a:r>
            <a:r>
              <a:rPr lang="en-US" dirty="0"/>
              <a:t> </a:t>
            </a:r>
            <a:r>
              <a:rPr lang="en-US" dirty="0" err="1"/>
              <a:t>digabung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Javascript</a:t>
            </a:r>
            <a:r>
              <a:rPr lang="en-US" dirty="0"/>
              <a:t> </a:t>
            </a:r>
            <a:r>
              <a:rPr lang="en-US" dirty="0" err="1"/>
              <a:t>engìne</a:t>
            </a:r>
            <a:r>
              <a:rPr lang="en-US" dirty="0"/>
              <a:t> Chrome V8.</a:t>
            </a:r>
          </a:p>
          <a:p>
            <a:r>
              <a:rPr lang="en-US" dirty="0" err="1"/>
              <a:t>Dukungan</a:t>
            </a:r>
            <a:r>
              <a:rPr lang="en-US" dirty="0"/>
              <a:t> format audio / video </a:t>
            </a:r>
            <a:r>
              <a:rPr lang="en-US" dirty="0" err="1"/>
              <a:t>antara</a:t>
            </a:r>
            <a:r>
              <a:rPr lang="en-US" dirty="0"/>
              <a:t> lain : </a:t>
            </a:r>
            <a:r>
              <a:rPr lang="en-US" dirty="0" err="1"/>
              <a:t>WebM</a:t>
            </a:r>
            <a:r>
              <a:rPr lang="en-US" dirty="0"/>
              <a:t>, MPEG-4 SP, AMR, AMR-WB, AAC, MP3, MIDI, </a:t>
            </a:r>
            <a:r>
              <a:rPr lang="en-US" dirty="0" err="1"/>
              <a:t>Ogg</a:t>
            </a:r>
            <a:r>
              <a:rPr lang="en-US" dirty="0"/>
              <a:t> </a:t>
            </a:r>
            <a:r>
              <a:rPr lang="en-US" dirty="0" err="1"/>
              <a:t>Vorbis</a:t>
            </a:r>
            <a:r>
              <a:rPr lang="en-US" dirty="0"/>
              <a:t>, WAV.</a:t>
            </a:r>
          </a:p>
          <a:p>
            <a:r>
              <a:rPr lang="en-US" dirty="0"/>
              <a:t>Android Market yang </a:t>
            </a:r>
            <a:r>
              <a:rPr lang="en-US" dirty="0" err="1"/>
              <a:t>memungkinkan</a:t>
            </a:r>
            <a:r>
              <a:rPr lang="en-US" dirty="0"/>
              <a:t> user </a:t>
            </a:r>
            <a:r>
              <a:rPr lang="en-US" dirty="0" err="1"/>
              <a:t>mendownload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PC.</a:t>
            </a:r>
          </a:p>
        </p:txBody>
      </p:sp>
    </p:spTree>
    <p:extLst>
      <p:ext uri="{BB962C8B-B14F-4D97-AF65-F5344CB8AC3E}">
        <p14:creationId xmlns:p14="http://schemas.microsoft.com/office/powerpoint/2010/main" val="841160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5F940-4025-42F7-B966-CDB2F50D6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MOBILE TECHNOLOGY</a:t>
            </a:r>
            <a:br>
              <a:rPr lang="en-US" dirty="0"/>
            </a:br>
            <a:r>
              <a:rPr lang="en-US" dirty="0" err="1"/>
              <a:t>Pendahuluan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06133-659A-4D51-B699-0D57D92E1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pesat</a:t>
            </a:r>
            <a:r>
              <a:rPr lang="en-US" dirty="0"/>
              <a:t>, </a:t>
            </a:r>
            <a:r>
              <a:rPr lang="en-US" dirty="0" err="1"/>
              <a:t>berpengaruh</a:t>
            </a:r>
            <a:r>
              <a:rPr lang="en-US" dirty="0"/>
              <a:t> pula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mobile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mobile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memasyarakat</a:t>
            </a:r>
            <a:r>
              <a:rPr lang="en-US" dirty="0"/>
              <a:t>.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sangatlah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 dan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pengaksesan</a:t>
            </a:r>
            <a:r>
              <a:rPr lang="en-US" dirty="0"/>
              <a:t> internet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mobile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Meski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mobile </a:t>
            </a:r>
            <a:r>
              <a:rPr lang="en-US" dirty="0" err="1"/>
              <a:t>merupakan</a:t>
            </a:r>
            <a:r>
              <a:rPr lang="en-US" dirty="0"/>
              <a:t> small device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penyajiannya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kalah</a:t>
            </a:r>
            <a:r>
              <a:rPr lang="en-US" dirty="0"/>
              <a:t> </a:t>
            </a:r>
            <a:r>
              <a:rPr lang="en-US" dirty="0" err="1"/>
              <a:t>optimalnya</a:t>
            </a:r>
            <a:r>
              <a:rPr lang="en-US" dirty="0"/>
              <a:t> </a:t>
            </a:r>
            <a:r>
              <a:rPr lang="en-US" dirty="0" err="1"/>
              <a:t>layaknya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personal computer.</a:t>
            </a:r>
          </a:p>
        </p:txBody>
      </p:sp>
    </p:spTree>
    <p:extLst>
      <p:ext uri="{BB962C8B-B14F-4D97-AF65-F5344CB8AC3E}">
        <p14:creationId xmlns:p14="http://schemas.microsoft.com/office/powerpoint/2010/main" val="2614405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7E048-BA7B-49E7-98D3-F017C21AC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Android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3BE22-6776-4F94-9AAB-D3F0686A5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Android 7.0 Nougat (2016)</a:t>
            </a:r>
          </a:p>
          <a:p>
            <a:r>
              <a:rPr lang="en-US" dirty="0"/>
              <a:t>Nougat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Android </a:t>
            </a:r>
            <a:r>
              <a:rPr lang="en-US" dirty="0" err="1"/>
              <a:t>termutakhir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diperkenalkan</a:t>
            </a:r>
            <a:r>
              <a:rPr lang="en-US" dirty="0"/>
              <a:t> pada </a:t>
            </a:r>
            <a:r>
              <a:rPr lang="en-US" dirty="0" err="1"/>
              <a:t>ajang</a:t>
            </a:r>
            <a:r>
              <a:rPr lang="en-US" dirty="0"/>
              <a:t> </a:t>
            </a:r>
            <a:r>
              <a:rPr lang="en-US" dirty="0" err="1"/>
              <a:t>kumpul</a:t>
            </a:r>
            <a:r>
              <a:rPr lang="en-US" dirty="0"/>
              <a:t> developer Google I/O, </a:t>
            </a:r>
            <a:r>
              <a:rPr lang="en-US" dirty="0" err="1"/>
              <a:t>pertengahan</a:t>
            </a:r>
            <a:r>
              <a:rPr lang="en-US" dirty="0"/>
              <a:t> 2016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lama </a:t>
            </a:r>
            <a:r>
              <a:rPr lang="en-US" dirty="0" err="1"/>
              <a:t>setelahnya</a:t>
            </a:r>
            <a:r>
              <a:rPr lang="en-US" dirty="0"/>
              <a:t>, Google </a:t>
            </a:r>
            <a:r>
              <a:rPr lang="en-US" dirty="0" err="1"/>
              <a:t>menghadirkan</a:t>
            </a:r>
            <a:r>
              <a:rPr lang="en-US" dirty="0"/>
              <a:t> Nougat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r>
              <a:rPr lang="en-US" dirty="0" err="1"/>
              <a:t>Pembaruan</a:t>
            </a:r>
            <a:r>
              <a:rPr lang="en-US" dirty="0"/>
              <a:t> paling </a:t>
            </a:r>
            <a:r>
              <a:rPr lang="en-US" dirty="0" err="1"/>
              <a:t>mendasar</a:t>
            </a:r>
            <a:r>
              <a:rPr lang="en-US" dirty="0"/>
              <a:t> pada </a:t>
            </a:r>
            <a:r>
              <a:rPr lang="en-US" dirty="0" err="1"/>
              <a:t>versi</a:t>
            </a:r>
            <a:r>
              <a:rPr lang="en-US" dirty="0"/>
              <a:t> Nougat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kehadiran</a:t>
            </a:r>
            <a:r>
              <a:rPr lang="en-US" dirty="0"/>
              <a:t> Google Assistant yang </a:t>
            </a:r>
            <a:r>
              <a:rPr lang="en-US" dirty="0" err="1"/>
              <a:t>menggantikan</a:t>
            </a:r>
            <a:r>
              <a:rPr lang="en-US" dirty="0"/>
              <a:t> Google Now. </a:t>
            </a:r>
            <a:r>
              <a:rPr lang="en-US" dirty="0" err="1"/>
              <a:t>Asisten</a:t>
            </a:r>
            <a:r>
              <a:rPr lang="en-US" dirty="0"/>
              <a:t> digital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diandalkan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pelbagai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.</a:t>
            </a:r>
          </a:p>
          <a:p>
            <a:r>
              <a:rPr lang="en-US" dirty="0" err="1"/>
              <a:t>Fitur-fitur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split-screen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multitasking,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Doze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dikenalkan</a:t>
            </a:r>
            <a:r>
              <a:rPr lang="en-US" dirty="0"/>
              <a:t> di </a:t>
            </a:r>
            <a:r>
              <a:rPr lang="en-US" dirty="0" err="1"/>
              <a:t>versi</a:t>
            </a:r>
            <a:r>
              <a:rPr lang="en-US" dirty="0"/>
              <a:t> Android Marshmallow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. Android Nougat juga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platform virtual reality </a:t>
            </a:r>
            <a:r>
              <a:rPr lang="en-US" dirty="0" err="1"/>
              <a:t>terbaru</a:t>
            </a:r>
            <a:r>
              <a:rPr lang="en-US" dirty="0"/>
              <a:t> Google.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Android O</a:t>
            </a:r>
          </a:p>
          <a:p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, Android O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dirilis</a:t>
            </a:r>
            <a:r>
              <a:rPr lang="en-US" dirty="0"/>
              <a:t>. Google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developer preview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dicoba</a:t>
            </a:r>
            <a:r>
              <a:rPr lang="en-US" dirty="0"/>
              <a:t> para </a:t>
            </a:r>
            <a:r>
              <a:rPr lang="en-US" dirty="0" err="1"/>
              <a:t>pengembang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terbaru</a:t>
            </a:r>
            <a:r>
              <a:rPr lang="en-US" dirty="0"/>
              <a:t> Android </a:t>
            </a:r>
            <a:r>
              <a:rPr lang="en-US" dirty="0" err="1"/>
              <a:t>terbaru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dirilis</a:t>
            </a:r>
            <a:r>
              <a:rPr lang="en-US" dirty="0"/>
              <a:t>.</a:t>
            </a:r>
          </a:p>
          <a:p>
            <a:r>
              <a:rPr lang="en-US" dirty="0" err="1"/>
              <a:t>Semoga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seputar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Android yang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populer</a:t>
            </a:r>
            <a:r>
              <a:rPr lang="en-US" dirty="0"/>
              <a:t> </a:t>
            </a:r>
            <a:r>
              <a:rPr lang="en-US" dirty="0" err="1"/>
              <a:t>dikalangan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smartphone dan tablet.</a:t>
            </a:r>
          </a:p>
        </p:txBody>
      </p:sp>
    </p:spTree>
    <p:extLst>
      <p:ext uri="{BB962C8B-B14F-4D97-AF65-F5344CB8AC3E}">
        <p14:creationId xmlns:p14="http://schemas.microsoft.com/office/powerpoint/2010/main" val="3134839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A2046-0317-4AD4-97E0-E4B35CEC9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83AF4-4A03-4474-BDBE-2B83CCBF2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Terimakasih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1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8082E-55B9-4C26-9EC7-B1934A52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EC3F7-3315-4264-9769-8771FA538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elektronika</a:t>
            </a:r>
            <a:r>
              <a:rPr lang="en-US" dirty="0"/>
              <a:t> digital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. Karena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menjembatani</a:t>
            </a:r>
            <a:r>
              <a:rPr lang="en-US" dirty="0"/>
              <a:t> dan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software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hardware </a:t>
            </a:r>
            <a:r>
              <a:rPr lang="en-US" dirty="0" err="1"/>
              <a:t>perangkat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. </a:t>
            </a:r>
            <a:r>
              <a:rPr lang="en-US" dirty="0" err="1"/>
              <a:t>Demikian</a:t>
            </a:r>
            <a:r>
              <a:rPr lang="en-US" dirty="0"/>
              <a:t> juga </a:t>
            </a:r>
            <a:r>
              <a:rPr lang="en-US" dirty="0" err="1"/>
              <a:t>untuk</a:t>
            </a:r>
            <a:r>
              <a:rPr lang="en-US" dirty="0"/>
              <a:t> handphone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ponsel</a:t>
            </a:r>
            <a:r>
              <a:rPr lang="en-US" dirty="0"/>
              <a:t>.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juga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. </a:t>
            </a:r>
            <a:r>
              <a:rPr lang="en-US" dirty="0" err="1"/>
              <a:t>Bahkah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perkembangannya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pesat</a:t>
            </a:r>
            <a:r>
              <a:rPr lang="en-US" dirty="0"/>
              <a:t>, </a:t>
            </a:r>
            <a:r>
              <a:rPr lang="en-US" dirty="0" err="1"/>
              <a:t>banyak</a:t>
            </a:r>
            <a:r>
              <a:rPr lang="en-US" dirty="0"/>
              <a:t> vendor yang </a:t>
            </a:r>
            <a:r>
              <a:rPr lang="en-US" dirty="0" err="1"/>
              <a:t>mengembangkan</a:t>
            </a:r>
            <a:r>
              <a:rPr lang="en-US" dirty="0"/>
              <a:t> dan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handphone dan </a:t>
            </a:r>
            <a:r>
              <a:rPr lang="en-US" dirty="0" err="1"/>
              <a:t>ponsel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Suatu</a:t>
            </a:r>
            <a:r>
              <a:rPr lang="en-US" dirty="0"/>
              <a:t> system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ponsel</a:t>
            </a:r>
            <a:r>
              <a:rPr lang="en-US" dirty="0"/>
              <a:t> (mobile operating system)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mengoperasikan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dan </a:t>
            </a:r>
            <a:r>
              <a:rPr lang="en-US" dirty="0" err="1"/>
              <a:t>fitur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ponsel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, </a:t>
            </a:r>
            <a:r>
              <a:rPr lang="en-US" dirty="0" err="1"/>
              <a:t>skedulling</a:t>
            </a:r>
            <a:r>
              <a:rPr lang="en-US" dirty="0"/>
              <a:t> task, keyboard, WAP, email, text message, </a:t>
            </a:r>
            <a:r>
              <a:rPr lang="en-US" dirty="0" err="1"/>
              <a:t>sinkronisasi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dan </a:t>
            </a:r>
            <a:r>
              <a:rPr lang="en-US" dirty="0" err="1"/>
              <a:t>perangkat</a:t>
            </a:r>
            <a:r>
              <a:rPr lang="en-US" dirty="0"/>
              <a:t> lain, </a:t>
            </a:r>
            <a:r>
              <a:rPr lang="en-US" dirty="0" err="1"/>
              <a:t>memutar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, camera, dan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fitur-fitur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Banyak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ponsel</a:t>
            </a:r>
            <a:r>
              <a:rPr lang="en-US" dirty="0"/>
              <a:t> yang </a:t>
            </a:r>
            <a:r>
              <a:rPr lang="en-US" dirty="0" err="1"/>
              <a:t>membenamkan</a:t>
            </a:r>
            <a:r>
              <a:rPr lang="en-US" dirty="0"/>
              <a:t> system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produknya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pada PDA, Smartphone </a:t>
            </a:r>
            <a:r>
              <a:rPr lang="en-US" dirty="0" err="1"/>
              <a:t>maupun</a:t>
            </a:r>
            <a:r>
              <a:rPr lang="en-US" dirty="0"/>
              <a:t> handphone.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45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A5053-B426-4F32-B93D-33368FFF8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0D833-82CB-4FC4-8EA6-D24C7C480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game </a:t>
            </a:r>
            <a:r>
              <a:rPr lang="en-US" dirty="0" err="1"/>
              <a:t>selular</a:t>
            </a:r>
            <a:r>
              <a:rPr lang="en-US" dirty="0"/>
              <a:t> (mobile content)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mobile Operating System (OS)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berlomba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memasarkan</a:t>
            </a:r>
            <a:r>
              <a:rPr lang="en-US" dirty="0"/>
              <a:t> </a:t>
            </a:r>
            <a:r>
              <a:rPr lang="en-US" dirty="0" err="1"/>
              <a:t>produk-produk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dan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kian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kian</a:t>
            </a:r>
            <a:r>
              <a:rPr lang="en-US" dirty="0"/>
              <a:t> </a:t>
            </a:r>
            <a:r>
              <a:rPr lang="en-US" dirty="0" err="1"/>
              <a:t>memanjakan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smartphone (</a:t>
            </a:r>
            <a:r>
              <a:rPr lang="en-US" dirty="0" err="1"/>
              <a:t>selular</a:t>
            </a:r>
            <a:r>
              <a:rPr lang="en-US" dirty="0"/>
              <a:t> yang </a:t>
            </a:r>
            <a:r>
              <a:rPr lang="en-US" dirty="0" err="1"/>
              <a:t>ber</a:t>
            </a:r>
            <a:r>
              <a:rPr lang="en-US" dirty="0"/>
              <a:t>-OS)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entertainment dan </a:t>
            </a:r>
            <a:r>
              <a:rPr lang="en-US" dirty="0" err="1"/>
              <a:t>fungsionalitas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selular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mengkontrol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hardware dan software </a:t>
            </a:r>
            <a:r>
              <a:rPr lang="en-US" dirty="0" err="1"/>
              <a:t>ponsel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keypad, </a:t>
            </a:r>
            <a:r>
              <a:rPr lang="en-US" dirty="0" err="1"/>
              <a:t>layar</a:t>
            </a:r>
            <a:r>
              <a:rPr lang="en-US" dirty="0"/>
              <a:t>, phonebook, </a:t>
            </a:r>
            <a:r>
              <a:rPr lang="en-US" dirty="0" err="1"/>
              <a:t>baterai</a:t>
            </a:r>
            <a:r>
              <a:rPr lang="en-US" dirty="0"/>
              <a:t>, dan </a:t>
            </a:r>
            <a:r>
              <a:rPr lang="en-US" dirty="0" err="1"/>
              <a:t>koneksi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juga </a:t>
            </a:r>
            <a:r>
              <a:rPr lang="en-US" dirty="0" err="1"/>
              <a:t>mengontrol</a:t>
            </a:r>
            <a:r>
              <a:rPr lang="en-US" dirty="0"/>
              <a:t> agar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 dan </a:t>
            </a:r>
            <a:r>
              <a:rPr lang="en-US" dirty="0" err="1"/>
              <a:t>konsisten</a:t>
            </a:r>
            <a:r>
              <a:rPr lang="en-US" dirty="0"/>
              <a:t>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fleksibel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para software developer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aplikasi-aplikasi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canggih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018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5AC30-868D-4AAB-987C-EA1FD76E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7CF41-5C19-4F20-9D84-32F670154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Keunggulan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ponsel</a:t>
            </a:r>
            <a:r>
              <a:rPr lang="en-US" dirty="0"/>
              <a:t> yang </a:t>
            </a:r>
            <a:r>
              <a:rPr lang="en-US" dirty="0" err="1"/>
              <a:t>ber</a:t>
            </a:r>
            <a:r>
              <a:rPr lang="en-US" dirty="0"/>
              <a:t>-OS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kebebeasan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men-download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oleh vendor </a:t>
            </a:r>
            <a:r>
              <a:rPr lang="en-US" dirty="0" err="1"/>
              <a:t>ponsel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diajak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.</a:t>
            </a:r>
          </a:p>
          <a:p>
            <a:r>
              <a:rPr lang="en-US" dirty="0"/>
              <a:t>1.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Mobile </a:t>
            </a:r>
            <a:r>
              <a:rPr lang="en-US" dirty="0" err="1"/>
              <a:t>Teknologi</a:t>
            </a:r>
            <a:r>
              <a:rPr lang="en-US" dirty="0"/>
              <a:t>   </a:t>
            </a:r>
          </a:p>
          <a:p>
            <a:r>
              <a:rPr lang="en-US" dirty="0"/>
              <a:t>2.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Mobile </a:t>
            </a:r>
            <a:r>
              <a:rPr lang="en-US" dirty="0" err="1"/>
              <a:t>Teknologi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Mobile</a:t>
            </a:r>
          </a:p>
          <a:p>
            <a:r>
              <a:rPr lang="en-US" dirty="0"/>
              <a:t>4.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Dari </a:t>
            </a:r>
            <a:r>
              <a:rPr lang="en-US" dirty="0" err="1"/>
              <a:t>Perkembangan</a:t>
            </a:r>
            <a:r>
              <a:rPr lang="en-US" dirty="0"/>
              <a:t> Mobile </a:t>
            </a:r>
            <a:r>
              <a:rPr lang="en-US" dirty="0" err="1"/>
              <a:t>Teknologi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390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300BC-F127-458F-8B94-3A7176244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C937-14C9-465D-A6AF-01F57296E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Pengertian</a:t>
            </a:r>
            <a:r>
              <a:rPr lang="en-US" dirty="0"/>
              <a:t> Mobile </a:t>
            </a:r>
            <a:r>
              <a:rPr lang="en-US" dirty="0" err="1"/>
              <a:t>Teknologi</a:t>
            </a:r>
            <a:endParaRPr lang="en-US" dirty="0"/>
          </a:p>
          <a:p>
            <a:r>
              <a:rPr lang="en-US" dirty="0"/>
              <a:t>Mobile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tang </a:t>
            </a:r>
            <a:r>
              <a:rPr lang="en-US" dirty="0" err="1"/>
              <a:t>berbasis</a:t>
            </a:r>
            <a:r>
              <a:rPr lang="en-US" dirty="0"/>
              <a:t> mobile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Handphone </a:t>
            </a:r>
            <a:r>
              <a:rPr lang="en-US" dirty="0" err="1"/>
              <a:t>atau</a:t>
            </a:r>
            <a:r>
              <a:rPr lang="en-US" dirty="0"/>
              <a:t> (HP), handphone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di </a:t>
            </a:r>
            <a:r>
              <a:rPr lang="en-US" dirty="0" err="1"/>
              <a:t>dengar</a:t>
            </a:r>
            <a:r>
              <a:rPr lang="en-US" dirty="0"/>
              <a:t> di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,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orang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handphone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zaman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namanya</a:t>
            </a:r>
            <a:r>
              <a:rPr lang="en-US" dirty="0"/>
              <a:t> </a:t>
            </a:r>
            <a:r>
              <a:rPr lang="en-US" dirty="0" err="1"/>
              <a:t>smarthphone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smartphone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canggih</a:t>
            </a:r>
            <a:r>
              <a:rPr lang="en-US" dirty="0"/>
              <a:t> dan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di </a:t>
            </a:r>
            <a:r>
              <a:rPr lang="en-US" dirty="0" err="1"/>
              <a:t>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handphone-handphone </a:t>
            </a:r>
            <a:r>
              <a:rPr lang="en-US" dirty="0" err="1"/>
              <a:t>biasa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smarthphone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canggih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handphone </a:t>
            </a:r>
            <a:r>
              <a:rPr lang="en-US" dirty="0" err="1"/>
              <a:t>biasa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smarthphone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teknologinya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menyamai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pada </a:t>
            </a:r>
            <a:r>
              <a:rPr lang="en-US" dirty="0" err="1"/>
              <a:t>komputer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9170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9F248-D3A5-456A-867E-7F089A91F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AFBC5-B33B-4635-A717-57ADCB453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Sejarah </a:t>
            </a:r>
            <a:r>
              <a:rPr lang="en-US" dirty="0" err="1"/>
              <a:t>Perkembangan</a:t>
            </a:r>
            <a:r>
              <a:rPr lang="en-US" dirty="0"/>
              <a:t> Mobile </a:t>
            </a:r>
            <a:r>
              <a:rPr lang="en-US" dirty="0" err="1"/>
              <a:t>Teknologi</a:t>
            </a:r>
            <a:endParaRPr lang="en-US" dirty="0"/>
          </a:p>
          <a:p>
            <a:r>
              <a:rPr lang="en-US" dirty="0"/>
              <a:t>Handphone,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, </a:t>
            </a:r>
            <a:r>
              <a:rPr lang="en-US" dirty="0" err="1"/>
              <a:t>puluhan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yang </a:t>
            </a:r>
            <a:r>
              <a:rPr lang="en-US" dirty="0" err="1"/>
              <a:t>lalu</a:t>
            </a:r>
            <a:r>
              <a:rPr lang="en-US" dirty="0"/>
              <a:t>, handphone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ponsel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eksklusif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orang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mapan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ponsel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kebanggaan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ponsel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. </a:t>
            </a:r>
            <a:r>
              <a:rPr lang="en-US" dirty="0" err="1"/>
              <a:t>Ponsel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semi primer,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sepatu</a:t>
            </a:r>
            <a:r>
              <a:rPr lang="en-US" dirty="0"/>
              <a:t>, </a:t>
            </a:r>
            <a:r>
              <a:rPr lang="en-US" dirty="0" err="1"/>
              <a:t>tas</a:t>
            </a:r>
            <a:r>
              <a:rPr lang="en-US" dirty="0"/>
              <a:t>, dan </a:t>
            </a:r>
            <a:r>
              <a:rPr lang="en-US" dirty="0" err="1"/>
              <a:t>aksesoris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mahal, </a:t>
            </a:r>
            <a:r>
              <a:rPr lang="en-US" dirty="0" err="1"/>
              <a:t>asalkan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kuno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86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1A4C-699A-4C46-8CCE-9DB797681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E8158-E3C6-40AE-B066-0344F2D90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   </a:t>
            </a:r>
            <a:r>
              <a:rPr lang="en-US" dirty="0" err="1"/>
              <a:t>Teknologi</a:t>
            </a:r>
            <a:r>
              <a:rPr lang="en-US" dirty="0"/>
              <a:t> OG, O,5G (Zero Generation)</a:t>
            </a:r>
          </a:p>
          <a:p>
            <a:r>
              <a:rPr lang="en-US" dirty="0" err="1"/>
              <a:t>Teknologi</a:t>
            </a:r>
            <a:r>
              <a:rPr lang="en-US" dirty="0"/>
              <a:t> 0G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mengawali</a:t>
            </a:r>
            <a:r>
              <a:rPr lang="en-US" dirty="0"/>
              <a:t> </a:t>
            </a:r>
            <a:r>
              <a:rPr lang="en-US" dirty="0" err="1"/>
              <a:t>terbentuknya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telekomunikasi</a:t>
            </a:r>
            <a:r>
              <a:rPr lang="en-US" dirty="0"/>
              <a:t> yang </a:t>
            </a:r>
            <a:r>
              <a:rPr lang="en-US" dirty="0" err="1"/>
              <a:t>berikutnya</a:t>
            </a:r>
            <a:r>
              <a:rPr lang="en-US" dirty="0"/>
              <a:t>.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pada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0G (Zero Generation).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mulanya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radio </a:t>
            </a:r>
            <a:r>
              <a:rPr lang="en-US" dirty="0" err="1"/>
              <a:t>bergerak</a:t>
            </a:r>
            <a:r>
              <a:rPr lang="en-US" dirty="0"/>
              <a:t> (mobile telephone radio).</a:t>
            </a:r>
          </a:p>
          <a:p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radio (radiotelephone)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dan </a:t>
            </a:r>
            <a:r>
              <a:rPr lang="en-US" dirty="0" err="1"/>
              <a:t>tertutup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lain yang </a:t>
            </a:r>
            <a:r>
              <a:rPr lang="en-US" dirty="0" err="1"/>
              <a:t>sejenis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jangkauan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terbatas</a:t>
            </a:r>
            <a:r>
              <a:rPr lang="en-US" dirty="0"/>
              <a:t>.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,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9938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C2974-EB3C-40DA-AB0C-317539B70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040F9-2AE2-4DDD-8B68-8D5124DC6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Pada </a:t>
            </a:r>
            <a:r>
              <a:rPr lang="en-US" dirty="0" err="1"/>
              <a:t>generasi</a:t>
            </a:r>
            <a:r>
              <a:rPr lang="en-US" dirty="0"/>
              <a:t> 0G,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(mobile telephone)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radio </a:t>
            </a:r>
            <a:r>
              <a:rPr lang="en-US" dirty="0" err="1"/>
              <a:t>awal</a:t>
            </a:r>
            <a:r>
              <a:rPr lang="en-US" dirty="0"/>
              <a:t> (mobile telephone radio). </a:t>
            </a:r>
            <a:r>
              <a:rPr lang="en-US" dirty="0" err="1"/>
              <a:t>Perbedaannya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pada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komersil</a:t>
            </a:r>
            <a:r>
              <a:rPr lang="en-US" dirty="0"/>
              <a:t> Public Switched Telephone Network (PSTN)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operator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panggilan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pada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radio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komunikasinya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pengirim</a:t>
            </a:r>
            <a:r>
              <a:rPr lang="en-US" dirty="0"/>
              <a:t> dan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panggilan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radio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diaplikasikan</a:t>
            </a:r>
            <a:r>
              <a:rPr lang="en-US" dirty="0"/>
              <a:t> pada </a:t>
            </a:r>
            <a:r>
              <a:rPr lang="en-US" dirty="0" err="1"/>
              <a:t>jaringan</a:t>
            </a:r>
            <a:r>
              <a:rPr lang="en-US" dirty="0"/>
              <a:t> radio </a:t>
            </a:r>
            <a:r>
              <a:rPr lang="en-US" dirty="0" err="1"/>
              <a:t>polisi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taksi</a:t>
            </a:r>
            <a:r>
              <a:rPr lang="en-US" dirty="0"/>
              <a:t>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radio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 WCCs (Wireline Common Carriers, AKA telephone companies), RCCs (Radio Common Carriers), dan two-way radio dealers.</a:t>
            </a:r>
          </a:p>
        </p:txBody>
      </p:sp>
    </p:spTree>
    <p:extLst>
      <p:ext uri="{BB962C8B-B14F-4D97-AF65-F5344CB8AC3E}">
        <p14:creationId xmlns:p14="http://schemas.microsoft.com/office/powerpoint/2010/main" val="764852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2142</Words>
  <Application>Microsoft Office PowerPoint</Application>
  <PresentationFormat>Widescreen</PresentationFormat>
  <Paragraphs>76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PPB Pertemuan 1</vt:lpstr>
      <vt:lpstr>MOBILE TECHNOLOGY Pendahuluan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Jenis Android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PPB Pertemuan 1</dc:title>
  <dc:creator>NENY ROSMAWARNI</dc:creator>
  <cp:lastModifiedBy>NENY ROSMAWARNI</cp:lastModifiedBy>
  <cp:revision>5</cp:revision>
  <dcterms:created xsi:type="dcterms:W3CDTF">2021-03-23T12:20:16Z</dcterms:created>
  <dcterms:modified xsi:type="dcterms:W3CDTF">2021-03-24T09:29:53Z</dcterms:modified>
</cp:coreProperties>
</file>