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9D538-899E-4739-B677-7BC266459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A3B73-DD41-48C7-8DEC-83E8C8E39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38A7F-CCD7-42BD-B089-EF342C82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A5DC9-77BA-4AF6-B503-16C49A6C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F721A-6304-4F21-AF8A-CF65D8C2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7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9BEE5-1979-40EE-A07F-A52AA1F7B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25B6C-70DE-4CAB-BB7F-030690082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F30EC-96E4-408A-ACCB-C94590F3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013BF-86D9-46BB-A3A0-CBF5D03C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18955-B457-422C-A0B5-730C6B78C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6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4DE40-900A-4E50-A5C8-F2D312F00C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A6508C-953A-443C-B2CE-597B36454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982A2-4DC0-4BDD-919F-F96CE7189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A7920-BCE5-4C22-A109-59B1FDEAB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B4422-E2F4-422F-9AB9-B7FAEAAC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0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877DA-3B8D-4A05-B1AE-DECEA9184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D67C0-BF97-4E24-ADFF-340D93C4A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F1A2-C3A2-4D66-9895-9D8B89091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4FF7-1CC8-4CF5-8B77-A14C10762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8B4FF-FD8C-4E3B-8FCB-D7F0B77E2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0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0979-0011-44A9-B8E3-443F2108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D8268-163D-402E-9F56-0FFEED5BE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B881D-3162-47D3-B9DC-9B52A327A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5DC08-A513-43D5-99D0-668E6B3D6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57D7E-0C9E-4C87-816F-5F8CEA6E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0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6BE4-9C65-496A-BFC0-6983F0B32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C88BE-2730-4912-B2DF-8012721F5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B489D-D1C7-4915-A1F4-4A70293A2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06B18-33F6-46AB-8B0C-3311E5C14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0CCAB-9A8A-4B3F-8BFB-F1148206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72157-16A6-4842-891C-BDD18EB49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D3C6-DE67-4F46-97FF-DEFA54CB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59DBA-BE75-4E3C-84A0-7FA7031FE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107C5D-105A-4E63-A69E-A49B0AF41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6DFBAA-679E-4099-BD6E-2605817A5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0A2E3-EE34-4A97-B608-14F938D14F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72C446-8ED6-4BBA-AFA5-EFE19CF1A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A8DD57-378E-4251-9E9C-19933A63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03C3E-CCF1-4487-AE3A-53E754E7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C089-F7FD-4D00-A980-FCA3A542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1E26C-3034-4E0E-9435-44184187F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EF9D2-1D18-4883-9E16-5A6504DC1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CFAAD-A108-435D-B5E1-5C23C165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6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E73964-B26A-4527-A970-A6B05CF8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6D296A-B9C4-483F-93C3-24655926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A9AE6-C44E-4DC6-BBE5-ED157B385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4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85B31-06E1-4285-887D-CC4B4FB9E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76489-301F-4568-AE34-DC2FA2440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072FD-DFFC-48B5-AB3D-1DC8888C4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488B1-C576-4D84-8735-A2665D080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DD38D-E9B2-4CB3-930E-209E6D40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26F8D-C04E-4694-ABA8-12AD0719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9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40D86-323B-4349-922B-1D12AC54A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EF1832-7138-4909-8EEB-1321AF748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16DA4-A00F-49E1-A726-7E9869B3E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67903A-C2E5-42F4-A865-D9BAD7408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38F7D-A0A3-4112-80FD-1E556191D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4F2B9-5CDE-4AF1-BFBB-8E1A624B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4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708D88-C089-48AB-974F-426BBF28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7AD8C-A34D-433B-B61C-002356CA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83229-4333-40E4-AD97-4D1D06805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0CFEB-0783-4BF3-A9F5-02630BD969D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13C01-5E25-49B6-87ED-16EBDCAA52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13A3B-C085-4D81-AF54-9CB7892EA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686C-4D3B-43E5-AA57-6E2C31F2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9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C891-6E59-4C8C-AA9C-57DB09DC3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PPB 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FFF19-A48D-4392-97FE-0404EF75C3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3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3BAE-5E52-4F06-B5F0-B8159EF6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77528-AFE9-4DF6-9995-0AB48D076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216295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E1A6-4178-4FDF-B82B-67987AAB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di Google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71D6-BD1C-479C-9D87-85E52D0E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Registrasi</a:t>
            </a:r>
            <a:r>
              <a:rPr lang="en-US" dirty="0"/>
              <a:t> di Google Play Developer Console</a:t>
            </a:r>
          </a:p>
          <a:p>
            <a:r>
              <a:rPr lang="en-US" dirty="0" err="1"/>
              <a:t>Pertama-tama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di Google Play Developer Console,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ini</a:t>
            </a:r>
            <a:r>
              <a:rPr lang="en-US" dirty="0"/>
              <a:t> play.google.com/apps/publish</a:t>
            </a:r>
          </a:p>
          <a:p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login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Google </a:t>
            </a:r>
            <a:r>
              <a:rPr lang="en-US" dirty="0" err="1"/>
              <a:t>kamu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memilikinya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mendaftar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.</a:t>
            </a:r>
          </a:p>
          <a:p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“Accept Developer Agreement”. </a:t>
            </a:r>
            <a:r>
              <a:rPr lang="en-US" dirty="0" err="1"/>
              <a:t>Centang</a:t>
            </a:r>
            <a:r>
              <a:rPr lang="en-US" dirty="0"/>
              <a:t> </a:t>
            </a:r>
            <a:r>
              <a:rPr lang="en-US" dirty="0" err="1"/>
              <a:t>boks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perjanjian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detail </a:t>
            </a:r>
            <a:r>
              <a:rPr lang="en-US" dirty="0" err="1"/>
              <a:t>perjanjiannya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4921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32644-7BB4-4508-B60B-01923BC76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E918C-1158-46D9-84D6-E58A09A21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Setelahnya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detail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membayar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sebesar</a:t>
            </a:r>
            <a:r>
              <a:rPr lang="en-US" dirty="0"/>
              <a:t> $25 (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260.000).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r>
              <a:rPr lang="en-US" dirty="0"/>
              <a:t>Setelah detail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terverifikasi</a:t>
            </a:r>
            <a:r>
              <a:rPr lang="en-US" dirty="0"/>
              <a:t> dan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,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 detail </a:t>
            </a:r>
            <a:r>
              <a:rPr lang="en-US" dirty="0" err="1"/>
              <a:t>akun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.</a:t>
            </a:r>
          </a:p>
          <a:p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di Google Play.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?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Setelah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,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 Google Play Developer Console </a:t>
            </a:r>
            <a:r>
              <a:rPr lang="en-US" dirty="0" err="1"/>
              <a:t>kamu</a:t>
            </a:r>
            <a:r>
              <a:rPr lang="en-US" dirty="0"/>
              <a:t>. Google Play Developer Console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mengunggah</a:t>
            </a:r>
            <a:r>
              <a:rPr lang="en-US" dirty="0"/>
              <a:t> dan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di Google Play.</a:t>
            </a:r>
          </a:p>
        </p:txBody>
      </p:sp>
    </p:spTree>
    <p:extLst>
      <p:ext uri="{BB962C8B-B14F-4D97-AF65-F5344CB8AC3E}">
        <p14:creationId xmlns:p14="http://schemas.microsoft.com/office/powerpoint/2010/main" val="144439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EA29F-9B72-4CB8-9B4C-CDE378E67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FE207-8F33-4BFD-B910-494AFAE87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Merchant Google Wallet</a:t>
            </a:r>
          </a:p>
          <a:p>
            <a:r>
              <a:rPr lang="en-US" dirty="0" err="1"/>
              <a:t>Registrasi</a:t>
            </a:r>
            <a:r>
              <a:rPr lang="en-US" dirty="0"/>
              <a:t> di Google Play Developer Console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sebetulnya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gratis di Google Play. Agar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 dan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in-app billing </a:t>
            </a:r>
            <a:r>
              <a:rPr lang="en-US" dirty="0" err="1"/>
              <a:t>dari</a:t>
            </a:r>
            <a:r>
              <a:rPr lang="en-US" dirty="0"/>
              <a:t> Google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,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merchant Google Wallet </a:t>
            </a:r>
            <a:r>
              <a:rPr lang="en-US" dirty="0" err="1"/>
              <a:t>melalui</a:t>
            </a:r>
            <a:r>
              <a:rPr lang="en-US" dirty="0"/>
              <a:t> Google Play Developer Console.</a:t>
            </a:r>
          </a:p>
          <a:p>
            <a:endParaRPr lang="en-US" dirty="0"/>
          </a:p>
          <a:p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merchant Google Wallet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dan proses </a:t>
            </a:r>
            <a:r>
              <a:rPr lang="en-US" dirty="0" err="1"/>
              <a:t>registrasinya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langkah-langkahnya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03804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9D37D-09FA-48D2-9492-9C47CC211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422E-2BB1-4C68-A477-8C1B37B26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tautan</a:t>
            </a:r>
            <a:r>
              <a:rPr lang="en-US" dirty="0"/>
              <a:t> “Set up a merchant account now” di menu “Settings” &gt; “Account details” di Google Play Developer Console </a:t>
            </a:r>
            <a:r>
              <a:rPr lang="en-US" dirty="0" err="1"/>
              <a:t>kamu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FA4423-3AB8-47A5-B719-7CFD443CA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120" y="3046227"/>
            <a:ext cx="7620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38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5A885-96E9-472C-A484-C4CD2239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E0A1B-6479-4FFB-97A1-271D7BCDB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Isi detail data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merchant Google Wallet.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data yang </a:t>
            </a:r>
            <a:r>
              <a:rPr lang="en-US" dirty="0" err="1"/>
              <a:t>diminta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.</a:t>
            </a:r>
          </a:p>
          <a:p>
            <a:r>
              <a:rPr lang="en-US" dirty="0" err="1"/>
              <a:t>Registrasikan</a:t>
            </a:r>
            <a:r>
              <a:rPr lang="en-US" dirty="0"/>
              <a:t> data </a:t>
            </a:r>
            <a:r>
              <a:rPr lang="en-US" dirty="0" err="1"/>
              <a:t>kamu</a:t>
            </a:r>
            <a:r>
              <a:rPr lang="en-US" dirty="0"/>
              <a:t> dan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akun</a:t>
            </a:r>
            <a:r>
              <a:rPr lang="en-US" dirty="0"/>
              <a:t> merchant Google Wallet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.</a:t>
            </a:r>
          </a:p>
          <a:p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 dan </a:t>
            </a:r>
            <a:r>
              <a:rPr lang="en-US" dirty="0" err="1"/>
              <a:t>menggunakan</a:t>
            </a:r>
            <a:r>
              <a:rPr lang="en-US" dirty="0"/>
              <a:t> in-app billing.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in-app billing,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“</a:t>
            </a:r>
            <a:r>
              <a:rPr lang="en-US" dirty="0" err="1"/>
              <a:t>Memahami</a:t>
            </a:r>
            <a:r>
              <a:rPr lang="en-US" dirty="0"/>
              <a:t> In-App Purchase”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80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75F4C-1591-4C9F-AFEA-2FB20F424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899DE-AFF9-431D-AC04-196079E31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di Google Play</a:t>
            </a:r>
          </a:p>
          <a:p>
            <a:r>
              <a:rPr lang="en-US" dirty="0"/>
              <a:t>Setelah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proses </a:t>
            </a:r>
            <a:r>
              <a:rPr lang="en-US" dirty="0" err="1"/>
              <a:t>registrasi</a:t>
            </a:r>
            <a:r>
              <a:rPr lang="en-US" dirty="0"/>
              <a:t>, </a:t>
            </a:r>
            <a:r>
              <a:rPr lang="en-US" dirty="0" err="1"/>
              <a:t>saatnya</a:t>
            </a:r>
            <a:r>
              <a:rPr lang="en-US" dirty="0"/>
              <a:t>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Google Play. </a:t>
            </a:r>
            <a:r>
              <a:rPr lang="en-US" dirty="0" err="1"/>
              <a:t>Sepengalaman</a:t>
            </a:r>
            <a:r>
              <a:rPr lang="en-US" dirty="0"/>
              <a:t> </a:t>
            </a:r>
            <a:r>
              <a:rPr lang="en-US" dirty="0" err="1"/>
              <a:t>saya</a:t>
            </a:r>
            <a:r>
              <a:rPr lang="en-US" dirty="0"/>
              <a:t>, Google Play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dan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jam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di Google Play, </a:t>
            </a:r>
            <a:r>
              <a:rPr lang="en-US" dirty="0" err="1"/>
              <a:t>langkah-langkahnya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“Publish an Android App on Google Play” di </a:t>
            </a:r>
            <a:r>
              <a:rPr lang="en-US" dirty="0" err="1"/>
              <a:t>halaman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Google Play Developer Console.</a:t>
            </a:r>
          </a:p>
          <a:p>
            <a:r>
              <a:rPr lang="en-US" dirty="0" err="1"/>
              <a:t>Pilih</a:t>
            </a:r>
            <a:r>
              <a:rPr lang="en-US" dirty="0"/>
              <a:t> “Default language”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Indonesia,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 </a:t>
            </a:r>
            <a:r>
              <a:rPr lang="en-US" dirty="0" err="1"/>
              <a:t>untuk</a:t>
            </a:r>
            <a:r>
              <a:rPr lang="en-US" dirty="0"/>
              <a:t> “Default language”.</a:t>
            </a:r>
          </a:p>
          <a:p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“Upload APK” dan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unggah</a:t>
            </a:r>
            <a:r>
              <a:rPr lang="en-US" dirty="0"/>
              <a:t> file APK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.</a:t>
            </a:r>
          </a:p>
          <a:p>
            <a:r>
              <a:rPr lang="en-US" dirty="0"/>
              <a:t>Setelah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mengunggah</a:t>
            </a:r>
            <a:r>
              <a:rPr lang="en-US" dirty="0"/>
              <a:t> file APK,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“Store Listing” di detail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informasi-informasi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.</a:t>
            </a:r>
          </a:p>
          <a:p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mengeset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gratis dan di negara mana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diunduh</a:t>
            </a:r>
            <a:r>
              <a:rPr lang="en-US" dirty="0"/>
              <a:t>.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diset</a:t>
            </a:r>
            <a:r>
              <a:rPr lang="en-US" dirty="0"/>
              <a:t> gratis,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dirubah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berbayar</a:t>
            </a:r>
            <a:r>
              <a:rPr lang="en-US" dirty="0"/>
              <a:t>.</a:t>
            </a:r>
          </a:p>
          <a:p>
            <a:r>
              <a:rPr lang="en-US" dirty="0"/>
              <a:t>Setelah </a:t>
            </a:r>
            <a:r>
              <a:rPr lang="en-US" dirty="0" err="1"/>
              <a:t>bagian</a:t>
            </a:r>
            <a:r>
              <a:rPr lang="en-US" dirty="0"/>
              <a:t> “APK”, “Store Listing”, dan “Pricing &amp; Distribution”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tercentang</a:t>
            </a:r>
            <a:r>
              <a:rPr lang="en-US" dirty="0"/>
              <a:t> </a:t>
            </a:r>
            <a:r>
              <a:rPr lang="en-US" dirty="0" err="1"/>
              <a:t>hijau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dirilis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tercentang</a:t>
            </a:r>
            <a:r>
              <a:rPr lang="en-US" dirty="0"/>
              <a:t> </a:t>
            </a:r>
            <a:r>
              <a:rPr lang="en-US" dirty="0" err="1"/>
              <a:t>abu-abu</a:t>
            </a:r>
            <a:r>
              <a:rPr lang="en-US" dirty="0"/>
              <a:t>,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data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28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18AB2-B327-48CD-994D-D6E8F884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F74AFA-9F35-4721-AEB3-9E764C4713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2844006"/>
            <a:ext cx="76200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501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7D329-905F-4109-828A-03008977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EB9CE-95F6-4DC9-88F3-EF6345AE0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Gambar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mohon</a:t>
            </a:r>
            <a:r>
              <a:rPr lang="en-US" dirty="0"/>
              <a:t>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“Store Listing”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optimal dan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:D.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bingung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yang </a:t>
            </a:r>
            <a:r>
              <a:rPr lang="en-US" dirty="0" err="1"/>
              <a:t>bagus</a:t>
            </a:r>
            <a:r>
              <a:rPr lang="en-US" dirty="0"/>
              <a:t> di Google Play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buat</a:t>
            </a:r>
            <a:r>
              <a:rPr lang="en-US" dirty="0"/>
              <a:t>,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dan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promo di </a:t>
            </a:r>
            <a:r>
              <a:rPr lang="en-US" dirty="0" err="1"/>
              <a:t>aplikasi-aplikasi</a:t>
            </a:r>
            <a:r>
              <a:rPr lang="en-US" dirty="0"/>
              <a:t> Android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di Google Play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aplikasi-aplikasi</a:t>
            </a:r>
            <a:r>
              <a:rPr lang="en-US" dirty="0"/>
              <a:t> yang </a:t>
            </a:r>
            <a:r>
              <a:rPr lang="en-US" dirty="0" err="1"/>
              <a:t>dirilis</a:t>
            </a:r>
            <a:r>
              <a:rPr lang="en-US" dirty="0"/>
              <a:t> oleh publisher senior.</a:t>
            </a:r>
          </a:p>
          <a:p>
            <a:endParaRPr lang="en-US" dirty="0"/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di Google Play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agar </a:t>
            </a:r>
            <a:r>
              <a:rPr lang="en-US" dirty="0" err="1"/>
              <a:t>enak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,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 juga </a:t>
            </a:r>
            <a:r>
              <a:rPr lang="en-US" dirty="0" err="1"/>
              <a:t>bagusnya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dioptimalkan</a:t>
            </a:r>
            <a:r>
              <a:rPr lang="en-US" dirty="0"/>
              <a:t> juga agar </a:t>
            </a:r>
            <a:r>
              <a:rPr lang="en-US" dirty="0" err="1"/>
              <a:t>aplikasinya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oleh </a:t>
            </a:r>
            <a:r>
              <a:rPr lang="en-US" dirty="0" err="1"/>
              <a:t>pengguna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App Store Optimization </a:t>
            </a:r>
            <a:r>
              <a:rPr lang="en-US" dirty="0" err="1"/>
              <a:t>atau</a:t>
            </a:r>
            <a:r>
              <a:rPr lang="en-US" dirty="0"/>
              <a:t> ASO. ASO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SEO </a:t>
            </a:r>
            <a:r>
              <a:rPr lang="en-US" dirty="0" err="1"/>
              <a:t>sebetulnya</a:t>
            </a:r>
            <a:r>
              <a:rPr lang="en-US" dirty="0"/>
              <a:t> di dunia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web.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ASO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di </a:t>
            </a:r>
            <a:r>
              <a:rPr lang="en-US" dirty="0" err="1"/>
              <a:t>TeknoJurnal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ASO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Google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merilis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di Google Play.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di situs </a:t>
            </a:r>
            <a:r>
              <a:rPr lang="en-US" dirty="0" err="1"/>
              <a:t>resmi</a:t>
            </a:r>
            <a:r>
              <a:rPr lang="en-US" dirty="0"/>
              <a:t> Android Developer.</a:t>
            </a:r>
          </a:p>
          <a:p>
            <a:endParaRPr lang="en-US" dirty="0"/>
          </a:p>
          <a:p>
            <a:r>
              <a:rPr lang="en-US" dirty="0" err="1"/>
              <a:t>Sekerang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di Google Play, </a:t>
            </a:r>
            <a:r>
              <a:rPr lang="en-US" dirty="0" err="1"/>
              <a:t>bagi</a:t>
            </a:r>
            <a:r>
              <a:rPr lang="en-US" dirty="0"/>
              <a:t>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Android.</a:t>
            </a:r>
          </a:p>
        </p:txBody>
      </p:sp>
    </p:spTree>
    <p:extLst>
      <p:ext uri="{BB962C8B-B14F-4D97-AF65-F5344CB8AC3E}">
        <p14:creationId xmlns:p14="http://schemas.microsoft.com/office/powerpoint/2010/main" val="3489425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PPB  Pertemuan 2</vt:lpstr>
      <vt:lpstr>Cara Mendaftarkan Aplikasi di Google Play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PPB  Pertemuan 2</dc:title>
  <dc:creator>NENY ROSMAWARNI</dc:creator>
  <cp:lastModifiedBy>NENY ROSMAWARNI</cp:lastModifiedBy>
  <cp:revision>1</cp:revision>
  <dcterms:created xsi:type="dcterms:W3CDTF">2021-03-23T12:24:11Z</dcterms:created>
  <dcterms:modified xsi:type="dcterms:W3CDTF">2021-03-23T12:24:21Z</dcterms:modified>
</cp:coreProperties>
</file>