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337" r:id="rId6"/>
    <p:sldId id="338" r:id="rId7"/>
    <p:sldId id="339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40" r:id="rId20"/>
    <p:sldId id="352" r:id="rId21"/>
    <p:sldId id="353" r:id="rId22"/>
    <p:sldId id="354" r:id="rId23"/>
    <p:sldId id="356" r:id="rId24"/>
    <p:sldId id="355" r:id="rId25"/>
    <p:sldId id="357" r:id="rId26"/>
    <p:sldId id="358" r:id="rId27"/>
    <p:sldId id="359" r:id="rId28"/>
    <p:sldId id="360" r:id="rId29"/>
    <p:sldId id="361" r:id="rId30"/>
    <p:sldId id="363" r:id="rId31"/>
    <p:sldId id="364" r:id="rId32"/>
    <p:sldId id="362" r:id="rId33"/>
    <p:sldId id="367" r:id="rId34"/>
    <p:sldId id="366" r:id="rId35"/>
    <p:sldId id="369" r:id="rId36"/>
    <p:sldId id="370" r:id="rId37"/>
    <p:sldId id="371" r:id="rId38"/>
    <p:sldId id="372" r:id="rId39"/>
    <p:sldId id="373" r:id="rId40"/>
    <p:sldId id="365" r:id="rId41"/>
    <p:sldId id="374" r:id="rId42"/>
    <p:sldId id="376" r:id="rId43"/>
    <p:sldId id="375" r:id="rId44"/>
    <p:sldId id="377" r:id="rId45"/>
    <p:sldId id="379" r:id="rId46"/>
    <p:sldId id="380" r:id="rId47"/>
    <p:sldId id="378" r:id="rId48"/>
    <p:sldId id="381" r:id="rId49"/>
    <p:sldId id="382" r:id="rId50"/>
    <p:sldId id="383" r:id="rId51"/>
    <p:sldId id="385" r:id="rId52"/>
    <p:sldId id="386" r:id="rId53"/>
    <p:sldId id="388" r:id="rId54"/>
    <p:sldId id="384" r:id="rId55"/>
    <p:sldId id="389" r:id="rId56"/>
    <p:sldId id="387" r:id="rId57"/>
    <p:sldId id="391" r:id="rId58"/>
    <p:sldId id="392" r:id="rId59"/>
    <p:sldId id="393" r:id="rId60"/>
    <p:sldId id="390" r:id="rId61"/>
    <p:sldId id="395" r:id="rId62"/>
    <p:sldId id="394" r:id="rId63"/>
    <p:sldId id="397" r:id="rId64"/>
    <p:sldId id="396" r:id="rId65"/>
    <p:sldId id="399" r:id="rId66"/>
    <p:sldId id="400" r:id="rId67"/>
    <p:sldId id="402" r:id="rId68"/>
    <p:sldId id="398" r:id="rId69"/>
    <p:sldId id="403" r:id="rId70"/>
    <p:sldId id="405" r:id="rId71"/>
    <p:sldId id="401" r:id="rId72"/>
    <p:sldId id="406" r:id="rId73"/>
    <p:sldId id="407" r:id="rId74"/>
    <p:sldId id="408" r:id="rId75"/>
    <p:sldId id="409" r:id="rId76"/>
    <p:sldId id="404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229A-7429-4A5B-97D9-0A79CA60838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9423-7FEE-4D57-9008-B639ABCDF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68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6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5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58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38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0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03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9.xml"/><Relationship Id="rId3" Type="http://schemas.openxmlformats.org/officeDocument/2006/relationships/slide" Target="slide12.xml"/><Relationship Id="rId7" Type="http://schemas.openxmlformats.org/officeDocument/2006/relationships/slide" Target="slide8.xml"/><Relationship Id="rId12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1.xml"/><Relationship Id="rId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Pengantar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INTERAKSI </a:t>
            </a:r>
            <a:r>
              <a:rPr lang="en-US" sz="5400" dirty="0"/>
              <a:t>MANUSIA </a:t>
            </a:r>
            <a:r>
              <a:rPr lang="en-US" sz="5400" dirty="0" err="1"/>
              <a:t>dan</a:t>
            </a:r>
            <a:r>
              <a:rPr lang="en-US" sz="5400" dirty="0"/>
              <a:t> </a:t>
            </a:r>
            <a:r>
              <a:rPr lang="en-US" sz="5400" dirty="0" smtClean="0"/>
              <a:t>KOMPUTER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komputer yang </a:t>
            </a:r>
            <a:r>
              <a:rPr lang="en-US" sz="2800" dirty="0" err="1"/>
              <a:t>bertujuan</a:t>
            </a:r>
            <a:r>
              <a:rPr lang="en-US" sz="2800" dirty="0"/>
              <a:t> agar komputer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penggabungan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berpikir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,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,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89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 smtClean="0"/>
              <a:t>Ergonomik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nyaman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perancangan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barang-barang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8797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Antropologi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yang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anggotanya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kontribusi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yang </a:t>
            </a:r>
            <a:r>
              <a:rPr lang="en-US" sz="2800" dirty="0" err="1"/>
              <a:t>mendalam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79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Sosiologi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pengaruh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komputer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257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Tampilan</a:t>
            </a:r>
            <a:r>
              <a:rPr lang="en-US" sz="2800" dirty="0" smtClean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dimengerti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user.</a:t>
            </a:r>
          </a:p>
          <a:p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/>
              <a:t>gambar</a:t>
            </a:r>
            <a:r>
              <a:rPr lang="en-US" sz="2800" dirty="0"/>
              <a:t>, </a:t>
            </a:r>
            <a:r>
              <a:rPr lang="en-US" sz="2800" dirty="0" err="1"/>
              <a:t>suara</a:t>
            </a:r>
            <a:r>
              <a:rPr lang="en-US" sz="2800" dirty="0"/>
              <a:t>, </a:t>
            </a:r>
            <a:r>
              <a:rPr lang="en-US" sz="2800" dirty="0" err="1"/>
              <a:t>teks</a:t>
            </a:r>
            <a:r>
              <a:rPr lang="en-US" sz="2800" dirty="0"/>
              <a:t>, </a:t>
            </a:r>
            <a:r>
              <a:rPr lang="en-US" sz="2800" dirty="0" err="1"/>
              <a:t>grafik</a:t>
            </a:r>
            <a:r>
              <a:rPr lang="en-US" sz="2800" dirty="0"/>
              <a:t>, </a:t>
            </a:r>
            <a:r>
              <a:rPr lang="en-US" sz="2800" dirty="0" err="1"/>
              <a:t>dsb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911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Design </a:t>
            </a:r>
            <a:r>
              <a:rPr lang="en-US" dirty="0" err="1"/>
              <a:t>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/>
              <a:t>design </a:t>
            </a:r>
            <a:r>
              <a:rPr lang="en-US" sz="2800" dirty="0" err="1"/>
              <a:t>grafis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komputer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dimasa</a:t>
            </a:r>
            <a:r>
              <a:rPr lang="en-US" sz="2800" dirty="0"/>
              <a:t> </a:t>
            </a:r>
            <a:r>
              <a:rPr lang="en-US" sz="2800" dirty="0" err="1"/>
              <a:t>sekarang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multidimensi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857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Penulisan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Teknis</a:t>
            </a:r>
            <a:r>
              <a:rPr lang="en-US" sz="2800" dirty="0"/>
              <a:t> </a:t>
            </a:r>
            <a:r>
              <a:rPr lang="en-US" sz="2800" dirty="0" err="1"/>
              <a:t>menulis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penyajian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memecahkan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panduan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manual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User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panduan</a:t>
            </a:r>
            <a:r>
              <a:rPr lang="en-US" sz="2800" dirty="0"/>
              <a:t> manual </a:t>
            </a:r>
            <a:r>
              <a:rPr lang="en-US" sz="2800" dirty="0" err="1"/>
              <a:t>tersebut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93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Semakin</a:t>
            </a:r>
            <a:r>
              <a:rPr lang="en-US" sz="2800" dirty="0" smtClean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yang </a:t>
            </a:r>
            <a:r>
              <a:rPr lang="en-US" sz="2800" dirty="0" err="1"/>
              <a:t>datang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gadget (komputer, </a:t>
            </a:r>
            <a:r>
              <a:rPr lang="en-US" sz="2800" dirty="0" err="1"/>
              <a:t>ponsel</a:t>
            </a:r>
            <a:r>
              <a:rPr lang="en-US" sz="2800" dirty="0"/>
              <a:t>, komputer tablet, </a:t>
            </a:r>
            <a:r>
              <a:rPr lang="en-US" sz="2800" dirty="0" err="1"/>
              <a:t>dsb</a:t>
            </a:r>
            <a:r>
              <a:rPr lang="en-US" sz="2800" dirty="0"/>
              <a:t>).</a:t>
            </a:r>
          </a:p>
          <a:p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/>
              <a:t>mengacu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89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Matematika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Pembuatan sistem berdasarkan perhitungan matematika agar bisa efisien.</a:t>
            </a:r>
          </a:p>
        </p:txBody>
      </p:sp>
    </p:spTree>
    <p:extLst>
      <p:ext uri="{BB962C8B-B14F-4D97-AF65-F5344CB8AC3E}">
        <p14:creationId xmlns:p14="http://schemas.microsoft.com/office/powerpoint/2010/main" val="280179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Manusia</a:t>
            </a:r>
            <a:r>
              <a:rPr lang="en-US" sz="3200" dirty="0"/>
              <a:t>  </a:t>
            </a:r>
            <a:r>
              <a:rPr lang="en-US" sz="3200" dirty="0" err="1"/>
              <a:t>dipandang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yang </a:t>
            </a:r>
            <a:r>
              <a:rPr lang="en-US" sz="3200" dirty="0" err="1"/>
              <a:t>memproses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:</a:t>
            </a:r>
          </a:p>
          <a:p>
            <a:pPr lvl="1"/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diterima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ditanggapi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proses input-output</a:t>
            </a:r>
          </a:p>
          <a:p>
            <a:pPr lvl="1"/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disimpan</a:t>
            </a:r>
            <a:r>
              <a:rPr lang="en-US" sz="2800" dirty="0"/>
              <a:t> di memory</a:t>
            </a:r>
          </a:p>
          <a:p>
            <a:pPr lvl="1"/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diproses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diaplikasikan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85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Manusia</a:t>
            </a:r>
            <a:r>
              <a:rPr lang="en-US" sz="2800" dirty="0" smtClean="0"/>
              <a:t> ( user )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mengoperasikan</a:t>
            </a:r>
            <a:r>
              <a:rPr lang="en-US" sz="2800" dirty="0" smtClean="0"/>
              <a:t> komputer </a:t>
            </a:r>
            <a:r>
              <a:rPr lang="en-US" sz="2800" dirty="0" err="1" smtClean="0"/>
              <a:t>meskipun</a:t>
            </a:r>
            <a:r>
              <a:rPr lang="en-US" sz="2800" dirty="0" smtClean="0"/>
              <a:t> </a:t>
            </a:r>
            <a:r>
              <a:rPr lang="en-US" sz="2800" dirty="0" err="1" smtClean="0"/>
              <a:t>awam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komputer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system Komputer:</a:t>
            </a:r>
          </a:p>
          <a:p>
            <a:pPr lvl="1"/>
            <a:r>
              <a:rPr lang="en-US" sz="2400" dirty="0" err="1" smtClean="0"/>
              <a:t>Masukan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Proses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Keluaran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400" dirty="0" smtClean="0"/>
          </a:p>
          <a:p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tahu</a:t>
            </a:r>
            <a:r>
              <a:rPr lang="en-US" sz="2800" dirty="0" smtClean="0"/>
              <a:t> </a:t>
            </a:r>
            <a:r>
              <a:rPr lang="en-US" sz="2800" dirty="0" err="1" smtClean="0"/>
              <a:t>menahu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proses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komputer. </a:t>
            </a:r>
          </a:p>
          <a:p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User Friendly, WYSYWYG ( What You See What You Get 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68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Manusia </a:t>
            </a:r>
            <a:r>
              <a:rPr lang="fi-FI" dirty="0" smtClean="0"/>
              <a:t>Merupakan </a:t>
            </a:r>
            <a:br>
              <a:rPr lang="fi-FI" dirty="0" smtClean="0"/>
            </a:br>
            <a:r>
              <a:rPr lang="fi-FI" dirty="0" smtClean="0"/>
              <a:t>Suatu </a:t>
            </a:r>
            <a:r>
              <a:rPr lang="fi-FI" dirty="0"/>
              <a:t>Vision (Input-output)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tahap</a:t>
            </a:r>
            <a:r>
              <a:rPr lang="en-US" sz="3200" dirty="0"/>
              <a:t> :</a:t>
            </a:r>
          </a:p>
          <a:p>
            <a:pPr lvl="1"/>
            <a:r>
              <a:rPr lang="en-US" sz="2800" dirty="0" err="1" smtClean="0"/>
              <a:t>Pemasukan</a:t>
            </a:r>
            <a:r>
              <a:rPr lang="en-US" sz="2800" dirty="0" smtClean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stimulus.</a:t>
            </a:r>
          </a:p>
          <a:p>
            <a:pPr lvl="1"/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interpretasi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stimulus</a:t>
            </a:r>
          </a:p>
        </p:txBody>
      </p:sp>
    </p:spTree>
    <p:extLst>
      <p:ext uri="{BB962C8B-B14F-4D97-AF65-F5344CB8AC3E}">
        <p14:creationId xmlns:p14="http://schemas.microsoft.com/office/powerpoint/2010/main" val="3566909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Alat Fisik Mendapatkan Visi Adalah 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53802"/>
            <a:ext cx="9720073" cy="4055557"/>
          </a:xfrm>
        </p:spPr>
        <p:txBody>
          <a:bodyPr>
            <a:noAutofit/>
          </a:bodyPr>
          <a:lstStyle/>
          <a:p>
            <a:r>
              <a:rPr lang="en-US" sz="2400" dirty="0"/>
              <a:t>Proses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:</a:t>
            </a:r>
          </a:p>
          <a:p>
            <a:pPr lvl="1"/>
            <a:r>
              <a:rPr lang="en-US" sz="2000" dirty="0" err="1"/>
              <a:t>Penerimaan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ditransformasi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endParaRPr lang="en-US" sz="2000" dirty="0"/>
          </a:p>
          <a:p>
            <a:pPr lvl="1"/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memantul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yang </a:t>
            </a:r>
            <a:r>
              <a:rPr lang="en-US" sz="2000" dirty="0" err="1"/>
              <a:t>dipandang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Citra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difokuskan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terbalik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retina</a:t>
            </a:r>
          </a:p>
          <a:p>
            <a:pPr lvl="1"/>
            <a:r>
              <a:rPr lang="en-US" sz="2000" dirty="0"/>
              <a:t>Retina </a:t>
            </a:r>
            <a:r>
              <a:rPr lang="en-US" sz="2000" dirty="0" err="1"/>
              <a:t>mengandung</a:t>
            </a:r>
            <a:r>
              <a:rPr lang="en-US" sz="2000" dirty="0"/>
              <a:t> rod (organ </a:t>
            </a:r>
            <a:r>
              <a:rPr lang="en-US" sz="2000" dirty="0" err="1"/>
              <a:t>berbentuk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lemah</a:t>
            </a:r>
            <a:endParaRPr lang="en-US" sz="2000" dirty="0"/>
          </a:p>
          <a:p>
            <a:pPr lvl="1"/>
            <a:r>
              <a:rPr lang="en-US" sz="2000" dirty="0"/>
              <a:t>Retina </a:t>
            </a:r>
            <a:r>
              <a:rPr lang="en-US" sz="2000" dirty="0" err="1"/>
              <a:t>mengandung</a:t>
            </a:r>
            <a:r>
              <a:rPr lang="en-US" sz="2000" dirty="0"/>
              <a:t> cone (organ </a:t>
            </a:r>
            <a:r>
              <a:rPr lang="en-US" sz="2000" dirty="0" err="1"/>
              <a:t>berbentuk</a:t>
            </a:r>
            <a:r>
              <a:rPr lang="en-US" sz="2000" dirty="0"/>
              <a:t> </a:t>
            </a:r>
            <a:r>
              <a:rPr lang="en-US" sz="2000" dirty="0" err="1"/>
              <a:t>kerucut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endParaRPr lang="en-US" sz="2000" dirty="0"/>
          </a:p>
          <a:p>
            <a:pPr lvl="1"/>
            <a:r>
              <a:rPr lang="en-US" sz="2000" dirty="0" err="1"/>
              <a:t>Sel</a:t>
            </a:r>
            <a:r>
              <a:rPr lang="en-US" sz="2000" dirty="0"/>
              <a:t> ganglion (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syaraf</a:t>
            </a:r>
            <a:r>
              <a:rPr lang="en-US" sz="2000" dirty="0"/>
              <a:t>)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mendeteksi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821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215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Didefinisikan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mengolah</a:t>
            </a:r>
            <a:r>
              <a:rPr lang="en-US" sz="2400" dirty="0"/>
              <a:t> data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perantaraan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program yang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/>
              <a:t>mesin</a:t>
            </a:r>
            <a:r>
              <a:rPr lang="en-US" sz="2400" dirty="0"/>
              <a:t> yang </a:t>
            </a:r>
            <a:r>
              <a:rPr lang="en-US" sz="2400" dirty="0" err="1"/>
              <a:t>menerima</a:t>
            </a:r>
            <a:r>
              <a:rPr lang="en-US" sz="2400" dirty="0"/>
              <a:t> input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output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Sistem</a:t>
            </a:r>
            <a:r>
              <a:rPr lang="en-US" sz="2400" dirty="0"/>
              <a:t> komputer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, </a:t>
            </a:r>
            <a:r>
              <a:rPr lang="en-US" sz="2400" dirty="0" err="1"/>
              <a:t>memori</a:t>
            </a:r>
            <a:r>
              <a:rPr lang="en-US" sz="2400" dirty="0"/>
              <a:t>, I/O.</a:t>
            </a:r>
          </a:p>
          <a:p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komputer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eksekusi</a:t>
            </a:r>
            <a:r>
              <a:rPr lang="en-US" sz="2400" dirty="0"/>
              <a:t> program.</a:t>
            </a:r>
          </a:p>
          <a:p>
            <a:r>
              <a:rPr lang="en-US" sz="2400" dirty="0"/>
              <a:t>Program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instruksi</a:t>
            </a:r>
            <a:r>
              <a:rPr lang="en-US" sz="2400" dirty="0"/>
              <a:t> yang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.</a:t>
            </a:r>
          </a:p>
          <a:p>
            <a:r>
              <a:rPr lang="en-US" sz="2400" dirty="0"/>
              <a:t>CPU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pengeksekusi</a:t>
            </a:r>
            <a:r>
              <a:rPr lang="en-US" sz="2400" dirty="0"/>
              <a:t> </a:t>
            </a:r>
            <a:r>
              <a:rPr lang="en-US" sz="2400" dirty="0" smtClean="0"/>
              <a:t>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977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Komputer</a:t>
            </a:r>
          </a:p>
        </p:txBody>
      </p:sp>
      <p:grpSp>
        <p:nvGrpSpPr>
          <p:cNvPr id="44" name="Group 32"/>
          <p:cNvGrpSpPr>
            <a:grpSpLocks noGrp="1"/>
          </p:cNvGrpSpPr>
          <p:nvPr/>
        </p:nvGrpSpPr>
        <p:grpSpPr bwMode="auto">
          <a:xfrm>
            <a:off x="1828800" y="1957590"/>
            <a:ext cx="8610600" cy="4570064"/>
            <a:chOff x="211" y="1343"/>
            <a:chExt cx="5436" cy="2632"/>
          </a:xfrm>
        </p:grpSpPr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429" y="1343"/>
              <a:ext cx="2766" cy="2586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655" y="1525"/>
              <a:ext cx="2313" cy="1360"/>
            </a:xfrm>
            <a:prstGeom prst="rect">
              <a:avLst/>
            </a:prstGeom>
            <a:solidFill>
              <a:srgbClr val="5793D1">
                <a:lumMod val="60000"/>
                <a:lumOff val="40000"/>
              </a:srgb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249" y="2205"/>
              <a:ext cx="771" cy="40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Input devices</a:t>
              </a: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1928" y="2174"/>
              <a:ext cx="1769" cy="595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Arithmetic/Logical Unit</a:t>
              </a:r>
              <a:b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(ALU)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1644" y="1590"/>
              <a:ext cx="230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Central Processing Unit (CPU)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2200" y="1844"/>
              <a:ext cx="1134" cy="230"/>
            </a:xfrm>
            <a:prstGeom prst="rect">
              <a:avLst/>
            </a:prstGeom>
            <a:solidFill>
              <a:srgbClr val="5793D1">
                <a:lumMod val="75000"/>
              </a:srgb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Control Unit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746" y="3294"/>
              <a:ext cx="2177" cy="499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260" y="3430"/>
              <a:ext cx="108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Georgia" panose="02040502050405020303" pitchFamily="18" charset="0"/>
                </a:rPr>
                <a:t>Memory Unit</a:t>
              </a:r>
            </a:p>
          </p:txBody>
        </p:sp>
        <p:sp>
          <p:nvSpPr>
            <p:cNvPr id="53" name="AutoShape 17"/>
            <p:cNvSpPr>
              <a:spLocks noChangeArrowheads="1"/>
            </p:cNvSpPr>
            <p:nvPr/>
          </p:nvSpPr>
          <p:spPr bwMode="auto">
            <a:xfrm>
              <a:off x="3015" y="2931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4" name="AutoShape 19"/>
            <p:cNvSpPr>
              <a:spLocks noChangeArrowheads="1"/>
            </p:cNvSpPr>
            <p:nvPr/>
          </p:nvSpPr>
          <p:spPr bwMode="auto">
            <a:xfrm rot="5400000">
              <a:off x="1156" y="2251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 rot="5400000">
              <a:off x="4331" y="1752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4604" y="2931"/>
              <a:ext cx="907" cy="40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Secondary storage</a:t>
              </a:r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 rot="5400000">
              <a:off x="4331" y="2886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8" name="AutoShape 24"/>
            <p:cNvSpPr>
              <a:spLocks noChangeArrowheads="1"/>
            </p:cNvSpPr>
            <p:nvPr/>
          </p:nvSpPr>
          <p:spPr bwMode="auto">
            <a:xfrm rot="-5400000">
              <a:off x="4331" y="3112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211" y="2795"/>
              <a:ext cx="103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e.g. mouse, </a:t>
              </a:r>
              <a:b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      keyboard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0" name="Rectangle 27"/>
            <p:cNvSpPr>
              <a:spLocks noChangeArrowheads="1"/>
            </p:cNvSpPr>
            <p:nvPr/>
          </p:nvSpPr>
          <p:spPr bwMode="auto">
            <a:xfrm>
              <a:off x="4558" y="2205"/>
              <a:ext cx="103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e.g. monitor, </a:t>
              </a:r>
              <a:b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      printer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4377" y="3443"/>
              <a:ext cx="1270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e.g. hard disk, </a:t>
              </a:r>
              <a:b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</a:b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      CD, DVD or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</a:rPr>
                <a:t>       floppy drives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2" name="AutoShape 30"/>
            <p:cNvSpPr>
              <a:spLocks noChangeArrowheads="1"/>
            </p:cNvSpPr>
            <p:nvPr/>
          </p:nvSpPr>
          <p:spPr bwMode="auto">
            <a:xfrm rot="10800000">
              <a:off x="2472" y="2931"/>
              <a:ext cx="137" cy="318"/>
            </a:xfrm>
            <a:prstGeom prst="upArrow">
              <a:avLst>
                <a:gd name="adj1" fmla="val 50000"/>
                <a:gd name="adj2" fmla="val 58029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604" y="1712"/>
              <a:ext cx="777" cy="40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Output devices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505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492063"/>
            <a:ext cx="9720073" cy="424358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User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komputer &amp; komputer </a:t>
            </a:r>
            <a:r>
              <a:rPr lang="en-US" sz="2400" dirty="0" err="1"/>
              <a:t>mencetak</a:t>
            </a:r>
            <a:r>
              <a:rPr lang="en-US" sz="2400" dirty="0"/>
              <a:t>/</a:t>
            </a:r>
            <a:r>
              <a:rPr lang="en-US" sz="2400" dirty="0" err="1"/>
              <a:t>menuliskan</a:t>
            </a:r>
            <a:r>
              <a:rPr lang="en-US" sz="2400" dirty="0"/>
              <a:t> </a:t>
            </a:r>
            <a:r>
              <a:rPr lang="en-US" sz="2400" dirty="0" err="1"/>
              <a:t>tanggapan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tampilan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komputer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&amp; </a:t>
            </a:r>
            <a:r>
              <a:rPr lang="en-US" sz="2400" dirty="0" err="1"/>
              <a:t>keluaran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 smtClean="0"/>
              <a:t>antarmuka</a:t>
            </a:r>
            <a:endParaRPr lang="en-US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7738" y="2389035"/>
            <a:ext cx="1600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Input :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angka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karakter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gambar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suara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dll</a:t>
            </a:r>
            <a:endParaRPr lang="en-US" sz="1600" b="1" dirty="0">
              <a:solidFill>
                <a:schemeClr val="accent3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76925" y="2312835"/>
            <a:ext cx="1781575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Output :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angka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karakter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gambar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suara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dll</a:t>
            </a:r>
            <a:endParaRPr lang="en-US" sz="1600" b="1" dirty="0">
              <a:solidFill>
                <a:schemeClr val="accent3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02739" y="2846235"/>
            <a:ext cx="1247775" cy="228600"/>
          </a:xfrm>
          <a:prstGeom prst="rightArrow">
            <a:avLst>
              <a:gd name="adj1" fmla="val 50000"/>
              <a:gd name="adj2" fmla="val 176309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b="1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531738" y="2846235"/>
            <a:ext cx="1143000" cy="228600"/>
          </a:xfrm>
          <a:prstGeom prst="rightArrow">
            <a:avLst>
              <a:gd name="adj1" fmla="val 50000"/>
              <a:gd name="adj2" fmla="val 176319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b="1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50538" y="2236635"/>
            <a:ext cx="1828800" cy="1447800"/>
          </a:xfrm>
          <a:prstGeom prst="star8">
            <a:avLst>
              <a:gd name="adj" fmla="val 3825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b="1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21738" y="4225773"/>
            <a:ext cx="5353050" cy="735012"/>
          </a:xfrm>
          <a:prstGeom prst="leftRightArrow">
            <a:avLst>
              <a:gd name="adj1" fmla="val 50000"/>
              <a:gd name="adj2" fmla="val 160663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b="1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07738" y="2770035"/>
            <a:ext cx="914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Proses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accent3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70482" y="4420677"/>
            <a:ext cx="3512715" cy="177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ts val="1000"/>
              </a:spcAft>
            </a:pP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Interaksi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Manusia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3">
                    <a:lumMod val="10000"/>
                  </a:schemeClr>
                </a:solidFill>
                <a:latin typeface="+mn-lt"/>
              </a:rPr>
              <a:t>dan</a:t>
            </a:r>
            <a:r>
              <a:rPr lang="en-US" sz="1600" b="1" dirty="0">
                <a:solidFill>
                  <a:schemeClr val="accent3">
                    <a:lumMod val="10000"/>
                  </a:schemeClr>
                </a:solidFill>
                <a:latin typeface="+mn-lt"/>
              </a:rPr>
              <a:t> Komputer</a:t>
            </a:r>
          </a:p>
        </p:txBody>
      </p:sp>
    </p:spTree>
    <p:extLst>
      <p:ext uri="{BB962C8B-B14F-4D97-AF65-F5344CB8AC3E}">
        <p14:creationId xmlns:p14="http://schemas.microsoft.com/office/powerpoint/2010/main" val="316054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Agar </a:t>
            </a:r>
            <a:r>
              <a:rPr lang="en-US" sz="2800" dirty="0" err="1"/>
              <a:t>sistem</a:t>
            </a:r>
            <a:r>
              <a:rPr lang="en-US" sz="2800" dirty="0"/>
              <a:t> komputer yang </a:t>
            </a:r>
            <a:r>
              <a:rPr lang="en-US" sz="2800" dirty="0" err="1"/>
              <a:t>digunakan</a:t>
            </a:r>
            <a:r>
              <a:rPr lang="en-US" sz="2800" dirty="0"/>
              <a:t> user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 user :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Efektifitas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Fleksibilitas</a:t>
            </a:r>
            <a:r>
              <a:rPr lang="en-US" sz="2800" dirty="0"/>
              <a:t> ( </a:t>
            </a:r>
            <a:r>
              <a:rPr lang="en-US" sz="2800" dirty="0" err="1"/>
              <a:t>keluwesan</a:t>
            </a:r>
            <a:r>
              <a:rPr lang="en-US" sz="2800" dirty="0"/>
              <a:t> )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 </a:t>
            </a:r>
            <a:r>
              <a:rPr lang="en-US" sz="2800" dirty="0" err="1"/>
              <a:t>dipelajari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orang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, interface </a:t>
            </a:r>
            <a:r>
              <a:rPr lang="en-US" sz="2800" dirty="0" err="1"/>
              <a:t>dan</a:t>
            </a:r>
            <a:r>
              <a:rPr lang="en-US" sz="2800" dirty="0"/>
              <a:t> komputer </a:t>
            </a:r>
            <a:r>
              <a:rPr lang="en-US" sz="2800" dirty="0" err="1"/>
              <a:t>adalah</a:t>
            </a:r>
            <a:r>
              <a:rPr lang="en-US" sz="2800" dirty="0"/>
              <a:t> :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</a:t>
            </a:r>
            <a:r>
              <a:rPr lang="en-US" sz="2800" dirty="0" smtClean="0"/>
              <a:t> </a:t>
            </a:r>
            <a:r>
              <a:rPr lang="en-US" sz="2800" dirty="0"/>
              <a:t>Interface </a:t>
            </a:r>
            <a:r>
              <a:rPr lang="en-US" sz="2800" dirty="0">
                <a:sym typeface="Wingdings" panose="05000000000000000000" pitchFamily="2" charset="2"/>
              </a:rPr>
              <a:t></a:t>
            </a:r>
            <a:r>
              <a:rPr lang="en-US" sz="2800" dirty="0" smtClean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Komputer</a:t>
            </a:r>
          </a:p>
        </p:txBody>
      </p:sp>
    </p:spTree>
    <p:extLst>
      <p:ext uri="{BB962C8B-B14F-4D97-AF65-F5344CB8AC3E}">
        <p14:creationId xmlns:p14="http://schemas.microsoft.com/office/powerpoint/2010/main" val="281047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jembatan</a:t>
            </a:r>
            <a:r>
              <a:rPr lang="en-US" sz="3200" dirty="0"/>
              <a:t> yang </a:t>
            </a:r>
            <a:r>
              <a:rPr lang="en-US" sz="3200" dirty="0" err="1"/>
              <a:t>menghubungkan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user </a:t>
            </a:r>
            <a:r>
              <a:rPr lang="en-US" sz="3200" dirty="0" err="1"/>
              <a:t>dan</a:t>
            </a:r>
            <a:r>
              <a:rPr lang="en-US" sz="3200" dirty="0"/>
              <a:t> komputer (user interface).</a:t>
            </a:r>
          </a:p>
          <a:p>
            <a:r>
              <a:rPr lang="en-US" sz="3200" dirty="0" err="1" smtClean="0"/>
              <a:t>Interaksi</a:t>
            </a:r>
            <a:r>
              <a:rPr lang="en-US" sz="3200" dirty="0" smtClean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,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implementasi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user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550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User ? </a:t>
            </a:r>
          </a:p>
        </p:txBody>
      </p:sp>
      <p:pic>
        <p:nvPicPr>
          <p:cNvPr id="5" name="Picture 2" descr="http://img.xcitefun.net/users/2011/05/245017,xcitefun-thin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21939" y="1846263"/>
            <a:ext cx="300844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93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/>
              <a:t>&amp;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Antarmuka</a:t>
            </a:r>
            <a:r>
              <a:rPr lang="en-US" sz="2800" dirty="0"/>
              <a:t> komputer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/>
              <a:t>user friendly (</a:t>
            </a:r>
            <a:r>
              <a:rPr lang="en-US" sz="2800" dirty="0" err="1"/>
              <a:t>ramah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) </a:t>
            </a:r>
            <a:r>
              <a:rPr lang="en-US" sz="2800" dirty="0" err="1"/>
              <a:t>yaitu</a:t>
            </a:r>
            <a:r>
              <a:rPr lang="en-US" sz="2800" dirty="0"/>
              <a:t> :</a:t>
            </a:r>
          </a:p>
          <a:p>
            <a:pPr lvl="1"/>
            <a:r>
              <a:rPr lang="en-US" sz="2400" dirty="0" err="1"/>
              <a:t>antarmuka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dioperasikan</a:t>
            </a:r>
            <a:endParaRPr lang="en-US" sz="2400" dirty="0"/>
          </a:p>
          <a:p>
            <a:pPr lvl="1"/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dipelajari</a:t>
            </a:r>
            <a:endParaRPr lang="en-US" sz="2400" dirty="0"/>
          </a:p>
          <a:p>
            <a:pPr lvl="1"/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senang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software </a:t>
            </a:r>
            <a:r>
              <a:rPr lang="en-US" sz="2400" dirty="0" err="1"/>
              <a:t>tsb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889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Antarmuka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endParaRPr lang="en-US" sz="3200" dirty="0"/>
          </a:p>
          <a:p>
            <a:r>
              <a:rPr lang="en-US" sz="3200" dirty="0" err="1"/>
              <a:t>Antarmuka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grafis</a:t>
            </a:r>
            <a:r>
              <a:rPr lang="en-US" sz="3200" dirty="0"/>
              <a:t> / GUI (Graphical User Interface)</a:t>
            </a:r>
          </a:p>
          <a:p>
            <a:r>
              <a:rPr lang="en-US" sz="3200" dirty="0" err="1"/>
              <a:t>Antarmuka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web</a:t>
            </a:r>
          </a:p>
          <a:p>
            <a:r>
              <a:rPr lang="en-US" sz="3200" dirty="0" err="1"/>
              <a:t>Antarmuka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mobile</a:t>
            </a:r>
          </a:p>
        </p:txBody>
      </p:sp>
    </p:spTree>
    <p:extLst>
      <p:ext uri="{BB962C8B-B14F-4D97-AF65-F5344CB8AC3E}">
        <p14:creationId xmlns:p14="http://schemas.microsoft.com/office/powerpoint/2010/main" val="3623660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Diskusikan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berinteraksi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komputer?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501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PARADIGMA &amp; PRINSIP IMK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1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82" y="443753"/>
            <a:ext cx="10571998" cy="970450"/>
          </a:xfrm>
        </p:spPr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Paradigma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29558"/>
            <a:ext cx="9720073" cy="4023360"/>
          </a:xfrm>
        </p:spPr>
        <p:txBody>
          <a:bodyPr>
            <a:noAutofit/>
          </a:bodyPr>
          <a:lstStyle/>
          <a:p>
            <a:r>
              <a:rPr lang="en-US" sz="2100" dirty="0" err="1"/>
              <a:t>Masalah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daya</a:t>
            </a:r>
            <a:r>
              <a:rPr lang="en-US" sz="2100" dirty="0"/>
              <a:t> </a:t>
            </a:r>
            <a:r>
              <a:rPr lang="en-US" sz="2100" dirty="0" err="1"/>
              <a:t>guna</a:t>
            </a:r>
            <a:r>
              <a:rPr lang="en-US" sz="2100" dirty="0"/>
              <a:t> </a:t>
            </a:r>
            <a:r>
              <a:rPr lang="en-US" sz="2100" dirty="0" err="1"/>
              <a:t>interaksi</a:t>
            </a:r>
            <a:r>
              <a:rPr lang="en-US" sz="2100" dirty="0"/>
              <a:t> :</a:t>
            </a:r>
          </a:p>
          <a:p>
            <a:pPr lvl="1"/>
            <a:r>
              <a:rPr lang="en-US" sz="2100" dirty="0" err="1"/>
              <a:t>bagaimana</a:t>
            </a:r>
            <a:r>
              <a:rPr lang="en-US" sz="2100" dirty="0"/>
              <a:t> </a:t>
            </a:r>
            <a:r>
              <a:rPr lang="en-US" sz="2100" dirty="0" err="1"/>
              <a:t>bisa</a:t>
            </a:r>
            <a:r>
              <a:rPr lang="en-US" sz="2100" dirty="0"/>
              <a:t> </a:t>
            </a:r>
            <a:r>
              <a:rPr lang="en-US" sz="2100" dirty="0" err="1"/>
              <a:t>interaktif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dikembangkan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memastikan</a:t>
            </a:r>
            <a:r>
              <a:rPr lang="en-US" sz="2100" dirty="0"/>
              <a:t> </a:t>
            </a:r>
            <a:r>
              <a:rPr lang="en-US" sz="2100" dirty="0" err="1"/>
              <a:t>kegunaan</a:t>
            </a:r>
            <a:r>
              <a:rPr lang="en-US" sz="2100" dirty="0"/>
              <a:t>?</a:t>
            </a:r>
          </a:p>
          <a:p>
            <a:pPr lvl="1"/>
            <a:r>
              <a:rPr lang="en-US" sz="2100" dirty="0" err="1"/>
              <a:t>bagaimana</a:t>
            </a:r>
            <a:r>
              <a:rPr lang="en-US" sz="2100" dirty="0"/>
              <a:t> </a:t>
            </a:r>
            <a:r>
              <a:rPr lang="en-US" sz="2100" dirty="0" err="1"/>
              <a:t>kemudahan</a:t>
            </a:r>
            <a:r>
              <a:rPr lang="en-US" sz="2100" dirty="0"/>
              <a:t> </a:t>
            </a:r>
            <a:r>
              <a:rPr lang="en-US" sz="2100" dirty="0" err="1"/>
              <a:t>interaktif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dibuktikan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diukur</a:t>
            </a:r>
            <a:r>
              <a:rPr lang="en-US" sz="2100" dirty="0"/>
              <a:t>?</a:t>
            </a:r>
          </a:p>
          <a:p>
            <a:r>
              <a:rPr lang="en-US" sz="2100" dirty="0" err="1" smtClean="0"/>
              <a:t>Sejarah</a:t>
            </a:r>
            <a:r>
              <a:rPr lang="en-US" sz="2100" dirty="0" smtClean="0"/>
              <a:t> </a:t>
            </a:r>
            <a:r>
              <a:rPr lang="en-US" sz="2100" dirty="0" err="1"/>
              <a:t>interaktif</a:t>
            </a:r>
            <a:r>
              <a:rPr lang="en-US" sz="2100" dirty="0"/>
              <a:t> </a:t>
            </a:r>
            <a:r>
              <a:rPr lang="en-US" sz="2100" dirty="0" err="1"/>
              <a:t>desain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</a:t>
            </a:r>
            <a:r>
              <a:rPr lang="en-US" sz="2100" dirty="0" err="1"/>
              <a:t>menyediakan</a:t>
            </a:r>
            <a:r>
              <a:rPr lang="en-US" sz="2100" dirty="0"/>
              <a:t> paradigma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digunakan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desain</a:t>
            </a:r>
            <a:r>
              <a:rPr lang="en-US" sz="2100" dirty="0"/>
              <a:t> </a:t>
            </a:r>
          </a:p>
          <a:p>
            <a:r>
              <a:rPr lang="en-US" sz="2100" dirty="0" err="1" smtClean="0"/>
              <a:t>Memahami</a:t>
            </a:r>
            <a:r>
              <a:rPr lang="en-US" sz="2100" dirty="0" smtClean="0"/>
              <a:t> </a:t>
            </a:r>
            <a:r>
              <a:rPr lang="en-US" sz="2100" dirty="0" err="1"/>
              <a:t>sejarah</a:t>
            </a:r>
            <a:r>
              <a:rPr lang="en-US" sz="2100" dirty="0"/>
              <a:t> HCI </a:t>
            </a:r>
            <a:r>
              <a:rPr lang="en-US" sz="2100" dirty="0" err="1"/>
              <a:t>sebagian</a:t>
            </a:r>
            <a:r>
              <a:rPr lang="en-US" sz="2100" dirty="0"/>
              <a:t> </a:t>
            </a:r>
            <a:r>
              <a:rPr lang="en-US" sz="2100" dirty="0" err="1"/>
              <a:t>besar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tentang</a:t>
            </a:r>
            <a:r>
              <a:rPr lang="en-US" sz="2100" dirty="0"/>
              <a:t> </a:t>
            </a:r>
            <a:r>
              <a:rPr lang="en-US" sz="2100" dirty="0" err="1"/>
              <a:t>memahami</a:t>
            </a:r>
            <a:r>
              <a:rPr lang="en-US" sz="2100" dirty="0"/>
              <a:t> </a:t>
            </a:r>
            <a:r>
              <a:rPr lang="en-US" sz="2100" dirty="0" err="1"/>
              <a:t>serangkaian</a:t>
            </a:r>
            <a:r>
              <a:rPr lang="en-US" sz="2100" dirty="0"/>
              <a:t> </a:t>
            </a:r>
            <a:r>
              <a:rPr lang="en-US" sz="2100" dirty="0" err="1"/>
              <a:t>pergeseran</a:t>
            </a:r>
            <a:r>
              <a:rPr lang="en-US" sz="2100" dirty="0"/>
              <a:t> paradigma.</a:t>
            </a:r>
          </a:p>
          <a:p>
            <a:pPr lvl="1"/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semua</a:t>
            </a:r>
            <a:r>
              <a:rPr lang="en-US" sz="2100" dirty="0"/>
              <a:t> yang </a:t>
            </a:r>
            <a:r>
              <a:rPr lang="en-US" sz="2100" dirty="0" err="1"/>
              <a:t>tercantum</a:t>
            </a:r>
            <a:r>
              <a:rPr lang="en-US" sz="2100" dirty="0"/>
              <a:t> di </a:t>
            </a:r>
            <a:r>
              <a:rPr lang="en-US" sz="2100" dirty="0" err="1"/>
              <a:t>sini</a:t>
            </a:r>
            <a:r>
              <a:rPr lang="en-US" sz="2100" dirty="0"/>
              <a:t>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pergeseran</a:t>
            </a:r>
            <a:r>
              <a:rPr lang="en-US" sz="2100" dirty="0"/>
              <a:t> "paradigma", </a:t>
            </a:r>
            <a:r>
              <a:rPr lang="en-US" sz="2100" dirty="0" err="1"/>
              <a:t>tetapi</a:t>
            </a:r>
            <a:r>
              <a:rPr lang="en-US" sz="2100" dirty="0"/>
              <a:t> </a:t>
            </a:r>
            <a:r>
              <a:rPr lang="en-US" sz="2100" dirty="0" err="1"/>
              <a:t>setidaknya</a:t>
            </a:r>
            <a:r>
              <a:rPr lang="en-US" sz="2100" dirty="0"/>
              <a:t> </a:t>
            </a:r>
            <a:r>
              <a:rPr lang="en-US" sz="2100" dirty="0" err="1"/>
              <a:t>mendekati</a:t>
            </a:r>
            <a:r>
              <a:rPr lang="en-US" sz="2100" dirty="0"/>
              <a:t>.</a:t>
            </a:r>
          </a:p>
          <a:p>
            <a:pPr lvl="1"/>
            <a:r>
              <a:rPr lang="en-US" sz="2100" dirty="0" err="1"/>
              <a:t>Sejarah</a:t>
            </a:r>
            <a:r>
              <a:rPr lang="en-US" sz="2100" dirty="0"/>
              <a:t> </a:t>
            </a:r>
            <a:r>
              <a:rPr lang="en-US" sz="2100" dirty="0" err="1"/>
              <a:t>akan</a:t>
            </a:r>
            <a:r>
              <a:rPr lang="en-US" sz="2100" dirty="0"/>
              <a:t> </a:t>
            </a:r>
            <a:r>
              <a:rPr lang="en-US" sz="2100" dirty="0" err="1"/>
              <a:t>menilai</a:t>
            </a:r>
            <a:r>
              <a:rPr lang="en-US" sz="2100" dirty="0"/>
              <a:t> </a:t>
            </a:r>
            <a:r>
              <a:rPr lang="en-US" sz="2100" dirty="0" err="1"/>
              <a:t>mana</a:t>
            </a:r>
            <a:r>
              <a:rPr lang="en-US" sz="2100" dirty="0"/>
              <a:t> yang </a:t>
            </a:r>
            <a:r>
              <a:rPr lang="en-US" sz="2100" dirty="0" err="1"/>
              <a:t>benar</a:t>
            </a:r>
            <a:r>
              <a:rPr lang="en-US" sz="2100" dirty="0"/>
              <a:t> </a:t>
            </a:r>
            <a:r>
              <a:rPr lang="en-US" sz="2100" dirty="0" err="1"/>
              <a:t>akan</a:t>
            </a:r>
            <a:r>
              <a:rPr lang="en-US" sz="2100" dirty="0"/>
              <a:t> </a:t>
            </a:r>
            <a:r>
              <a:rPr lang="en-US" sz="2100" dirty="0" err="1"/>
              <a:t>bergeser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29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Paradigma </a:t>
            </a:r>
            <a:r>
              <a:rPr lang="en-US" dirty="0" err="1"/>
              <a:t>Interaksi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komputasi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,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persepsi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komputer.</a:t>
            </a:r>
          </a:p>
          <a:p>
            <a:r>
              <a:rPr lang="en-US" sz="2800" dirty="0" smtClean="0"/>
              <a:t>Kita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menelusuri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pergeseran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sejarah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interaktif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957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Paradigma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436521"/>
              </p:ext>
            </p:extLst>
          </p:nvPr>
        </p:nvGraphicFramePr>
        <p:xfrm>
          <a:off x="9288463" y="3234683"/>
          <a:ext cx="10509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Microsoft ClipArt Gallery" r:id="rId3" imgW="2580840" imgH="3152520" progId="MS_ClipArt_Gallery">
                  <p:embed/>
                </p:oleObj>
              </mc:Choice>
              <mc:Fallback>
                <p:oleObj name="Microsoft ClipArt Gallery" r:id="rId3" imgW="2580840" imgH="315252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8463" y="3234683"/>
                        <a:ext cx="105092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867401" y="3243263"/>
            <a:ext cx="1152525" cy="1236662"/>
            <a:chOff x="-48" y="96"/>
            <a:chExt cx="1629" cy="169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76" y="96"/>
              <a:ext cx="1005" cy="1402"/>
              <a:chOff x="3" y="0"/>
              <a:chExt cx="1348" cy="1978"/>
            </a:xfrm>
          </p:grpSpPr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48" name="Group 9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49" name="Oval 10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0" name="Oval 11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1" name="Oval 12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2" name="Oval 13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3" name="Oval 14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55" name="Group 16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82" name="Freeform 17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83" name="Freeform 18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56" name="Freeform 19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7" name="Freeform 20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8" name="Freeform 21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59" name="Freeform 22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0" name="Freeform 23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1" name="Freeform 24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2" name="Freeform 25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3" name="Freeform 26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4" name="Freeform 27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5" name="Freeform 28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6" name="Freeform 29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7" name="Freeform 30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8" name="Freeform 31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69" name="Freeform 32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70" name="Freeform 33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71" name="Group 34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80" name="Freeform 35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81" name="Freeform 36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72" name="Group 37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78" name="Freeform 38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79" name="Freeform 39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73" name="Group 40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76" name="Freeform 41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77" name="Freeform 42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74" name="Freeform 43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-48" y="384"/>
              <a:ext cx="1005" cy="1402"/>
              <a:chOff x="3" y="0"/>
              <a:chExt cx="1348" cy="1978"/>
            </a:xfrm>
          </p:grpSpPr>
          <p:sp>
            <p:nvSpPr>
              <p:cNvPr id="8" name="Freeform 46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" name="Freeform 47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11" name="Oval 49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" name="Oval 50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3" name="Oval 51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4" name="Oval 52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5" name="Oval 53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6" name="Freeform 54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17" name="Group 55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44" name="Freeform 56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45" name="Freeform 57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18" name="Freeform 58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9" name="Freeform 59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" name="Freeform 60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1" name="Freeform 61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" name="Freeform 62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" name="Freeform 63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4" name="Freeform 64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" name="Freeform 65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" name="Freeform 66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" name="Freeform 67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8" name="Freeform 68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9" name="Freeform 69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" name="Freeform 70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" name="Freeform 71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2" name="Freeform 72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33" name="Group 73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42" name="Freeform 74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43" name="Freeform 75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34" name="Group 76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40" name="Freeform 77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41" name="Freeform 78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35" name="Group 79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38" name="Freeform 80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9" name="Freeform 81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36" name="Freeform 82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7" name="Freeform 83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  <p:grpSp>
        <p:nvGrpSpPr>
          <p:cNvPr id="84" name="Group 84"/>
          <p:cNvGrpSpPr>
            <a:grpSpLocks/>
          </p:cNvGrpSpPr>
          <p:nvPr/>
        </p:nvGrpSpPr>
        <p:grpSpPr bwMode="auto">
          <a:xfrm>
            <a:off x="7353300" y="3367088"/>
            <a:ext cx="649288" cy="1136650"/>
            <a:chOff x="3672" y="2050"/>
            <a:chExt cx="409" cy="692"/>
          </a:xfrm>
          <a:solidFill>
            <a:schemeClr val="tx1"/>
          </a:solidFill>
        </p:grpSpPr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903" y="2050"/>
              <a:ext cx="178" cy="140"/>
            </a:xfrm>
            <a:custGeom>
              <a:avLst/>
              <a:gdLst>
                <a:gd name="T0" fmla="*/ 1 w 342"/>
                <a:gd name="T1" fmla="*/ 1 h 270"/>
                <a:gd name="T2" fmla="*/ 1 w 342"/>
                <a:gd name="T3" fmla="*/ 1 h 270"/>
                <a:gd name="T4" fmla="*/ 1 w 342"/>
                <a:gd name="T5" fmla="*/ 1 h 270"/>
                <a:gd name="T6" fmla="*/ 1 w 342"/>
                <a:gd name="T7" fmla="*/ 1 h 270"/>
                <a:gd name="T8" fmla="*/ 1 w 342"/>
                <a:gd name="T9" fmla="*/ 1 h 270"/>
                <a:gd name="T10" fmla="*/ 1 w 342"/>
                <a:gd name="T11" fmla="*/ 1 h 270"/>
                <a:gd name="T12" fmla="*/ 1 w 342"/>
                <a:gd name="T13" fmla="*/ 0 h 270"/>
                <a:gd name="T14" fmla="*/ 1 w 342"/>
                <a:gd name="T15" fmla="*/ 1 h 270"/>
                <a:gd name="T16" fmla="*/ 1 w 342"/>
                <a:gd name="T17" fmla="*/ 1 h 270"/>
                <a:gd name="T18" fmla="*/ 1 w 342"/>
                <a:gd name="T19" fmla="*/ 1 h 270"/>
                <a:gd name="T20" fmla="*/ 1 w 342"/>
                <a:gd name="T21" fmla="*/ 1 h 270"/>
                <a:gd name="T22" fmla="*/ 1 w 342"/>
                <a:gd name="T23" fmla="*/ 1 h 270"/>
                <a:gd name="T24" fmla="*/ 1 w 342"/>
                <a:gd name="T25" fmla="*/ 1 h 270"/>
                <a:gd name="T26" fmla="*/ 0 w 342"/>
                <a:gd name="T27" fmla="*/ 1 h 270"/>
                <a:gd name="T28" fmla="*/ 1 w 342"/>
                <a:gd name="T29" fmla="*/ 1 h 270"/>
                <a:gd name="T30" fmla="*/ 1 w 342"/>
                <a:gd name="T31" fmla="*/ 1 h 270"/>
                <a:gd name="T32" fmla="*/ 1 w 342"/>
                <a:gd name="T33" fmla="*/ 1 h 270"/>
                <a:gd name="T34" fmla="*/ 1 w 342"/>
                <a:gd name="T35" fmla="*/ 1 h 270"/>
                <a:gd name="T36" fmla="*/ 1 w 342"/>
                <a:gd name="T37" fmla="*/ 1 h 270"/>
                <a:gd name="T38" fmla="*/ 1 w 342"/>
                <a:gd name="T39" fmla="*/ 1 h 270"/>
                <a:gd name="T40" fmla="*/ 1 w 342"/>
                <a:gd name="T41" fmla="*/ 1 h 270"/>
                <a:gd name="T42" fmla="*/ 1 w 342"/>
                <a:gd name="T43" fmla="*/ 1 h 270"/>
                <a:gd name="T44" fmla="*/ 1 w 342"/>
                <a:gd name="T45" fmla="*/ 1 h 270"/>
                <a:gd name="T46" fmla="*/ 1 w 342"/>
                <a:gd name="T47" fmla="*/ 1 h 270"/>
                <a:gd name="T48" fmla="*/ 1 w 342"/>
                <a:gd name="T49" fmla="*/ 1 h 270"/>
                <a:gd name="T50" fmla="*/ 1 w 342"/>
                <a:gd name="T51" fmla="*/ 1 h 270"/>
                <a:gd name="T52" fmla="*/ 1 w 342"/>
                <a:gd name="T53" fmla="*/ 1 h 270"/>
                <a:gd name="T54" fmla="*/ 1 w 342"/>
                <a:gd name="T55" fmla="*/ 1 h 270"/>
                <a:gd name="T56" fmla="*/ 1 w 342"/>
                <a:gd name="T57" fmla="*/ 1 h 270"/>
                <a:gd name="T58" fmla="*/ 1 w 342"/>
                <a:gd name="T59" fmla="*/ 1 h 270"/>
                <a:gd name="T60" fmla="*/ 1 w 342"/>
                <a:gd name="T61" fmla="*/ 1 h 270"/>
                <a:gd name="T62" fmla="*/ 1 w 342"/>
                <a:gd name="T63" fmla="*/ 1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270"/>
                <a:gd name="T98" fmla="*/ 342 w 342"/>
                <a:gd name="T99" fmla="*/ 270 h 2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270">
                  <a:moveTo>
                    <a:pt x="215" y="127"/>
                  </a:moveTo>
                  <a:lnTo>
                    <a:pt x="215" y="99"/>
                  </a:lnTo>
                  <a:lnTo>
                    <a:pt x="212" y="63"/>
                  </a:lnTo>
                  <a:lnTo>
                    <a:pt x="195" y="30"/>
                  </a:lnTo>
                  <a:lnTo>
                    <a:pt x="177" y="13"/>
                  </a:lnTo>
                  <a:lnTo>
                    <a:pt x="160" y="3"/>
                  </a:lnTo>
                  <a:lnTo>
                    <a:pt x="127" y="0"/>
                  </a:lnTo>
                  <a:lnTo>
                    <a:pt x="95" y="5"/>
                  </a:lnTo>
                  <a:lnTo>
                    <a:pt x="63" y="23"/>
                  </a:lnTo>
                  <a:lnTo>
                    <a:pt x="40" y="45"/>
                  </a:lnTo>
                  <a:lnTo>
                    <a:pt x="24" y="78"/>
                  </a:lnTo>
                  <a:lnTo>
                    <a:pt x="10" y="116"/>
                  </a:lnTo>
                  <a:lnTo>
                    <a:pt x="3" y="170"/>
                  </a:lnTo>
                  <a:lnTo>
                    <a:pt x="0" y="204"/>
                  </a:lnTo>
                  <a:lnTo>
                    <a:pt x="13" y="239"/>
                  </a:lnTo>
                  <a:lnTo>
                    <a:pt x="30" y="256"/>
                  </a:lnTo>
                  <a:lnTo>
                    <a:pt x="53" y="270"/>
                  </a:lnTo>
                  <a:lnTo>
                    <a:pt x="93" y="269"/>
                  </a:lnTo>
                  <a:lnTo>
                    <a:pt x="132" y="261"/>
                  </a:lnTo>
                  <a:lnTo>
                    <a:pt x="168" y="237"/>
                  </a:lnTo>
                  <a:lnTo>
                    <a:pt x="191" y="207"/>
                  </a:lnTo>
                  <a:lnTo>
                    <a:pt x="206" y="175"/>
                  </a:lnTo>
                  <a:lnTo>
                    <a:pt x="230" y="164"/>
                  </a:lnTo>
                  <a:lnTo>
                    <a:pt x="264" y="166"/>
                  </a:lnTo>
                  <a:lnTo>
                    <a:pt x="311" y="168"/>
                  </a:lnTo>
                  <a:lnTo>
                    <a:pt x="331" y="165"/>
                  </a:lnTo>
                  <a:lnTo>
                    <a:pt x="342" y="145"/>
                  </a:lnTo>
                  <a:lnTo>
                    <a:pt x="333" y="124"/>
                  </a:lnTo>
                  <a:lnTo>
                    <a:pt x="304" y="124"/>
                  </a:lnTo>
                  <a:lnTo>
                    <a:pt x="273" y="134"/>
                  </a:lnTo>
                  <a:lnTo>
                    <a:pt x="239" y="139"/>
                  </a:lnTo>
                  <a:lnTo>
                    <a:pt x="215" y="12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672" y="2204"/>
              <a:ext cx="270" cy="155"/>
            </a:xfrm>
            <a:custGeom>
              <a:avLst/>
              <a:gdLst>
                <a:gd name="T0" fmla="*/ 1 w 520"/>
                <a:gd name="T1" fmla="*/ 1 h 299"/>
                <a:gd name="T2" fmla="*/ 1 w 520"/>
                <a:gd name="T3" fmla="*/ 1 h 299"/>
                <a:gd name="T4" fmla="*/ 1 w 520"/>
                <a:gd name="T5" fmla="*/ 0 h 299"/>
                <a:gd name="T6" fmla="*/ 1 w 520"/>
                <a:gd name="T7" fmla="*/ 1 h 299"/>
                <a:gd name="T8" fmla="*/ 1 w 520"/>
                <a:gd name="T9" fmla="*/ 1 h 299"/>
                <a:gd name="T10" fmla="*/ 1 w 520"/>
                <a:gd name="T11" fmla="*/ 1 h 299"/>
                <a:gd name="T12" fmla="*/ 1 w 520"/>
                <a:gd name="T13" fmla="*/ 1 h 299"/>
                <a:gd name="T14" fmla="*/ 1 w 520"/>
                <a:gd name="T15" fmla="*/ 1 h 299"/>
                <a:gd name="T16" fmla="*/ 1 w 520"/>
                <a:gd name="T17" fmla="*/ 1 h 299"/>
                <a:gd name="T18" fmla="*/ 1 w 520"/>
                <a:gd name="T19" fmla="*/ 1 h 299"/>
                <a:gd name="T20" fmla="*/ 1 w 520"/>
                <a:gd name="T21" fmla="*/ 1 h 299"/>
                <a:gd name="T22" fmla="*/ 1 w 520"/>
                <a:gd name="T23" fmla="*/ 1 h 299"/>
                <a:gd name="T24" fmla="*/ 1 w 520"/>
                <a:gd name="T25" fmla="*/ 1 h 299"/>
                <a:gd name="T26" fmla="*/ 1 w 520"/>
                <a:gd name="T27" fmla="*/ 1 h 299"/>
                <a:gd name="T28" fmla="*/ 1 w 520"/>
                <a:gd name="T29" fmla="*/ 1 h 299"/>
                <a:gd name="T30" fmla="*/ 1 w 520"/>
                <a:gd name="T31" fmla="*/ 1 h 299"/>
                <a:gd name="T32" fmla="*/ 1 w 520"/>
                <a:gd name="T33" fmla="*/ 1 h 299"/>
                <a:gd name="T34" fmla="*/ 1 w 520"/>
                <a:gd name="T35" fmla="*/ 1 h 299"/>
                <a:gd name="T36" fmla="*/ 1 w 520"/>
                <a:gd name="T37" fmla="*/ 1 h 299"/>
                <a:gd name="T38" fmla="*/ 1 w 520"/>
                <a:gd name="T39" fmla="*/ 1 h 299"/>
                <a:gd name="T40" fmla="*/ 1 w 520"/>
                <a:gd name="T41" fmla="*/ 1 h 299"/>
                <a:gd name="T42" fmla="*/ 1 w 520"/>
                <a:gd name="T43" fmla="*/ 1 h 299"/>
                <a:gd name="T44" fmla="*/ 1 w 520"/>
                <a:gd name="T45" fmla="*/ 1 h 299"/>
                <a:gd name="T46" fmla="*/ 1 w 520"/>
                <a:gd name="T47" fmla="*/ 1 h 299"/>
                <a:gd name="T48" fmla="*/ 1 w 520"/>
                <a:gd name="T49" fmla="*/ 1 h 299"/>
                <a:gd name="T50" fmla="*/ 0 w 520"/>
                <a:gd name="T51" fmla="*/ 1 h 299"/>
                <a:gd name="T52" fmla="*/ 1 w 520"/>
                <a:gd name="T53" fmla="*/ 1 h 299"/>
                <a:gd name="T54" fmla="*/ 1 w 520"/>
                <a:gd name="T55" fmla="*/ 1 h 299"/>
                <a:gd name="T56" fmla="*/ 1 w 520"/>
                <a:gd name="T57" fmla="*/ 1 h 299"/>
                <a:gd name="T58" fmla="*/ 1 w 520"/>
                <a:gd name="T59" fmla="*/ 1 h 299"/>
                <a:gd name="T60" fmla="*/ 1 w 520"/>
                <a:gd name="T61" fmla="*/ 1 h 299"/>
                <a:gd name="T62" fmla="*/ 1 w 520"/>
                <a:gd name="T63" fmla="*/ 1 h 299"/>
                <a:gd name="T64" fmla="*/ 1 w 520"/>
                <a:gd name="T65" fmla="*/ 1 h 299"/>
                <a:gd name="T66" fmla="*/ 1 w 520"/>
                <a:gd name="T67" fmla="*/ 1 h 299"/>
                <a:gd name="T68" fmla="*/ 1 w 520"/>
                <a:gd name="T69" fmla="*/ 1 h 299"/>
                <a:gd name="T70" fmla="*/ 1 w 520"/>
                <a:gd name="T71" fmla="*/ 1 h 299"/>
                <a:gd name="T72" fmla="*/ 1 w 520"/>
                <a:gd name="T73" fmla="*/ 1 h 2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0"/>
                <a:gd name="T112" fmla="*/ 0 h 299"/>
                <a:gd name="T113" fmla="*/ 520 w 520"/>
                <a:gd name="T114" fmla="*/ 299 h 2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0" h="299">
                  <a:moveTo>
                    <a:pt x="448" y="29"/>
                  </a:moveTo>
                  <a:lnTo>
                    <a:pt x="480" y="9"/>
                  </a:lnTo>
                  <a:lnTo>
                    <a:pt x="506" y="0"/>
                  </a:lnTo>
                  <a:lnTo>
                    <a:pt x="520" y="9"/>
                  </a:lnTo>
                  <a:lnTo>
                    <a:pt x="520" y="40"/>
                  </a:lnTo>
                  <a:lnTo>
                    <a:pt x="496" y="81"/>
                  </a:lnTo>
                  <a:lnTo>
                    <a:pt x="451" y="106"/>
                  </a:lnTo>
                  <a:lnTo>
                    <a:pt x="416" y="121"/>
                  </a:lnTo>
                  <a:lnTo>
                    <a:pt x="346" y="126"/>
                  </a:lnTo>
                  <a:lnTo>
                    <a:pt x="267" y="130"/>
                  </a:lnTo>
                  <a:lnTo>
                    <a:pt x="186" y="146"/>
                  </a:lnTo>
                  <a:lnTo>
                    <a:pt x="140" y="181"/>
                  </a:lnTo>
                  <a:lnTo>
                    <a:pt x="118" y="213"/>
                  </a:lnTo>
                  <a:lnTo>
                    <a:pt x="116" y="244"/>
                  </a:lnTo>
                  <a:lnTo>
                    <a:pt x="128" y="261"/>
                  </a:lnTo>
                  <a:lnTo>
                    <a:pt x="152" y="265"/>
                  </a:lnTo>
                  <a:lnTo>
                    <a:pt x="180" y="267"/>
                  </a:lnTo>
                  <a:lnTo>
                    <a:pt x="180" y="279"/>
                  </a:lnTo>
                  <a:lnTo>
                    <a:pt x="152" y="289"/>
                  </a:lnTo>
                  <a:lnTo>
                    <a:pt x="121" y="289"/>
                  </a:lnTo>
                  <a:lnTo>
                    <a:pt x="107" y="271"/>
                  </a:lnTo>
                  <a:lnTo>
                    <a:pt x="82" y="281"/>
                  </a:lnTo>
                  <a:lnTo>
                    <a:pt x="58" y="293"/>
                  </a:lnTo>
                  <a:lnTo>
                    <a:pt x="24" y="299"/>
                  </a:lnTo>
                  <a:lnTo>
                    <a:pt x="9" y="295"/>
                  </a:lnTo>
                  <a:lnTo>
                    <a:pt x="0" y="276"/>
                  </a:lnTo>
                  <a:lnTo>
                    <a:pt x="17" y="259"/>
                  </a:lnTo>
                  <a:lnTo>
                    <a:pt x="37" y="246"/>
                  </a:lnTo>
                  <a:lnTo>
                    <a:pt x="81" y="222"/>
                  </a:lnTo>
                  <a:lnTo>
                    <a:pt x="104" y="188"/>
                  </a:lnTo>
                  <a:lnTo>
                    <a:pt x="124" y="160"/>
                  </a:lnTo>
                  <a:lnTo>
                    <a:pt x="168" y="130"/>
                  </a:lnTo>
                  <a:lnTo>
                    <a:pt x="240" y="108"/>
                  </a:lnTo>
                  <a:lnTo>
                    <a:pt x="305" y="94"/>
                  </a:lnTo>
                  <a:lnTo>
                    <a:pt x="369" y="71"/>
                  </a:lnTo>
                  <a:lnTo>
                    <a:pt x="426" y="47"/>
                  </a:lnTo>
                  <a:lnTo>
                    <a:pt x="448" y="2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856" y="2197"/>
              <a:ext cx="134" cy="244"/>
            </a:xfrm>
            <a:custGeom>
              <a:avLst/>
              <a:gdLst>
                <a:gd name="T0" fmla="*/ 1 w 257"/>
                <a:gd name="T1" fmla="*/ 1 h 469"/>
                <a:gd name="T2" fmla="*/ 1 w 257"/>
                <a:gd name="T3" fmla="*/ 1 h 469"/>
                <a:gd name="T4" fmla="*/ 1 w 257"/>
                <a:gd name="T5" fmla="*/ 1 h 469"/>
                <a:gd name="T6" fmla="*/ 1 w 257"/>
                <a:gd name="T7" fmla="*/ 1 h 469"/>
                <a:gd name="T8" fmla="*/ 1 w 257"/>
                <a:gd name="T9" fmla="*/ 1 h 469"/>
                <a:gd name="T10" fmla="*/ 1 w 257"/>
                <a:gd name="T11" fmla="*/ 1 h 469"/>
                <a:gd name="T12" fmla="*/ 1 w 257"/>
                <a:gd name="T13" fmla="*/ 0 h 469"/>
                <a:gd name="T14" fmla="*/ 1 w 257"/>
                <a:gd name="T15" fmla="*/ 1 h 469"/>
                <a:gd name="T16" fmla="*/ 1 w 257"/>
                <a:gd name="T17" fmla="*/ 1 h 469"/>
                <a:gd name="T18" fmla="*/ 1 w 257"/>
                <a:gd name="T19" fmla="*/ 1 h 469"/>
                <a:gd name="T20" fmla="*/ 1 w 257"/>
                <a:gd name="T21" fmla="*/ 1 h 469"/>
                <a:gd name="T22" fmla="*/ 1 w 257"/>
                <a:gd name="T23" fmla="*/ 1 h 469"/>
                <a:gd name="T24" fmla="*/ 1 w 257"/>
                <a:gd name="T25" fmla="*/ 1 h 469"/>
                <a:gd name="T26" fmla="*/ 1 w 257"/>
                <a:gd name="T27" fmla="*/ 1 h 469"/>
                <a:gd name="T28" fmla="*/ 1 w 257"/>
                <a:gd name="T29" fmla="*/ 1 h 469"/>
                <a:gd name="T30" fmla="*/ 1 w 257"/>
                <a:gd name="T31" fmla="*/ 1 h 469"/>
                <a:gd name="T32" fmla="*/ 1 w 257"/>
                <a:gd name="T33" fmla="*/ 1 h 469"/>
                <a:gd name="T34" fmla="*/ 1 w 257"/>
                <a:gd name="T35" fmla="*/ 1 h 469"/>
                <a:gd name="T36" fmla="*/ 1 w 257"/>
                <a:gd name="T37" fmla="*/ 1 h 469"/>
                <a:gd name="T38" fmla="*/ 1 w 257"/>
                <a:gd name="T39" fmla="*/ 1 h 469"/>
                <a:gd name="T40" fmla="*/ 1 w 257"/>
                <a:gd name="T41" fmla="*/ 1 h 469"/>
                <a:gd name="T42" fmla="*/ 1 w 257"/>
                <a:gd name="T43" fmla="*/ 1 h 469"/>
                <a:gd name="T44" fmla="*/ 1 w 257"/>
                <a:gd name="T45" fmla="*/ 1 h 469"/>
                <a:gd name="T46" fmla="*/ 1 w 257"/>
                <a:gd name="T47" fmla="*/ 1 h 469"/>
                <a:gd name="T48" fmla="*/ 1 w 257"/>
                <a:gd name="T49" fmla="*/ 1 h 469"/>
                <a:gd name="T50" fmla="*/ 1 w 257"/>
                <a:gd name="T51" fmla="*/ 1 h 469"/>
                <a:gd name="T52" fmla="*/ 1 w 257"/>
                <a:gd name="T53" fmla="*/ 1 h 469"/>
                <a:gd name="T54" fmla="*/ 1 w 257"/>
                <a:gd name="T55" fmla="*/ 1 h 469"/>
                <a:gd name="T56" fmla="*/ 0 w 257"/>
                <a:gd name="T57" fmla="*/ 1 h 469"/>
                <a:gd name="T58" fmla="*/ 1 w 257"/>
                <a:gd name="T59" fmla="*/ 1 h 469"/>
                <a:gd name="T60" fmla="*/ 1 w 257"/>
                <a:gd name="T61" fmla="*/ 1 h 469"/>
                <a:gd name="T62" fmla="*/ 1 w 257"/>
                <a:gd name="T63" fmla="*/ 1 h 469"/>
                <a:gd name="T64" fmla="*/ 1 w 257"/>
                <a:gd name="T65" fmla="*/ 1 h 469"/>
                <a:gd name="T66" fmla="*/ 1 w 257"/>
                <a:gd name="T67" fmla="*/ 1 h 4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469"/>
                <a:gd name="T104" fmla="*/ 257 w 257"/>
                <a:gd name="T105" fmla="*/ 469 h 4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469">
                  <a:moveTo>
                    <a:pt x="45" y="164"/>
                  </a:moveTo>
                  <a:lnTo>
                    <a:pt x="64" y="116"/>
                  </a:lnTo>
                  <a:lnTo>
                    <a:pt x="89" y="79"/>
                  </a:lnTo>
                  <a:lnTo>
                    <a:pt x="116" y="41"/>
                  </a:lnTo>
                  <a:lnTo>
                    <a:pt x="141" y="18"/>
                  </a:lnTo>
                  <a:lnTo>
                    <a:pt x="173" y="3"/>
                  </a:lnTo>
                  <a:lnTo>
                    <a:pt x="193" y="0"/>
                  </a:lnTo>
                  <a:lnTo>
                    <a:pt x="219" y="4"/>
                  </a:lnTo>
                  <a:lnTo>
                    <a:pt x="239" y="17"/>
                  </a:lnTo>
                  <a:lnTo>
                    <a:pt x="255" y="38"/>
                  </a:lnTo>
                  <a:lnTo>
                    <a:pt x="257" y="62"/>
                  </a:lnTo>
                  <a:lnTo>
                    <a:pt x="253" y="99"/>
                  </a:lnTo>
                  <a:lnTo>
                    <a:pt x="236" y="135"/>
                  </a:lnTo>
                  <a:lnTo>
                    <a:pt x="213" y="176"/>
                  </a:lnTo>
                  <a:lnTo>
                    <a:pt x="210" y="209"/>
                  </a:lnTo>
                  <a:lnTo>
                    <a:pt x="203" y="239"/>
                  </a:lnTo>
                  <a:lnTo>
                    <a:pt x="206" y="279"/>
                  </a:lnTo>
                  <a:lnTo>
                    <a:pt x="219" y="318"/>
                  </a:lnTo>
                  <a:lnTo>
                    <a:pt x="219" y="351"/>
                  </a:lnTo>
                  <a:lnTo>
                    <a:pt x="212" y="387"/>
                  </a:lnTo>
                  <a:lnTo>
                    <a:pt x="197" y="419"/>
                  </a:lnTo>
                  <a:lnTo>
                    <a:pt x="180" y="444"/>
                  </a:lnTo>
                  <a:lnTo>
                    <a:pt x="151" y="465"/>
                  </a:lnTo>
                  <a:lnTo>
                    <a:pt x="116" y="469"/>
                  </a:lnTo>
                  <a:lnTo>
                    <a:pt x="87" y="465"/>
                  </a:lnTo>
                  <a:lnTo>
                    <a:pt x="63" y="453"/>
                  </a:lnTo>
                  <a:lnTo>
                    <a:pt x="30" y="428"/>
                  </a:lnTo>
                  <a:lnTo>
                    <a:pt x="8" y="402"/>
                  </a:lnTo>
                  <a:lnTo>
                    <a:pt x="0" y="369"/>
                  </a:lnTo>
                  <a:lnTo>
                    <a:pt x="4" y="342"/>
                  </a:lnTo>
                  <a:lnTo>
                    <a:pt x="15" y="302"/>
                  </a:lnTo>
                  <a:lnTo>
                    <a:pt x="38" y="249"/>
                  </a:lnTo>
                  <a:lnTo>
                    <a:pt x="43" y="207"/>
                  </a:lnTo>
                  <a:lnTo>
                    <a:pt x="45" y="16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895" y="2399"/>
              <a:ext cx="133" cy="307"/>
            </a:xfrm>
            <a:custGeom>
              <a:avLst/>
              <a:gdLst>
                <a:gd name="T0" fmla="*/ 1 w 255"/>
                <a:gd name="T1" fmla="*/ 0 h 592"/>
                <a:gd name="T2" fmla="*/ 1 w 255"/>
                <a:gd name="T3" fmla="*/ 0 h 592"/>
                <a:gd name="T4" fmla="*/ 1 w 255"/>
                <a:gd name="T5" fmla="*/ 1 h 592"/>
                <a:gd name="T6" fmla="*/ 1 w 255"/>
                <a:gd name="T7" fmla="*/ 1 h 592"/>
                <a:gd name="T8" fmla="*/ 1 w 255"/>
                <a:gd name="T9" fmla="*/ 1 h 592"/>
                <a:gd name="T10" fmla="*/ 1 w 255"/>
                <a:gd name="T11" fmla="*/ 1 h 592"/>
                <a:gd name="T12" fmla="*/ 1 w 255"/>
                <a:gd name="T13" fmla="*/ 1 h 592"/>
                <a:gd name="T14" fmla="*/ 1 w 255"/>
                <a:gd name="T15" fmla="*/ 1 h 592"/>
                <a:gd name="T16" fmla="*/ 1 w 255"/>
                <a:gd name="T17" fmla="*/ 1 h 592"/>
                <a:gd name="T18" fmla="*/ 1 w 255"/>
                <a:gd name="T19" fmla="*/ 1 h 592"/>
                <a:gd name="T20" fmla="*/ 1 w 255"/>
                <a:gd name="T21" fmla="*/ 1 h 592"/>
                <a:gd name="T22" fmla="*/ 1 w 255"/>
                <a:gd name="T23" fmla="*/ 1 h 592"/>
                <a:gd name="T24" fmla="*/ 1 w 255"/>
                <a:gd name="T25" fmla="*/ 1 h 592"/>
                <a:gd name="T26" fmla="*/ 1 w 255"/>
                <a:gd name="T27" fmla="*/ 1 h 592"/>
                <a:gd name="T28" fmla="*/ 1 w 255"/>
                <a:gd name="T29" fmla="*/ 1 h 592"/>
                <a:gd name="T30" fmla="*/ 1 w 255"/>
                <a:gd name="T31" fmla="*/ 1 h 592"/>
                <a:gd name="T32" fmla="*/ 1 w 255"/>
                <a:gd name="T33" fmla="*/ 1 h 592"/>
                <a:gd name="T34" fmla="*/ 1 w 255"/>
                <a:gd name="T35" fmla="*/ 1 h 592"/>
                <a:gd name="T36" fmla="*/ 1 w 255"/>
                <a:gd name="T37" fmla="*/ 1 h 592"/>
                <a:gd name="T38" fmla="*/ 1 w 255"/>
                <a:gd name="T39" fmla="*/ 1 h 592"/>
                <a:gd name="T40" fmla="*/ 1 w 255"/>
                <a:gd name="T41" fmla="*/ 1 h 592"/>
                <a:gd name="T42" fmla="*/ 1 w 255"/>
                <a:gd name="T43" fmla="*/ 1 h 592"/>
                <a:gd name="T44" fmla="*/ 1 w 255"/>
                <a:gd name="T45" fmla="*/ 1 h 592"/>
                <a:gd name="T46" fmla="*/ 1 w 255"/>
                <a:gd name="T47" fmla="*/ 1 h 592"/>
                <a:gd name="T48" fmla="*/ 1 w 255"/>
                <a:gd name="T49" fmla="*/ 1 h 592"/>
                <a:gd name="T50" fmla="*/ 1 w 255"/>
                <a:gd name="T51" fmla="*/ 1 h 592"/>
                <a:gd name="T52" fmla="*/ 1 w 255"/>
                <a:gd name="T53" fmla="*/ 1 h 592"/>
                <a:gd name="T54" fmla="*/ 1 w 255"/>
                <a:gd name="T55" fmla="*/ 1 h 592"/>
                <a:gd name="T56" fmla="*/ 1 w 255"/>
                <a:gd name="T57" fmla="*/ 1 h 592"/>
                <a:gd name="T58" fmla="*/ 1 w 255"/>
                <a:gd name="T59" fmla="*/ 1 h 592"/>
                <a:gd name="T60" fmla="*/ 1 w 255"/>
                <a:gd name="T61" fmla="*/ 1 h 592"/>
                <a:gd name="T62" fmla="*/ 1 w 255"/>
                <a:gd name="T63" fmla="*/ 1 h 592"/>
                <a:gd name="T64" fmla="*/ 1 w 255"/>
                <a:gd name="T65" fmla="*/ 1 h 592"/>
                <a:gd name="T66" fmla="*/ 1 w 255"/>
                <a:gd name="T67" fmla="*/ 1 h 592"/>
                <a:gd name="T68" fmla="*/ 1 w 255"/>
                <a:gd name="T69" fmla="*/ 1 h 592"/>
                <a:gd name="T70" fmla="*/ 1 w 255"/>
                <a:gd name="T71" fmla="*/ 1 h 592"/>
                <a:gd name="T72" fmla="*/ 1 w 255"/>
                <a:gd name="T73" fmla="*/ 1 h 592"/>
                <a:gd name="T74" fmla="*/ 1 w 255"/>
                <a:gd name="T75" fmla="*/ 1 h 592"/>
                <a:gd name="T76" fmla="*/ 0 w 255"/>
                <a:gd name="T77" fmla="*/ 1 h 592"/>
                <a:gd name="T78" fmla="*/ 1 w 255"/>
                <a:gd name="T79" fmla="*/ 1 h 592"/>
                <a:gd name="T80" fmla="*/ 1 w 255"/>
                <a:gd name="T81" fmla="*/ 0 h 5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5"/>
                <a:gd name="T124" fmla="*/ 0 h 592"/>
                <a:gd name="T125" fmla="*/ 255 w 255"/>
                <a:gd name="T126" fmla="*/ 592 h 5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5" h="592">
                  <a:moveTo>
                    <a:pt x="25" y="0"/>
                  </a:moveTo>
                  <a:lnTo>
                    <a:pt x="57" y="0"/>
                  </a:lnTo>
                  <a:lnTo>
                    <a:pt x="87" y="30"/>
                  </a:lnTo>
                  <a:lnTo>
                    <a:pt x="117" y="104"/>
                  </a:lnTo>
                  <a:lnTo>
                    <a:pt x="145" y="172"/>
                  </a:lnTo>
                  <a:lnTo>
                    <a:pt x="162" y="232"/>
                  </a:lnTo>
                  <a:lnTo>
                    <a:pt x="162" y="267"/>
                  </a:lnTo>
                  <a:lnTo>
                    <a:pt x="145" y="303"/>
                  </a:lnTo>
                  <a:lnTo>
                    <a:pt x="110" y="371"/>
                  </a:lnTo>
                  <a:lnTo>
                    <a:pt x="75" y="443"/>
                  </a:lnTo>
                  <a:lnTo>
                    <a:pt x="67" y="481"/>
                  </a:lnTo>
                  <a:lnTo>
                    <a:pt x="75" y="507"/>
                  </a:lnTo>
                  <a:lnTo>
                    <a:pt x="85" y="512"/>
                  </a:lnTo>
                  <a:lnTo>
                    <a:pt x="122" y="517"/>
                  </a:lnTo>
                  <a:lnTo>
                    <a:pt x="197" y="531"/>
                  </a:lnTo>
                  <a:lnTo>
                    <a:pt x="240" y="546"/>
                  </a:lnTo>
                  <a:lnTo>
                    <a:pt x="255" y="557"/>
                  </a:lnTo>
                  <a:lnTo>
                    <a:pt x="245" y="570"/>
                  </a:lnTo>
                  <a:lnTo>
                    <a:pt x="207" y="590"/>
                  </a:lnTo>
                  <a:lnTo>
                    <a:pt x="185" y="592"/>
                  </a:lnTo>
                  <a:lnTo>
                    <a:pt x="162" y="585"/>
                  </a:lnTo>
                  <a:lnTo>
                    <a:pt x="127" y="557"/>
                  </a:lnTo>
                  <a:lnTo>
                    <a:pt x="80" y="546"/>
                  </a:lnTo>
                  <a:lnTo>
                    <a:pt x="42" y="552"/>
                  </a:lnTo>
                  <a:lnTo>
                    <a:pt x="17" y="547"/>
                  </a:lnTo>
                  <a:lnTo>
                    <a:pt x="5" y="537"/>
                  </a:lnTo>
                  <a:lnTo>
                    <a:pt x="10" y="511"/>
                  </a:lnTo>
                  <a:lnTo>
                    <a:pt x="17" y="478"/>
                  </a:lnTo>
                  <a:lnTo>
                    <a:pt x="35" y="441"/>
                  </a:lnTo>
                  <a:lnTo>
                    <a:pt x="45" y="413"/>
                  </a:lnTo>
                  <a:lnTo>
                    <a:pt x="62" y="358"/>
                  </a:lnTo>
                  <a:lnTo>
                    <a:pt x="82" y="312"/>
                  </a:lnTo>
                  <a:lnTo>
                    <a:pt x="97" y="277"/>
                  </a:lnTo>
                  <a:lnTo>
                    <a:pt x="110" y="247"/>
                  </a:lnTo>
                  <a:lnTo>
                    <a:pt x="105" y="224"/>
                  </a:lnTo>
                  <a:lnTo>
                    <a:pt x="85" y="199"/>
                  </a:lnTo>
                  <a:lnTo>
                    <a:pt x="52" y="144"/>
                  </a:lnTo>
                  <a:lnTo>
                    <a:pt x="15" y="98"/>
                  </a:lnTo>
                  <a:lnTo>
                    <a:pt x="0" y="53"/>
                  </a:lnTo>
                  <a:lnTo>
                    <a:pt x="10" y="1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806" y="2386"/>
              <a:ext cx="95" cy="356"/>
            </a:xfrm>
            <a:custGeom>
              <a:avLst/>
              <a:gdLst>
                <a:gd name="T0" fmla="*/ 1 w 182"/>
                <a:gd name="T1" fmla="*/ 1 h 687"/>
                <a:gd name="T2" fmla="*/ 1 w 182"/>
                <a:gd name="T3" fmla="*/ 1 h 687"/>
                <a:gd name="T4" fmla="*/ 1 w 182"/>
                <a:gd name="T5" fmla="*/ 0 h 687"/>
                <a:gd name="T6" fmla="*/ 1 w 182"/>
                <a:gd name="T7" fmla="*/ 0 h 687"/>
                <a:gd name="T8" fmla="*/ 1 w 182"/>
                <a:gd name="T9" fmla="*/ 1 h 687"/>
                <a:gd name="T10" fmla="*/ 1 w 182"/>
                <a:gd name="T11" fmla="*/ 1 h 687"/>
                <a:gd name="T12" fmla="*/ 1 w 182"/>
                <a:gd name="T13" fmla="*/ 1 h 687"/>
                <a:gd name="T14" fmla="*/ 1 w 182"/>
                <a:gd name="T15" fmla="*/ 1 h 687"/>
                <a:gd name="T16" fmla="*/ 1 w 182"/>
                <a:gd name="T17" fmla="*/ 1 h 687"/>
                <a:gd name="T18" fmla="*/ 1 w 182"/>
                <a:gd name="T19" fmla="*/ 1 h 687"/>
                <a:gd name="T20" fmla="*/ 1 w 182"/>
                <a:gd name="T21" fmla="*/ 1 h 687"/>
                <a:gd name="T22" fmla="*/ 1 w 182"/>
                <a:gd name="T23" fmla="*/ 1 h 687"/>
                <a:gd name="T24" fmla="*/ 1 w 182"/>
                <a:gd name="T25" fmla="*/ 1 h 687"/>
                <a:gd name="T26" fmla="*/ 1 w 182"/>
                <a:gd name="T27" fmla="*/ 1 h 687"/>
                <a:gd name="T28" fmla="*/ 1 w 182"/>
                <a:gd name="T29" fmla="*/ 1 h 687"/>
                <a:gd name="T30" fmla="*/ 1 w 182"/>
                <a:gd name="T31" fmla="*/ 1 h 687"/>
                <a:gd name="T32" fmla="*/ 1 w 182"/>
                <a:gd name="T33" fmla="*/ 1 h 687"/>
                <a:gd name="T34" fmla="*/ 1 w 182"/>
                <a:gd name="T35" fmla="*/ 1 h 687"/>
                <a:gd name="T36" fmla="*/ 1 w 182"/>
                <a:gd name="T37" fmla="*/ 1 h 687"/>
                <a:gd name="T38" fmla="*/ 1 w 182"/>
                <a:gd name="T39" fmla="*/ 1 h 687"/>
                <a:gd name="T40" fmla="*/ 1 w 182"/>
                <a:gd name="T41" fmla="*/ 1 h 687"/>
                <a:gd name="T42" fmla="*/ 1 w 182"/>
                <a:gd name="T43" fmla="*/ 1 h 687"/>
                <a:gd name="T44" fmla="*/ 1 w 182"/>
                <a:gd name="T45" fmla="*/ 1 h 687"/>
                <a:gd name="T46" fmla="*/ 0 w 182"/>
                <a:gd name="T47" fmla="*/ 1 h 687"/>
                <a:gd name="T48" fmla="*/ 1 w 182"/>
                <a:gd name="T49" fmla="*/ 1 h 687"/>
                <a:gd name="T50" fmla="*/ 1 w 182"/>
                <a:gd name="T51" fmla="*/ 1 h 687"/>
                <a:gd name="T52" fmla="*/ 1 w 182"/>
                <a:gd name="T53" fmla="*/ 1 h 687"/>
                <a:gd name="T54" fmla="*/ 1 w 182"/>
                <a:gd name="T55" fmla="*/ 1 h 687"/>
                <a:gd name="T56" fmla="*/ 1 w 182"/>
                <a:gd name="T57" fmla="*/ 1 h 687"/>
                <a:gd name="T58" fmla="*/ 1 w 182"/>
                <a:gd name="T59" fmla="*/ 1 h 687"/>
                <a:gd name="T60" fmla="*/ 1 w 182"/>
                <a:gd name="T61" fmla="*/ 1 h 687"/>
                <a:gd name="T62" fmla="*/ 1 w 182"/>
                <a:gd name="T63" fmla="*/ 1 h 687"/>
                <a:gd name="T64" fmla="*/ 1 w 182"/>
                <a:gd name="T65" fmla="*/ 1 h 687"/>
                <a:gd name="T66" fmla="*/ 1 w 182"/>
                <a:gd name="T67" fmla="*/ 1 h 687"/>
                <a:gd name="T68" fmla="*/ 1 w 182"/>
                <a:gd name="T69" fmla="*/ 1 h 687"/>
                <a:gd name="T70" fmla="*/ 1 w 182"/>
                <a:gd name="T71" fmla="*/ 1 h 687"/>
                <a:gd name="T72" fmla="*/ 1 w 182"/>
                <a:gd name="T73" fmla="*/ 1 h 6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687"/>
                <a:gd name="T113" fmla="*/ 182 w 182"/>
                <a:gd name="T114" fmla="*/ 687 h 6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687">
                  <a:moveTo>
                    <a:pt x="81" y="78"/>
                  </a:moveTo>
                  <a:lnTo>
                    <a:pt x="97" y="37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63" y="9"/>
                  </a:lnTo>
                  <a:lnTo>
                    <a:pt x="182" y="46"/>
                  </a:lnTo>
                  <a:lnTo>
                    <a:pt x="166" y="87"/>
                  </a:lnTo>
                  <a:lnTo>
                    <a:pt x="149" y="137"/>
                  </a:lnTo>
                  <a:lnTo>
                    <a:pt x="128" y="211"/>
                  </a:lnTo>
                  <a:lnTo>
                    <a:pt x="119" y="272"/>
                  </a:lnTo>
                  <a:lnTo>
                    <a:pt x="114" y="331"/>
                  </a:lnTo>
                  <a:lnTo>
                    <a:pt x="125" y="412"/>
                  </a:lnTo>
                  <a:lnTo>
                    <a:pt x="120" y="455"/>
                  </a:lnTo>
                  <a:lnTo>
                    <a:pt x="114" y="487"/>
                  </a:lnTo>
                  <a:lnTo>
                    <a:pt x="111" y="522"/>
                  </a:lnTo>
                  <a:lnTo>
                    <a:pt x="123" y="556"/>
                  </a:lnTo>
                  <a:lnTo>
                    <a:pt x="128" y="582"/>
                  </a:lnTo>
                  <a:lnTo>
                    <a:pt x="116" y="597"/>
                  </a:lnTo>
                  <a:lnTo>
                    <a:pt x="90" y="623"/>
                  </a:lnTo>
                  <a:lnTo>
                    <a:pt x="81" y="655"/>
                  </a:lnTo>
                  <a:lnTo>
                    <a:pt x="68" y="679"/>
                  </a:lnTo>
                  <a:lnTo>
                    <a:pt x="47" y="687"/>
                  </a:lnTo>
                  <a:lnTo>
                    <a:pt x="11" y="666"/>
                  </a:lnTo>
                  <a:lnTo>
                    <a:pt x="0" y="655"/>
                  </a:lnTo>
                  <a:lnTo>
                    <a:pt x="5" y="629"/>
                  </a:lnTo>
                  <a:lnTo>
                    <a:pt x="25" y="620"/>
                  </a:lnTo>
                  <a:lnTo>
                    <a:pt x="54" y="595"/>
                  </a:lnTo>
                  <a:lnTo>
                    <a:pt x="71" y="563"/>
                  </a:lnTo>
                  <a:lnTo>
                    <a:pt x="76" y="522"/>
                  </a:lnTo>
                  <a:lnTo>
                    <a:pt x="71" y="481"/>
                  </a:lnTo>
                  <a:lnTo>
                    <a:pt x="68" y="423"/>
                  </a:lnTo>
                  <a:lnTo>
                    <a:pt x="63" y="348"/>
                  </a:lnTo>
                  <a:lnTo>
                    <a:pt x="62" y="284"/>
                  </a:lnTo>
                  <a:lnTo>
                    <a:pt x="66" y="215"/>
                  </a:lnTo>
                  <a:lnTo>
                    <a:pt x="66" y="160"/>
                  </a:lnTo>
                  <a:lnTo>
                    <a:pt x="73" y="119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90" name="Group 90"/>
            <p:cNvGrpSpPr>
              <a:grpSpLocks/>
            </p:cNvGrpSpPr>
            <p:nvPr/>
          </p:nvGrpSpPr>
          <p:grpSpPr bwMode="auto">
            <a:xfrm>
              <a:off x="3704" y="2226"/>
              <a:ext cx="224" cy="197"/>
              <a:chOff x="4133" y="-96"/>
              <a:chExt cx="598" cy="1341"/>
            </a:xfrm>
            <a:grpFill/>
          </p:grpSpPr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4144" y="-37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133" y="-17"/>
                <a:ext cx="98" cy="965"/>
              </a:xfrm>
              <a:custGeom>
                <a:avLst/>
                <a:gdLst>
                  <a:gd name="T0" fmla="*/ 66 w 98"/>
                  <a:gd name="T1" fmla="*/ 32 h 965"/>
                  <a:gd name="T2" fmla="*/ 98 w 98"/>
                  <a:gd name="T3" fmla="*/ 67 h 965"/>
                  <a:gd name="T4" fmla="*/ 78 w 98"/>
                  <a:gd name="T5" fmla="*/ 94 h 965"/>
                  <a:gd name="T6" fmla="*/ 37 w 98"/>
                  <a:gd name="T7" fmla="*/ 113 h 965"/>
                  <a:gd name="T8" fmla="*/ 52 w 98"/>
                  <a:gd name="T9" fmla="*/ 140 h 965"/>
                  <a:gd name="T10" fmla="*/ 72 w 98"/>
                  <a:gd name="T11" fmla="*/ 174 h 965"/>
                  <a:gd name="T12" fmla="*/ 49 w 98"/>
                  <a:gd name="T13" fmla="*/ 197 h 965"/>
                  <a:gd name="T14" fmla="*/ 29 w 98"/>
                  <a:gd name="T15" fmla="*/ 224 h 965"/>
                  <a:gd name="T16" fmla="*/ 49 w 98"/>
                  <a:gd name="T17" fmla="*/ 272 h 965"/>
                  <a:gd name="T18" fmla="*/ 72 w 98"/>
                  <a:gd name="T19" fmla="*/ 316 h 965"/>
                  <a:gd name="T20" fmla="*/ 66 w 98"/>
                  <a:gd name="T21" fmla="*/ 354 h 965"/>
                  <a:gd name="T22" fmla="*/ 37 w 98"/>
                  <a:gd name="T23" fmla="*/ 386 h 965"/>
                  <a:gd name="T24" fmla="*/ 70 w 98"/>
                  <a:gd name="T25" fmla="*/ 455 h 965"/>
                  <a:gd name="T26" fmla="*/ 84 w 98"/>
                  <a:gd name="T27" fmla="*/ 498 h 965"/>
                  <a:gd name="T28" fmla="*/ 59 w 98"/>
                  <a:gd name="T29" fmla="*/ 530 h 965"/>
                  <a:gd name="T30" fmla="*/ 64 w 98"/>
                  <a:gd name="T31" fmla="*/ 580 h 965"/>
                  <a:gd name="T32" fmla="*/ 82 w 98"/>
                  <a:gd name="T33" fmla="*/ 628 h 965"/>
                  <a:gd name="T34" fmla="*/ 60 w 98"/>
                  <a:gd name="T35" fmla="*/ 655 h 965"/>
                  <a:gd name="T36" fmla="*/ 30 w 98"/>
                  <a:gd name="T37" fmla="*/ 688 h 965"/>
                  <a:gd name="T38" fmla="*/ 60 w 98"/>
                  <a:gd name="T39" fmla="*/ 747 h 965"/>
                  <a:gd name="T40" fmla="*/ 72 w 98"/>
                  <a:gd name="T41" fmla="*/ 788 h 965"/>
                  <a:gd name="T42" fmla="*/ 47 w 98"/>
                  <a:gd name="T43" fmla="*/ 797 h 965"/>
                  <a:gd name="T44" fmla="*/ 52 w 98"/>
                  <a:gd name="T45" fmla="*/ 861 h 965"/>
                  <a:gd name="T46" fmla="*/ 66 w 98"/>
                  <a:gd name="T47" fmla="*/ 895 h 965"/>
                  <a:gd name="T48" fmla="*/ 47 w 98"/>
                  <a:gd name="T49" fmla="*/ 934 h 965"/>
                  <a:gd name="T50" fmla="*/ 1 w 98"/>
                  <a:gd name="T51" fmla="*/ 954 h 965"/>
                  <a:gd name="T52" fmla="*/ 35 w 98"/>
                  <a:gd name="T53" fmla="*/ 888 h 965"/>
                  <a:gd name="T54" fmla="*/ 20 w 98"/>
                  <a:gd name="T55" fmla="*/ 834 h 965"/>
                  <a:gd name="T56" fmla="*/ 23 w 98"/>
                  <a:gd name="T57" fmla="*/ 788 h 965"/>
                  <a:gd name="T58" fmla="*/ 37 w 98"/>
                  <a:gd name="T59" fmla="*/ 764 h 965"/>
                  <a:gd name="T60" fmla="*/ 8 w 98"/>
                  <a:gd name="T61" fmla="*/ 706 h 965"/>
                  <a:gd name="T62" fmla="*/ 8 w 98"/>
                  <a:gd name="T63" fmla="*/ 646 h 965"/>
                  <a:gd name="T64" fmla="*/ 42 w 98"/>
                  <a:gd name="T65" fmla="*/ 619 h 965"/>
                  <a:gd name="T66" fmla="*/ 35 w 98"/>
                  <a:gd name="T67" fmla="*/ 576 h 965"/>
                  <a:gd name="T68" fmla="*/ 25 w 98"/>
                  <a:gd name="T69" fmla="*/ 525 h 965"/>
                  <a:gd name="T70" fmla="*/ 52 w 98"/>
                  <a:gd name="T71" fmla="*/ 493 h 965"/>
                  <a:gd name="T72" fmla="*/ 40 w 98"/>
                  <a:gd name="T73" fmla="*/ 457 h 965"/>
                  <a:gd name="T74" fmla="*/ 8 w 98"/>
                  <a:gd name="T75" fmla="*/ 400 h 965"/>
                  <a:gd name="T76" fmla="*/ 13 w 98"/>
                  <a:gd name="T77" fmla="*/ 363 h 965"/>
                  <a:gd name="T78" fmla="*/ 42 w 98"/>
                  <a:gd name="T79" fmla="*/ 332 h 965"/>
                  <a:gd name="T80" fmla="*/ 11 w 98"/>
                  <a:gd name="T81" fmla="*/ 260 h 965"/>
                  <a:gd name="T82" fmla="*/ 0 w 98"/>
                  <a:gd name="T83" fmla="*/ 218 h 965"/>
                  <a:gd name="T84" fmla="*/ 25 w 98"/>
                  <a:gd name="T85" fmla="*/ 186 h 965"/>
                  <a:gd name="T86" fmla="*/ 37 w 98"/>
                  <a:gd name="T87" fmla="*/ 164 h 965"/>
                  <a:gd name="T88" fmla="*/ 8 w 98"/>
                  <a:gd name="T89" fmla="*/ 130 h 965"/>
                  <a:gd name="T90" fmla="*/ 20 w 98"/>
                  <a:gd name="T91" fmla="*/ 97 h 965"/>
                  <a:gd name="T92" fmla="*/ 52 w 98"/>
                  <a:gd name="T93" fmla="*/ 76 h 965"/>
                  <a:gd name="T94" fmla="*/ 54 w 98"/>
                  <a:gd name="T95" fmla="*/ 50 h 965"/>
                  <a:gd name="T96" fmla="*/ 37 w 98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8"/>
                  <a:gd name="T148" fmla="*/ 0 h 965"/>
                  <a:gd name="T149" fmla="*/ 98 w 98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8" h="965">
                    <a:moveTo>
                      <a:pt x="49" y="0"/>
                    </a:moveTo>
                    <a:lnTo>
                      <a:pt x="66" y="32"/>
                    </a:lnTo>
                    <a:lnTo>
                      <a:pt x="82" y="53"/>
                    </a:lnTo>
                    <a:lnTo>
                      <a:pt x="98" y="67"/>
                    </a:lnTo>
                    <a:lnTo>
                      <a:pt x="94" y="83"/>
                    </a:lnTo>
                    <a:lnTo>
                      <a:pt x="78" y="94"/>
                    </a:lnTo>
                    <a:lnTo>
                      <a:pt x="54" y="99"/>
                    </a:lnTo>
                    <a:lnTo>
                      <a:pt x="37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2" y="162"/>
                    </a:lnTo>
                    <a:lnTo>
                      <a:pt x="72" y="174"/>
                    </a:lnTo>
                    <a:lnTo>
                      <a:pt x="66" y="186"/>
                    </a:lnTo>
                    <a:lnTo>
                      <a:pt x="49" y="197"/>
                    </a:lnTo>
                    <a:lnTo>
                      <a:pt x="30" y="208"/>
                    </a:lnTo>
                    <a:lnTo>
                      <a:pt x="29" y="224"/>
                    </a:lnTo>
                    <a:lnTo>
                      <a:pt x="35" y="240"/>
                    </a:lnTo>
                    <a:lnTo>
                      <a:pt x="49" y="272"/>
                    </a:lnTo>
                    <a:lnTo>
                      <a:pt x="60" y="297"/>
                    </a:lnTo>
                    <a:lnTo>
                      <a:pt x="72" y="316"/>
                    </a:lnTo>
                    <a:lnTo>
                      <a:pt x="72" y="336"/>
                    </a:lnTo>
                    <a:lnTo>
                      <a:pt x="66" y="354"/>
                    </a:lnTo>
                    <a:lnTo>
                      <a:pt x="49" y="370"/>
                    </a:lnTo>
                    <a:lnTo>
                      <a:pt x="37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2" y="477"/>
                    </a:lnTo>
                    <a:lnTo>
                      <a:pt x="84" y="498"/>
                    </a:lnTo>
                    <a:lnTo>
                      <a:pt x="72" y="514"/>
                    </a:lnTo>
                    <a:lnTo>
                      <a:pt x="59" y="530"/>
                    </a:lnTo>
                    <a:lnTo>
                      <a:pt x="54" y="553"/>
                    </a:lnTo>
                    <a:lnTo>
                      <a:pt x="64" y="580"/>
                    </a:lnTo>
                    <a:lnTo>
                      <a:pt x="76" y="608"/>
                    </a:lnTo>
                    <a:lnTo>
                      <a:pt x="82" y="628"/>
                    </a:lnTo>
                    <a:lnTo>
                      <a:pt x="76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0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2" y="788"/>
                    </a:lnTo>
                    <a:lnTo>
                      <a:pt x="66" y="797"/>
                    </a:lnTo>
                    <a:lnTo>
                      <a:pt x="47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4" y="879"/>
                    </a:lnTo>
                    <a:lnTo>
                      <a:pt x="66" y="895"/>
                    </a:lnTo>
                    <a:lnTo>
                      <a:pt x="66" y="911"/>
                    </a:lnTo>
                    <a:lnTo>
                      <a:pt x="47" y="934"/>
                    </a:lnTo>
                    <a:lnTo>
                      <a:pt x="20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0" y="863"/>
                    </a:lnTo>
                    <a:lnTo>
                      <a:pt x="20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7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2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7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9" y="348"/>
                    </a:lnTo>
                    <a:lnTo>
                      <a:pt x="42" y="332"/>
                    </a:lnTo>
                    <a:lnTo>
                      <a:pt x="42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7" y="174"/>
                    </a:lnTo>
                    <a:lnTo>
                      <a:pt x="37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20" y="97"/>
                    </a:lnTo>
                    <a:lnTo>
                      <a:pt x="37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4" y="50"/>
                    </a:lnTo>
                    <a:lnTo>
                      <a:pt x="42" y="34"/>
                    </a:lnTo>
                    <a:lnTo>
                      <a:pt x="37" y="17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375" y="216"/>
                <a:ext cx="92" cy="782"/>
              </a:xfrm>
              <a:custGeom>
                <a:avLst/>
                <a:gdLst>
                  <a:gd name="T0" fmla="*/ 82 w 92"/>
                  <a:gd name="T1" fmla="*/ 21 h 782"/>
                  <a:gd name="T2" fmla="*/ 85 w 92"/>
                  <a:gd name="T3" fmla="*/ 76 h 782"/>
                  <a:gd name="T4" fmla="*/ 46 w 92"/>
                  <a:gd name="T5" fmla="*/ 97 h 782"/>
                  <a:gd name="T6" fmla="*/ 58 w 92"/>
                  <a:gd name="T7" fmla="*/ 157 h 782"/>
                  <a:gd name="T8" fmla="*/ 76 w 92"/>
                  <a:gd name="T9" fmla="*/ 215 h 782"/>
                  <a:gd name="T10" fmla="*/ 53 w 92"/>
                  <a:gd name="T11" fmla="*/ 243 h 782"/>
                  <a:gd name="T12" fmla="*/ 58 w 92"/>
                  <a:gd name="T13" fmla="*/ 293 h 782"/>
                  <a:gd name="T14" fmla="*/ 76 w 92"/>
                  <a:gd name="T15" fmla="*/ 346 h 782"/>
                  <a:gd name="T16" fmla="*/ 64 w 92"/>
                  <a:gd name="T17" fmla="*/ 383 h 782"/>
                  <a:gd name="T18" fmla="*/ 45 w 92"/>
                  <a:gd name="T19" fmla="*/ 417 h 782"/>
                  <a:gd name="T20" fmla="*/ 70 w 92"/>
                  <a:gd name="T21" fmla="*/ 486 h 782"/>
                  <a:gd name="T22" fmla="*/ 76 w 92"/>
                  <a:gd name="T23" fmla="*/ 531 h 782"/>
                  <a:gd name="T24" fmla="*/ 33 w 92"/>
                  <a:gd name="T25" fmla="*/ 565 h 782"/>
                  <a:gd name="T26" fmla="*/ 45 w 92"/>
                  <a:gd name="T27" fmla="*/ 633 h 782"/>
                  <a:gd name="T28" fmla="*/ 56 w 92"/>
                  <a:gd name="T29" fmla="*/ 693 h 782"/>
                  <a:gd name="T30" fmla="*/ 33 w 92"/>
                  <a:gd name="T31" fmla="*/ 727 h 782"/>
                  <a:gd name="T32" fmla="*/ 21 w 92"/>
                  <a:gd name="T33" fmla="*/ 774 h 782"/>
                  <a:gd name="T34" fmla="*/ 9 w 92"/>
                  <a:gd name="T35" fmla="*/ 755 h 782"/>
                  <a:gd name="T36" fmla="*/ 33 w 92"/>
                  <a:gd name="T37" fmla="*/ 700 h 782"/>
                  <a:gd name="T38" fmla="*/ 21 w 92"/>
                  <a:gd name="T39" fmla="*/ 618 h 782"/>
                  <a:gd name="T40" fmla="*/ 15 w 92"/>
                  <a:gd name="T41" fmla="*/ 559 h 782"/>
                  <a:gd name="T42" fmla="*/ 46 w 92"/>
                  <a:gd name="T43" fmla="*/ 519 h 782"/>
                  <a:gd name="T44" fmla="*/ 21 w 92"/>
                  <a:gd name="T45" fmla="*/ 461 h 782"/>
                  <a:gd name="T46" fmla="*/ 15 w 92"/>
                  <a:gd name="T47" fmla="*/ 407 h 782"/>
                  <a:gd name="T48" fmla="*/ 38 w 92"/>
                  <a:gd name="T49" fmla="*/ 364 h 782"/>
                  <a:gd name="T50" fmla="*/ 50 w 92"/>
                  <a:gd name="T51" fmla="*/ 330 h 782"/>
                  <a:gd name="T52" fmla="*/ 27 w 92"/>
                  <a:gd name="T53" fmla="*/ 277 h 782"/>
                  <a:gd name="T54" fmla="*/ 33 w 92"/>
                  <a:gd name="T55" fmla="*/ 231 h 782"/>
                  <a:gd name="T56" fmla="*/ 46 w 92"/>
                  <a:gd name="T57" fmla="*/ 199 h 782"/>
                  <a:gd name="T58" fmla="*/ 28 w 92"/>
                  <a:gd name="T59" fmla="*/ 150 h 782"/>
                  <a:gd name="T60" fmla="*/ 23 w 92"/>
                  <a:gd name="T61" fmla="*/ 95 h 782"/>
                  <a:gd name="T62" fmla="*/ 50 w 92"/>
                  <a:gd name="T63" fmla="*/ 60 h 782"/>
                  <a:gd name="T64" fmla="*/ 53 w 92"/>
                  <a:gd name="T65" fmla="*/ 25 h 782"/>
                  <a:gd name="T66" fmla="*/ 70 w 92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2"/>
                  <a:gd name="T103" fmla="*/ 0 h 782"/>
                  <a:gd name="T104" fmla="*/ 92 w 92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2" h="782">
                    <a:moveTo>
                      <a:pt x="70" y="0"/>
                    </a:moveTo>
                    <a:lnTo>
                      <a:pt x="82" y="21"/>
                    </a:lnTo>
                    <a:lnTo>
                      <a:pt x="92" y="60"/>
                    </a:lnTo>
                    <a:lnTo>
                      <a:pt x="85" y="76"/>
                    </a:lnTo>
                    <a:lnTo>
                      <a:pt x="62" y="87"/>
                    </a:lnTo>
                    <a:lnTo>
                      <a:pt x="46" y="97"/>
                    </a:lnTo>
                    <a:lnTo>
                      <a:pt x="46" y="128"/>
                    </a:lnTo>
                    <a:lnTo>
                      <a:pt x="58" y="157"/>
                    </a:lnTo>
                    <a:lnTo>
                      <a:pt x="73" y="177"/>
                    </a:lnTo>
                    <a:lnTo>
                      <a:pt x="76" y="215"/>
                    </a:lnTo>
                    <a:lnTo>
                      <a:pt x="68" y="227"/>
                    </a:lnTo>
                    <a:lnTo>
                      <a:pt x="53" y="243"/>
                    </a:lnTo>
                    <a:lnTo>
                      <a:pt x="50" y="269"/>
                    </a:lnTo>
                    <a:lnTo>
                      <a:pt x="58" y="293"/>
                    </a:lnTo>
                    <a:lnTo>
                      <a:pt x="70" y="312"/>
                    </a:lnTo>
                    <a:lnTo>
                      <a:pt x="76" y="346"/>
                    </a:lnTo>
                    <a:lnTo>
                      <a:pt x="76" y="364"/>
                    </a:lnTo>
                    <a:lnTo>
                      <a:pt x="64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0" y="467"/>
                    </a:lnTo>
                    <a:lnTo>
                      <a:pt x="70" y="486"/>
                    </a:lnTo>
                    <a:lnTo>
                      <a:pt x="82" y="508"/>
                    </a:lnTo>
                    <a:lnTo>
                      <a:pt x="76" y="531"/>
                    </a:lnTo>
                    <a:lnTo>
                      <a:pt x="46" y="548"/>
                    </a:lnTo>
                    <a:lnTo>
                      <a:pt x="33" y="565"/>
                    </a:lnTo>
                    <a:lnTo>
                      <a:pt x="28" y="595"/>
                    </a:lnTo>
                    <a:lnTo>
                      <a:pt x="45" y="633"/>
                    </a:lnTo>
                    <a:lnTo>
                      <a:pt x="56" y="671"/>
                    </a:lnTo>
                    <a:lnTo>
                      <a:pt x="56" y="693"/>
                    </a:lnTo>
                    <a:lnTo>
                      <a:pt x="50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9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6" y="519"/>
                    </a:lnTo>
                    <a:lnTo>
                      <a:pt x="38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8" y="364"/>
                    </a:lnTo>
                    <a:lnTo>
                      <a:pt x="50" y="348"/>
                    </a:lnTo>
                    <a:lnTo>
                      <a:pt x="50" y="330"/>
                    </a:lnTo>
                    <a:lnTo>
                      <a:pt x="38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6" y="199"/>
                    </a:lnTo>
                    <a:lnTo>
                      <a:pt x="45" y="179"/>
                    </a:lnTo>
                    <a:lnTo>
                      <a:pt x="28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0" y="60"/>
                    </a:lnTo>
                    <a:lnTo>
                      <a:pt x="58" y="41"/>
                    </a:lnTo>
                    <a:lnTo>
                      <a:pt x="53" y="25"/>
                    </a:lnTo>
                    <a:lnTo>
                      <a:pt x="56" y="8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4241" y="123"/>
                <a:ext cx="201" cy="174"/>
              </a:xfrm>
              <a:custGeom>
                <a:avLst/>
                <a:gdLst>
                  <a:gd name="T0" fmla="*/ 201 w 201"/>
                  <a:gd name="T1" fmla="*/ 139 h 174"/>
                  <a:gd name="T2" fmla="*/ 140 w 201"/>
                  <a:gd name="T3" fmla="*/ 89 h 174"/>
                  <a:gd name="T4" fmla="*/ 89 w 201"/>
                  <a:gd name="T5" fmla="*/ 44 h 174"/>
                  <a:gd name="T6" fmla="*/ 43 w 201"/>
                  <a:gd name="T7" fmla="*/ 0 h 174"/>
                  <a:gd name="T8" fmla="*/ 0 w 201"/>
                  <a:gd name="T9" fmla="*/ 0 h 174"/>
                  <a:gd name="T10" fmla="*/ 100 w 201"/>
                  <a:gd name="T11" fmla="*/ 72 h 174"/>
                  <a:gd name="T12" fmla="*/ 148 w 201"/>
                  <a:gd name="T13" fmla="*/ 117 h 174"/>
                  <a:gd name="T14" fmla="*/ 190 w 201"/>
                  <a:gd name="T15" fmla="*/ 174 h 174"/>
                  <a:gd name="T16" fmla="*/ 201 w 201"/>
                  <a:gd name="T17" fmla="*/ 139 h 1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74"/>
                  <a:gd name="T29" fmla="*/ 201 w 201"/>
                  <a:gd name="T30" fmla="*/ 174 h 1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74">
                    <a:moveTo>
                      <a:pt x="201" y="139"/>
                    </a:moveTo>
                    <a:lnTo>
                      <a:pt x="140" y="89"/>
                    </a:lnTo>
                    <a:lnTo>
                      <a:pt x="89" y="4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0" y="72"/>
                    </a:lnTo>
                    <a:lnTo>
                      <a:pt x="148" y="117"/>
                    </a:lnTo>
                    <a:lnTo>
                      <a:pt x="190" y="174"/>
                    </a:lnTo>
                    <a:lnTo>
                      <a:pt x="201" y="13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4239" y="219"/>
                <a:ext cx="175" cy="145"/>
              </a:xfrm>
              <a:custGeom>
                <a:avLst/>
                <a:gdLst>
                  <a:gd name="T0" fmla="*/ 175 w 175"/>
                  <a:gd name="T1" fmla="*/ 91 h 145"/>
                  <a:gd name="T2" fmla="*/ 129 w 175"/>
                  <a:gd name="T3" fmla="*/ 74 h 145"/>
                  <a:gd name="T4" fmla="*/ 95 w 175"/>
                  <a:gd name="T5" fmla="*/ 46 h 145"/>
                  <a:gd name="T6" fmla="*/ 34 w 175"/>
                  <a:gd name="T7" fmla="*/ 0 h 145"/>
                  <a:gd name="T8" fmla="*/ 0 w 175"/>
                  <a:gd name="T9" fmla="*/ 0 h 145"/>
                  <a:gd name="T10" fmla="*/ 79 w 175"/>
                  <a:gd name="T11" fmla="*/ 46 h 145"/>
                  <a:gd name="T12" fmla="*/ 109 w 175"/>
                  <a:gd name="T13" fmla="*/ 76 h 145"/>
                  <a:gd name="T14" fmla="*/ 175 w 175"/>
                  <a:gd name="T15" fmla="*/ 145 h 145"/>
                  <a:gd name="T16" fmla="*/ 171 w 175"/>
                  <a:gd name="T17" fmla="*/ 103 h 145"/>
                  <a:gd name="T18" fmla="*/ 175 w 175"/>
                  <a:gd name="T19" fmla="*/ 91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5"/>
                  <a:gd name="T32" fmla="*/ 175 w 175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5">
                    <a:moveTo>
                      <a:pt x="175" y="91"/>
                    </a:moveTo>
                    <a:lnTo>
                      <a:pt x="129" y="74"/>
                    </a:lnTo>
                    <a:lnTo>
                      <a:pt x="95" y="46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6"/>
                    </a:lnTo>
                    <a:lnTo>
                      <a:pt x="109" y="76"/>
                    </a:lnTo>
                    <a:lnTo>
                      <a:pt x="175" y="145"/>
                    </a:lnTo>
                    <a:lnTo>
                      <a:pt x="171" y="103"/>
                    </a:lnTo>
                    <a:lnTo>
                      <a:pt x="175" y="91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214" y="300"/>
                <a:ext cx="205" cy="220"/>
              </a:xfrm>
              <a:custGeom>
                <a:avLst/>
                <a:gdLst>
                  <a:gd name="T0" fmla="*/ 201 w 205"/>
                  <a:gd name="T1" fmla="*/ 164 h 220"/>
                  <a:gd name="T2" fmla="*/ 145 w 205"/>
                  <a:gd name="T3" fmla="*/ 113 h 220"/>
                  <a:gd name="T4" fmla="*/ 123 w 205"/>
                  <a:gd name="T5" fmla="*/ 80 h 220"/>
                  <a:gd name="T6" fmla="*/ 78 w 205"/>
                  <a:gd name="T7" fmla="*/ 46 h 220"/>
                  <a:gd name="T8" fmla="*/ 39 w 205"/>
                  <a:gd name="T9" fmla="*/ 17 h 220"/>
                  <a:gd name="T10" fmla="*/ 10 w 205"/>
                  <a:gd name="T11" fmla="*/ 0 h 220"/>
                  <a:gd name="T12" fmla="*/ 0 w 205"/>
                  <a:gd name="T13" fmla="*/ 0 h 220"/>
                  <a:gd name="T14" fmla="*/ 0 w 205"/>
                  <a:gd name="T15" fmla="*/ 17 h 220"/>
                  <a:gd name="T16" fmla="*/ 33 w 205"/>
                  <a:gd name="T17" fmla="*/ 38 h 220"/>
                  <a:gd name="T18" fmla="*/ 95 w 205"/>
                  <a:gd name="T19" fmla="*/ 78 h 220"/>
                  <a:gd name="T20" fmla="*/ 139 w 205"/>
                  <a:gd name="T21" fmla="*/ 122 h 220"/>
                  <a:gd name="T22" fmla="*/ 171 w 205"/>
                  <a:gd name="T23" fmla="*/ 173 h 220"/>
                  <a:gd name="T24" fmla="*/ 205 w 205"/>
                  <a:gd name="T25" fmla="*/ 220 h 220"/>
                  <a:gd name="T26" fmla="*/ 201 w 205"/>
                  <a:gd name="T27" fmla="*/ 164 h 2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20"/>
                  <a:gd name="T44" fmla="*/ 205 w 205"/>
                  <a:gd name="T45" fmla="*/ 220 h 2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20">
                    <a:moveTo>
                      <a:pt x="201" y="164"/>
                    </a:moveTo>
                    <a:lnTo>
                      <a:pt x="145" y="113"/>
                    </a:lnTo>
                    <a:lnTo>
                      <a:pt x="123" y="80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3"/>
                    </a:lnTo>
                    <a:lnTo>
                      <a:pt x="205" y="220"/>
                    </a:lnTo>
                    <a:lnTo>
                      <a:pt x="201" y="164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233" y="472"/>
                <a:ext cx="161" cy="132"/>
              </a:xfrm>
              <a:custGeom>
                <a:avLst/>
                <a:gdLst>
                  <a:gd name="T0" fmla="*/ 161 w 161"/>
                  <a:gd name="T1" fmla="*/ 109 h 132"/>
                  <a:gd name="T2" fmla="*/ 115 w 161"/>
                  <a:gd name="T3" fmla="*/ 59 h 132"/>
                  <a:gd name="T4" fmla="*/ 67 w 161"/>
                  <a:gd name="T5" fmla="*/ 28 h 132"/>
                  <a:gd name="T6" fmla="*/ 28 w 161"/>
                  <a:gd name="T7" fmla="*/ 7 h 132"/>
                  <a:gd name="T8" fmla="*/ 0 w 161"/>
                  <a:gd name="T9" fmla="*/ 0 h 132"/>
                  <a:gd name="T10" fmla="*/ 17 w 161"/>
                  <a:gd name="T11" fmla="*/ 28 h 132"/>
                  <a:gd name="T12" fmla="*/ 67 w 161"/>
                  <a:gd name="T13" fmla="*/ 56 h 132"/>
                  <a:gd name="T14" fmla="*/ 107 w 161"/>
                  <a:gd name="T15" fmla="*/ 99 h 132"/>
                  <a:gd name="T16" fmla="*/ 126 w 161"/>
                  <a:gd name="T17" fmla="*/ 126 h 132"/>
                  <a:gd name="T18" fmla="*/ 143 w 161"/>
                  <a:gd name="T19" fmla="*/ 132 h 132"/>
                  <a:gd name="T20" fmla="*/ 159 w 161"/>
                  <a:gd name="T21" fmla="*/ 122 h 132"/>
                  <a:gd name="T22" fmla="*/ 161 w 161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"/>
                  <a:gd name="T37" fmla="*/ 0 h 132"/>
                  <a:gd name="T38" fmla="*/ 161 w 161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" h="132">
                    <a:moveTo>
                      <a:pt x="161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8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7" y="99"/>
                    </a:lnTo>
                    <a:lnTo>
                      <a:pt x="126" y="126"/>
                    </a:lnTo>
                    <a:lnTo>
                      <a:pt x="143" y="132"/>
                    </a:lnTo>
                    <a:lnTo>
                      <a:pt x="159" y="122"/>
                    </a:lnTo>
                    <a:lnTo>
                      <a:pt x="161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4215" y="560"/>
                <a:ext cx="177" cy="162"/>
              </a:xfrm>
              <a:custGeom>
                <a:avLst/>
                <a:gdLst>
                  <a:gd name="T0" fmla="*/ 177 w 177"/>
                  <a:gd name="T1" fmla="*/ 150 h 162"/>
                  <a:gd name="T2" fmla="*/ 131 w 177"/>
                  <a:gd name="T3" fmla="*/ 101 h 162"/>
                  <a:gd name="T4" fmla="*/ 74 w 177"/>
                  <a:gd name="T5" fmla="*/ 43 h 162"/>
                  <a:gd name="T6" fmla="*/ 41 w 177"/>
                  <a:gd name="T7" fmla="*/ 15 h 162"/>
                  <a:gd name="T8" fmla="*/ 15 w 177"/>
                  <a:gd name="T9" fmla="*/ 0 h 162"/>
                  <a:gd name="T10" fmla="*/ 0 w 177"/>
                  <a:gd name="T11" fmla="*/ 8 h 162"/>
                  <a:gd name="T12" fmla="*/ 29 w 177"/>
                  <a:gd name="T13" fmla="*/ 34 h 162"/>
                  <a:gd name="T14" fmla="*/ 81 w 177"/>
                  <a:gd name="T15" fmla="*/ 84 h 162"/>
                  <a:gd name="T16" fmla="*/ 128 w 177"/>
                  <a:gd name="T17" fmla="*/ 135 h 162"/>
                  <a:gd name="T18" fmla="*/ 159 w 177"/>
                  <a:gd name="T19" fmla="*/ 162 h 162"/>
                  <a:gd name="T20" fmla="*/ 168 w 177"/>
                  <a:gd name="T21" fmla="*/ 162 h 162"/>
                  <a:gd name="T22" fmla="*/ 177 w 177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162"/>
                  <a:gd name="T38" fmla="*/ 177 w 177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162">
                    <a:moveTo>
                      <a:pt x="177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1" y="84"/>
                    </a:lnTo>
                    <a:lnTo>
                      <a:pt x="128" y="135"/>
                    </a:lnTo>
                    <a:lnTo>
                      <a:pt x="159" y="162"/>
                    </a:lnTo>
                    <a:lnTo>
                      <a:pt x="168" y="162"/>
                    </a:lnTo>
                    <a:lnTo>
                      <a:pt x="177" y="15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4235" y="689"/>
                <a:ext cx="127" cy="130"/>
              </a:xfrm>
              <a:custGeom>
                <a:avLst/>
                <a:gdLst>
                  <a:gd name="T0" fmla="*/ 125 w 127"/>
                  <a:gd name="T1" fmla="*/ 109 h 130"/>
                  <a:gd name="T2" fmla="*/ 73 w 127"/>
                  <a:gd name="T3" fmla="*/ 32 h 130"/>
                  <a:gd name="T4" fmla="*/ 22 w 127"/>
                  <a:gd name="T5" fmla="*/ 3 h 130"/>
                  <a:gd name="T6" fmla="*/ 0 w 127"/>
                  <a:gd name="T7" fmla="*/ 0 h 130"/>
                  <a:gd name="T8" fmla="*/ 5 w 127"/>
                  <a:gd name="T9" fmla="*/ 15 h 130"/>
                  <a:gd name="T10" fmla="*/ 63 w 127"/>
                  <a:gd name="T11" fmla="*/ 56 h 130"/>
                  <a:gd name="T12" fmla="*/ 118 w 127"/>
                  <a:gd name="T13" fmla="*/ 124 h 130"/>
                  <a:gd name="T14" fmla="*/ 127 w 127"/>
                  <a:gd name="T15" fmla="*/ 130 h 130"/>
                  <a:gd name="T16" fmla="*/ 125 w 127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"/>
                  <a:gd name="T28" fmla="*/ 0 h 130"/>
                  <a:gd name="T29" fmla="*/ 127 w 127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" h="130">
                    <a:moveTo>
                      <a:pt x="125" y="109"/>
                    </a:moveTo>
                    <a:lnTo>
                      <a:pt x="73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8" y="124"/>
                    </a:lnTo>
                    <a:lnTo>
                      <a:pt x="127" y="130"/>
                    </a:lnTo>
                    <a:lnTo>
                      <a:pt x="125" y="10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4239" y="807"/>
                <a:ext cx="88" cy="100"/>
              </a:xfrm>
              <a:custGeom>
                <a:avLst/>
                <a:gdLst>
                  <a:gd name="T0" fmla="*/ 84 w 88"/>
                  <a:gd name="T1" fmla="*/ 76 h 100"/>
                  <a:gd name="T2" fmla="*/ 41 w 88"/>
                  <a:gd name="T3" fmla="*/ 17 h 100"/>
                  <a:gd name="T4" fmla="*/ 1 w 88"/>
                  <a:gd name="T5" fmla="*/ 0 h 100"/>
                  <a:gd name="T6" fmla="*/ 0 w 88"/>
                  <a:gd name="T7" fmla="*/ 17 h 100"/>
                  <a:gd name="T8" fmla="*/ 18 w 88"/>
                  <a:gd name="T9" fmla="*/ 47 h 100"/>
                  <a:gd name="T10" fmla="*/ 64 w 88"/>
                  <a:gd name="T11" fmla="*/ 86 h 100"/>
                  <a:gd name="T12" fmla="*/ 78 w 88"/>
                  <a:gd name="T13" fmla="*/ 100 h 100"/>
                  <a:gd name="T14" fmla="*/ 88 w 88"/>
                  <a:gd name="T15" fmla="*/ 93 h 100"/>
                  <a:gd name="T16" fmla="*/ 84 w 88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100"/>
                  <a:gd name="T29" fmla="*/ 88 w 88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100">
                    <a:moveTo>
                      <a:pt x="84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4" y="86"/>
                    </a:lnTo>
                    <a:lnTo>
                      <a:pt x="78" y="100"/>
                    </a:lnTo>
                    <a:lnTo>
                      <a:pt x="88" y="93"/>
                    </a:lnTo>
                    <a:lnTo>
                      <a:pt x="84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244" y="929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384" y="64"/>
                <a:ext cx="320" cy="1165"/>
              </a:xfrm>
              <a:custGeom>
                <a:avLst/>
                <a:gdLst>
                  <a:gd name="T0" fmla="*/ 45 w 320"/>
                  <a:gd name="T1" fmla="*/ 142 h 1165"/>
                  <a:gd name="T2" fmla="*/ 56 w 320"/>
                  <a:gd name="T3" fmla="*/ 206 h 1165"/>
                  <a:gd name="T4" fmla="*/ 29 w 320"/>
                  <a:gd name="T5" fmla="*/ 250 h 1165"/>
                  <a:gd name="T6" fmla="*/ 33 w 320"/>
                  <a:gd name="T7" fmla="*/ 310 h 1165"/>
                  <a:gd name="T8" fmla="*/ 49 w 320"/>
                  <a:gd name="T9" fmla="*/ 358 h 1165"/>
                  <a:gd name="T10" fmla="*/ 24 w 320"/>
                  <a:gd name="T11" fmla="*/ 407 h 1165"/>
                  <a:gd name="T12" fmla="*/ 51 w 320"/>
                  <a:gd name="T13" fmla="*/ 491 h 1165"/>
                  <a:gd name="T14" fmla="*/ 17 w 320"/>
                  <a:gd name="T15" fmla="*/ 562 h 1165"/>
                  <a:gd name="T16" fmla="*/ 35 w 320"/>
                  <a:gd name="T17" fmla="*/ 632 h 1165"/>
                  <a:gd name="T18" fmla="*/ 44 w 320"/>
                  <a:gd name="T19" fmla="*/ 683 h 1165"/>
                  <a:gd name="T20" fmla="*/ 10 w 320"/>
                  <a:gd name="T21" fmla="*/ 726 h 1165"/>
                  <a:gd name="T22" fmla="*/ 29 w 320"/>
                  <a:gd name="T23" fmla="*/ 817 h 1165"/>
                  <a:gd name="T24" fmla="*/ 27 w 320"/>
                  <a:gd name="T25" fmla="*/ 865 h 1165"/>
                  <a:gd name="T26" fmla="*/ 0 w 320"/>
                  <a:gd name="T27" fmla="*/ 924 h 1165"/>
                  <a:gd name="T28" fmla="*/ 16 w 320"/>
                  <a:gd name="T29" fmla="*/ 975 h 1165"/>
                  <a:gd name="T30" fmla="*/ 17 w 320"/>
                  <a:gd name="T31" fmla="*/ 1022 h 1165"/>
                  <a:gd name="T32" fmla="*/ 24 w 320"/>
                  <a:gd name="T33" fmla="*/ 1070 h 1165"/>
                  <a:gd name="T34" fmla="*/ 45 w 320"/>
                  <a:gd name="T35" fmla="*/ 1114 h 1165"/>
                  <a:gd name="T36" fmla="*/ 49 w 320"/>
                  <a:gd name="T37" fmla="*/ 1165 h 1165"/>
                  <a:gd name="T38" fmla="*/ 121 w 320"/>
                  <a:gd name="T39" fmla="*/ 1122 h 1165"/>
                  <a:gd name="T40" fmla="*/ 205 w 320"/>
                  <a:gd name="T41" fmla="*/ 1111 h 1165"/>
                  <a:gd name="T42" fmla="*/ 265 w 320"/>
                  <a:gd name="T43" fmla="*/ 1086 h 1165"/>
                  <a:gd name="T44" fmla="*/ 283 w 320"/>
                  <a:gd name="T45" fmla="*/ 1054 h 1165"/>
                  <a:gd name="T46" fmla="*/ 288 w 320"/>
                  <a:gd name="T47" fmla="*/ 990 h 1165"/>
                  <a:gd name="T48" fmla="*/ 275 w 320"/>
                  <a:gd name="T49" fmla="*/ 905 h 1165"/>
                  <a:gd name="T50" fmla="*/ 261 w 320"/>
                  <a:gd name="T51" fmla="*/ 860 h 1165"/>
                  <a:gd name="T52" fmla="*/ 270 w 320"/>
                  <a:gd name="T53" fmla="*/ 806 h 1165"/>
                  <a:gd name="T54" fmla="*/ 244 w 320"/>
                  <a:gd name="T55" fmla="*/ 746 h 1165"/>
                  <a:gd name="T56" fmla="*/ 281 w 320"/>
                  <a:gd name="T57" fmla="*/ 699 h 1165"/>
                  <a:gd name="T58" fmla="*/ 253 w 320"/>
                  <a:gd name="T59" fmla="*/ 632 h 1165"/>
                  <a:gd name="T60" fmla="*/ 239 w 320"/>
                  <a:gd name="T61" fmla="*/ 569 h 1165"/>
                  <a:gd name="T62" fmla="*/ 293 w 320"/>
                  <a:gd name="T63" fmla="*/ 521 h 1165"/>
                  <a:gd name="T64" fmla="*/ 275 w 320"/>
                  <a:gd name="T65" fmla="*/ 486 h 1165"/>
                  <a:gd name="T66" fmla="*/ 275 w 320"/>
                  <a:gd name="T67" fmla="*/ 427 h 1165"/>
                  <a:gd name="T68" fmla="*/ 249 w 320"/>
                  <a:gd name="T69" fmla="*/ 389 h 1165"/>
                  <a:gd name="T70" fmla="*/ 270 w 320"/>
                  <a:gd name="T71" fmla="*/ 342 h 1165"/>
                  <a:gd name="T72" fmla="*/ 253 w 320"/>
                  <a:gd name="T73" fmla="*/ 304 h 1165"/>
                  <a:gd name="T74" fmla="*/ 253 w 320"/>
                  <a:gd name="T75" fmla="*/ 272 h 1165"/>
                  <a:gd name="T76" fmla="*/ 272 w 320"/>
                  <a:gd name="T77" fmla="*/ 243 h 1165"/>
                  <a:gd name="T78" fmla="*/ 248 w 320"/>
                  <a:gd name="T79" fmla="*/ 205 h 1165"/>
                  <a:gd name="T80" fmla="*/ 244 w 320"/>
                  <a:gd name="T81" fmla="*/ 151 h 1165"/>
                  <a:gd name="T82" fmla="*/ 305 w 320"/>
                  <a:gd name="T83" fmla="*/ 83 h 1165"/>
                  <a:gd name="T84" fmla="*/ 320 w 320"/>
                  <a:gd name="T85" fmla="*/ 10 h 1165"/>
                  <a:gd name="T86" fmla="*/ 283 w 320"/>
                  <a:gd name="T87" fmla="*/ 10 h 1165"/>
                  <a:gd name="T88" fmla="*/ 176 w 320"/>
                  <a:gd name="T89" fmla="*/ 66 h 1165"/>
                  <a:gd name="T90" fmla="*/ 88 w 320"/>
                  <a:gd name="T91" fmla="*/ 99 h 11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5"/>
                  <a:gd name="T140" fmla="*/ 320 w 320"/>
                  <a:gd name="T141" fmla="*/ 1165 h 116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5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6"/>
                    </a:lnTo>
                    <a:lnTo>
                      <a:pt x="45" y="227"/>
                    </a:lnTo>
                    <a:lnTo>
                      <a:pt x="29" y="250"/>
                    </a:lnTo>
                    <a:lnTo>
                      <a:pt x="22" y="286"/>
                    </a:lnTo>
                    <a:lnTo>
                      <a:pt x="33" y="310"/>
                    </a:lnTo>
                    <a:lnTo>
                      <a:pt x="49" y="336"/>
                    </a:lnTo>
                    <a:lnTo>
                      <a:pt x="49" y="358"/>
                    </a:lnTo>
                    <a:lnTo>
                      <a:pt x="38" y="380"/>
                    </a:lnTo>
                    <a:lnTo>
                      <a:pt x="24" y="407"/>
                    </a:lnTo>
                    <a:lnTo>
                      <a:pt x="29" y="434"/>
                    </a:lnTo>
                    <a:lnTo>
                      <a:pt x="51" y="491"/>
                    </a:lnTo>
                    <a:lnTo>
                      <a:pt x="49" y="516"/>
                    </a:lnTo>
                    <a:lnTo>
                      <a:pt x="17" y="562"/>
                    </a:lnTo>
                    <a:lnTo>
                      <a:pt x="17" y="602"/>
                    </a:lnTo>
                    <a:lnTo>
                      <a:pt x="35" y="632"/>
                    </a:lnTo>
                    <a:lnTo>
                      <a:pt x="45" y="660"/>
                    </a:lnTo>
                    <a:lnTo>
                      <a:pt x="44" y="683"/>
                    </a:lnTo>
                    <a:lnTo>
                      <a:pt x="16" y="708"/>
                    </a:lnTo>
                    <a:lnTo>
                      <a:pt x="10" y="726"/>
                    </a:lnTo>
                    <a:lnTo>
                      <a:pt x="16" y="769"/>
                    </a:lnTo>
                    <a:lnTo>
                      <a:pt x="29" y="817"/>
                    </a:lnTo>
                    <a:lnTo>
                      <a:pt x="29" y="844"/>
                    </a:lnTo>
                    <a:lnTo>
                      <a:pt x="27" y="865"/>
                    </a:lnTo>
                    <a:lnTo>
                      <a:pt x="7" y="897"/>
                    </a:lnTo>
                    <a:lnTo>
                      <a:pt x="0" y="924"/>
                    </a:lnTo>
                    <a:lnTo>
                      <a:pt x="1" y="954"/>
                    </a:lnTo>
                    <a:lnTo>
                      <a:pt x="16" y="975"/>
                    </a:lnTo>
                    <a:lnTo>
                      <a:pt x="33" y="995"/>
                    </a:lnTo>
                    <a:lnTo>
                      <a:pt x="17" y="1022"/>
                    </a:lnTo>
                    <a:lnTo>
                      <a:pt x="10" y="1049"/>
                    </a:lnTo>
                    <a:lnTo>
                      <a:pt x="24" y="1070"/>
                    </a:lnTo>
                    <a:lnTo>
                      <a:pt x="44" y="1086"/>
                    </a:lnTo>
                    <a:lnTo>
                      <a:pt x="45" y="1114"/>
                    </a:lnTo>
                    <a:lnTo>
                      <a:pt x="45" y="1136"/>
                    </a:lnTo>
                    <a:lnTo>
                      <a:pt x="49" y="1165"/>
                    </a:lnTo>
                    <a:lnTo>
                      <a:pt x="84" y="1141"/>
                    </a:lnTo>
                    <a:lnTo>
                      <a:pt x="121" y="1122"/>
                    </a:lnTo>
                    <a:lnTo>
                      <a:pt x="154" y="1111"/>
                    </a:lnTo>
                    <a:lnTo>
                      <a:pt x="205" y="1111"/>
                    </a:lnTo>
                    <a:lnTo>
                      <a:pt x="242" y="1105"/>
                    </a:lnTo>
                    <a:lnTo>
                      <a:pt x="265" y="1086"/>
                    </a:lnTo>
                    <a:lnTo>
                      <a:pt x="303" y="1076"/>
                    </a:lnTo>
                    <a:lnTo>
                      <a:pt x="283" y="1054"/>
                    </a:lnTo>
                    <a:lnTo>
                      <a:pt x="275" y="1024"/>
                    </a:lnTo>
                    <a:lnTo>
                      <a:pt x="288" y="990"/>
                    </a:lnTo>
                    <a:lnTo>
                      <a:pt x="286" y="940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0"/>
                    </a:lnTo>
                    <a:lnTo>
                      <a:pt x="275" y="828"/>
                    </a:lnTo>
                    <a:lnTo>
                      <a:pt x="270" y="806"/>
                    </a:lnTo>
                    <a:lnTo>
                      <a:pt x="242" y="767"/>
                    </a:lnTo>
                    <a:lnTo>
                      <a:pt x="244" y="746"/>
                    </a:lnTo>
                    <a:lnTo>
                      <a:pt x="255" y="726"/>
                    </a:lnTo>
                    <a:lnTo>
                      <a:pt x="281" y="699"/>
                    </a:lnTo>
                    <a:lnTo>
                      <a:pt x="272" y="678"/>
                    </a:lnTo>
                    <a:lnTo>
                      <a:pt x="253" y="632"/>
                    </a:lnTo>
                    <a:lnTo>
                      <a:pt x="239" y="602"/>
                    </a:lnTo>
                    <a:lnTo>
                      <a:pt x="239" y="569"/>
                    </a:lnTo>
                    <a:lnTo>
                      <a:pt x="288" y="552"/>
                    </a:lnTo>
                    <a:lnTo>
                      <a:pt x="293" y="521"/>
                    </a:lnTo>
                    <a:lnTo>
                      <a:pt x="288" y="502"/>
                    </a:lnTo>
                    <a:lnTo>
                      <a:pt x="275" y="486"/>
                    </a:lnTo>
                    <a:lnTo>
                      <a:pt x="277" y="459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89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6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29"/>
                    </a:lnTo>
                    <a:lnTo>
                      <a:pt x="305" y="83"/>
                    </a:lnTo>
                    <a:lnTo>
                      <a:pt x="320" y="42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4165" y="53"/>
                <a:ext cx="566" cy="1192"/>
              </a:xfrm>
              <a:custGeom>
                <a:avLst/>
                <a:gdLst>
                  <a:gd name="T0" fmla="*/ 369 w 566"/>
                  <a:gd name="T1" fmla="*/ 1120 h 1192"/>
                  <a:gd name="T2" fmla="*/ 260 w 566"/>
                  <a:gd name="T3" fmla="*/ 1157 h 1192"/>
                  <a:gd name="T4" fmla="*/ 45 w 566"/>
                  <a:gd name="T5" fmla="*/ 964 h 1192"/>
                  <a:gd name="T6" fmla="*/ 34 w 566"/>
                  <a:gd name="T7" fmla="*/ 997 h 1192"/>
                  <a:gd name="T8" fmla="*/ 267 w 566"/>
                  <a:gd name="T9" fmla="*/ 1192 h 1192"/>
                  <a:gd name="T10" fmla="*/ 379 w 566"/>
                  <a:gd name="T11" fmla="*/ 1132 h 1192"/>
                  <a:gd name="T12" fmla="*/ 535 w 566"/>
                  <a:gd name="T13" fmla="*/ 1081 h 1192"/>
                  <a:gd name="T14" fmla="*/ 527 w 566"/>
                  <a:gd name="T15" fmla="*/ 997 h 1192"/>
                  <a:gd name="T16" fmla="*/ 496 w 566"/>
                  <a:gd name="T17" fmla="*/ 903 h 1192"/>
                  <a:gd name="T18" fmla="*/ 511 w 566"/>
                  <a:gd name="T19" fmla="*/ 828 h 1192"/>
                  <a:gd name="T20" fmla="*/ 478 w 566"/>
                  <a:gd name="T21" fmla="*/ 753 h 1192"/>
                  <a:gd name="T22" fmla="*/ 495 w 566"/>
                  <a:gd name="T23" fmla="*/ 666 h 1192"/>
                  <a:gd name="T24" fmla="*/ 507 w 566"/>
                  <a:gd name="T25" fmla="*/ 580 h 1192"/>
                  <a:gd name="T26" fmla="*/ 511 w 566"/>
                  <a:gd name="T27" fmla="*/ 472 h 1192"/>
                  <a:gd name="T28" fmla="*/ 489 w 566"/>
                  <a:gd name="T29" fmla="*/ 380 h 1192"/>
                  <a:gd name="T30" fmla="*/ 478 w 566"/>
                  <a:gd name="T31" fmla="*/ 308 h 1192"/>
                  <a:gd name="T32" fmla="*/ 505 w 566"/>
                  <a:gd name="T33" fmla="*/ 245 h 1192"/>
                  <a:gd name="T34" fmla="*/ 491 w 566"/>
                  <a:gd name="T35" fmla="*/ 140 h 1192"/>
                  <a:gd name="T36" fmla="*/ 560 w 566"/>
                  <a:gd name="T37" fmla="*/ 12 h 1192"/>
                  <a:gd name="T38" fmla="*/ 529 w 566"/>
                  <a:gd name="T39" fmla="*/ 39 h 1192"/>
                  <a:gd name="T40" fmla="*/ 458 w 566"/>
                  <a:gd name="T41" fmla="*/ 156 h 1192"/>
                  <a:gd name="T42" fmla="*/ 354 w 566"/>
                  <a:gd name="T43" fmla="*/ 254 h 1192"/>
                  <a:gd name="T44" fmla="*/ 462 w 566"/>
                  <a:gd name="T45" fmla="*/ 217 h 1192"/>
                  <a:gd name="T46" fmla="*/ 452 w 566"/>
                  <a:gd name="T47" fmla="*/ 286 h 1192"/>
                  <a:gd name="T48" fmla="*/ 402 w 566"/>
                  <a:gd name="T49" fmla="*/ 358 h 1192"/>
                  <a:gd name="T50" fmla="*/ 475 w 566"/>
                  <a:gd name="T51" fmla="*/ 342 h 1192"/>
                  <a:gd name="T52" fmla="*/ 456 w 566"/>
                  <a:gd name="T53" fmla="*/ 397 h 1192"/>
                  <a:gd name="T54" fmla="*/ 450 w 566"/>
                  <a:gd name="T55" fmla="*/ 456 h 1192"/>
                  <a:gd name="T56" fmla="*/ 344 w 566"/>
                  <a:gd name="T57" fmla="*/ 535 h 1192"/>
                  <a:gd name="T58" fmla="*/ 464 w 566"/>
                  <a:gd name="T59" fmla="*/ 481 h 1192"/>
                  <a:gd name="T60" fmla="*/ 507 w 566"/>
                  <a:gd name="T61" fmla="*/ 535 h 1192"/>
                  <a:gd name="T62" fmla="*/ 434 w 566"/>
                  <a:gd name="T63" fmla="*/ 586 h 1192"/>
                  <a:gd name="T64" fmla="*/ 300 w 566"/>
                  <a:gd name="T65" fmla="*/ 650 h 1192"/>
                  <a:gd name="T66" fmla="*/ 452 w 566"/>
                  <a:gd name="T67" fmla="*/ 623 h 1192"/>
                  <a:gd name="T68" fmla="*/ 484 w 566"/>
                  <a:gd name="T69" fmla="*/ 725 h 1192"/>
                  <a:gd name="T70" fmla="*/ 303 w 566"/>
                  <a:gd name="T71" fmla="*/ 773 h 1192"/>
                  <a:gd name="T72" fmla="*/ 402 w 566"/>
                  <a:gd name="T73" fmla="*/ 769 h 1192"/>
                  <a:gd name="T74" fmla="*/ 464 w 566"/>
                  <a:gd name="T75" fmla="*/ 800 h 1192"/>
                  <a:gd name="T76" fmla="*/ 462 w 566"/>
                  <a:gd name="T77" fmla="*/ 860 h 1192"/>
                  <a:gd name="T78" fmla="*/ 289 w 566"/>
                  <a:gd name="T79" fmla="*/ 894 h 1192"/>
                  <a:gd name="T80" fmla="*/ 374 w 566"/>
                  <a:gd name="T81" fmla="*/ 894 h 1192"/>
                  <a:gd name="T82" fmla="*/ 473 w 566"/>
                  <a:gd name="T83" fmla="*/ 878 h 1192"/>
                  <a:gd name="T84" fmla="*/ 387 w 566"/>
                  <a:gd name="T85" fmla="*/ 958 h 1192"/>
                  <a:gd name="T86" fmla="*/ 289 w 566"/>
                  <a:gd name="T87" fmla="*/ 1006 h 1192"/>
                  <a:gd name="T88" fmla="*/ 413 w 566"/>
                  <a:gd name="T89" fmla="*/ 962 h 1192"/>
                  <a:gd name="T90" fmla="*/ 486 w 566"/>
                  <a:gd name="T91" fmla="*/ 946 h 1192"/>
                  <a:gd name="T92" fmla="*/ 484 w 566"/>
                  <a:gd name="T93" fmla="*/ 1017 h 1192"/>
                  <a:gd name="T94" fmla="*/ 495 w 566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6"/>
                  <a:gd name="T145" fmla="*/ 0 h 1192"/>
                  <a:gd name="T146" fmla="*/ 566 w 566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6" h="1192">
                    <a:moveTo>
                      <a:pt x="480" y="1078"/>
                    </a:moveTo>
                    <a:lnTo>
                      <a:pt x="456" y="1105"/>
                    </a:lnTo>
                    <a:lnTo>
                      <a:pt x="418" y="1113"/>
                    </a:lnTo>
                    <a:lnTo>
                      <a:pt x="369" y="1120"/>
                    </a:lnTo>
                    <a:lnTo>
                      <a:pt x="316" y="1131"/>
                    </a:lnTo>
                    <a:lnTo>
                      <a:pt x="282" y="1152"/>
                    </a:lnTo>
                    <a:lnTo>
                      <a:pt x="271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5" y="1045"/>
                    </a:lnTo>
                    <a:lnTo>
                      <a:pt x="87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7" y="1035"/>
                    </a:lnTo>
                    <a:lnTo>
                      <a:pt x="124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9" y="1186"/>
                    </a:lnTo>
                    <a:lnTo>
                      <a:pt x="310" y="1159"/>
                    </a:lnTo>
                    <a:lnTo>
                      <a:pt x="342" y="1143"/>
                    </a:lnTo>
                    <a:lnTo>
                      <a:pt x="379" y="1132"/>
                    </a:lnTo>
                    <a:lnTo>
                      <a:pt x="462" y="1125"/>
                    </a:lnTo>
                    <a:lnTo>
                      <a:pt x="486" y="1110"/>
                    </a:lnTo>
                    <a:lnTo>
                      <a:pt x="527" y="1099"/>
                    </a:lnTo>
                    <a:lnTo>
                      <a:pt x="535" y="1081"/>
                    </a:lnTo>
                    <a:lnTo>
                      <a:pt x="521" y="1060"/>
                    </a:lnTo>
                    <a:lnTo>
                      <a:pt x="507" y="1038"/>
                    </a:lnTo>
                    <a:lnTo>
                      <a:pt x="516" y="1011"/>
                    </a:lnTo>
                    <a:lnTo>
                      <a:pt x="527" y="997"/>
                    </a:lnTo>
                    <a:lnTo>
                      <a:pt x="527" y="974"/>
                    </a:lnTo>
                    <a:lnTo>
                      <a:pt x="516" y="937"/>
                    </a:lnTo>
                    <a:lnTo>
                      <a:pt x="511" y="919"/>
                    </a:lnTo>
                    <a:lnTo>
                      <a:pt x="496" y="903"/>
                    </a:lnTo>
                    <a:lnTo>
                      <a:pt x="489" y="883"/>
                    </a:lnTo>
                    <a:lnTo>
                      <a:pt x="496" y="865"/>
                    </a:lnTo>
                    <a:lnTo>
                      <a:pt x="512" y="851"/>
                    </a:lnTo>
                    <a:lnTo>
                      <a:pt x="511" y="828"/>
                    </a:lnTo>
                    <a:lnTo>
                      <a:pt x="502" y="811"/>
                    </a:lnTo>
                    <a:lnTo>
                      <a:pt x="484" y="785"/>
                    </a:lnTo>
                    <a:lnTo>
                      <a:pt x="473" y="773"/>
                    </a:lnTo>
                    <a:lnTo>
                      <a:pt x="478" y="753"/>
                    </a:lnTo>
                    <a:lnTo>
                      <a:pt x="505" y="737"/>
                    </a:lnTo>
                    <a:lnTo>
                      <a:pt x="516" y="716"/>
                    </a:lnTo>
                    <a:lnTo>
                      <a:pt x="512" y="698"/>
                    </a:lnTo>
                    <a:lnTo>
                      <a:pt x="495" y="666"/>
                    </a:lnTo>
                    <a:lnTo>
                      <a:pt x="475" y="629"/>
                    </a:lnTo>
                    <a:lnTo>
                      <a:pt x="468" y="602"/>
                    </a:lnTo>
                    <a:lnTo>
                      <a:pt x="478" y="591"/>
                    </a:lnTo>
                    <a:lnTo>
                      <a:pt x="507" y="580"/>
                    </a:lnTo>
                    <a:lnTo>
                      <a:pt x="523" y="570"/>
                    </a:lnTo>
                    <a:lnTo>
                      <a:pt x="527" y="535"/>
                    </a:lnTo>
                    <a:lnTo>
                      <a:pt x="507" y="497"/>
                    </a:lnTo>
                    <a:lnTo>
                      <a:pt x="511" y="472"/>
                    </a:lnTo>
                    <a:lnTo>
                      <a:pt x="518" y="449"/>
                    </a:lnTo>
                    <a:lnTo>
                      <a:pt x="500" y="422"/>
                    </a:lnTo>
                    <a:lnTo>
                      <a:pt x="484" y="397"/>
                    </a:lnTo>
                    <a:lnTo>
                      <a:pt x="489" y="380"/>
                    </a:lnTo>
                    <a:lnTo>
                      <a:pt x="500" y="363"/>
                    </a:lnTo>
                    <a:lnTo>
                      <a:pt x="500" y="336"/>
                    </a:lnTo>
                    <a:lnTo>
                      <a:pt x="489" y="320"/>
                    </a:lnTo>
                    <a:lnTo>
                      <a:pt x="478" y="308"/>
                    </a:lnTo>
                    <a:lnTo>
                      <a:pt x="480" y="288"/>
                    </a:lnTo>
                    <a:lnTo>
                      <a:pt x="500" y="277"/>
                    </a:lnTo>
                    <a:lnTo>
                      <a:pt x="511" y="267"/>
                    </a:lnTo>
                    <a:lnTo>
                      <a:pt x="505" y="245"/>
                    </a:lnTo>
                    <a:lnTo>
                      <a:pt x="484" y="217"/>
                    </a:lnTo>
                    <a:lnTo>
                      <a:pt x="475" y="194"/>
                    </a:lnTo>
                    <a:lnTo>
                      <a:pt x="473" y="167"/>
                    </a:lnTo>
                    <a:lnTo>
                      <a:pt x="491" y="140"/>
                    </a:lnTo>
                    <a:lnTo>
                      <a:pt x="529" y="99"/>
                    </a:lnTo>
                    <a:lnTo>
                      <a:pt x="549" y="66"/>
                    </a:lnTo>
                    <a:lnTo>
                      <a:pt x="566" y="39"/>
                    </a:lnTo>
                    <a:lnTo>
                      <a:pt x="560" y="12"/>
                    </a:lnTo>
                    <a:lnTo>
                      <a:pt x="546" y="0"/>
                    </a:lnTo>
                    <a:lnTo>
                      <a:pt x="535" y="1"/>
                    </a:lnTo>
                    <a:lnTo>
                      <a:pt x="516" y="23"/>
                    </a:lnTo>
                    <a:lnTo>
                      <a:pt x="529" y="39"/>
                    </a:lnTo>
                    <a:lnTo>
                      <a:pt x="527" y="66"/>
                    </a:lnTo>
                    <a:lnTo>
                      <a:pt x="502" y="113"/>
                    </a:lnTo>
                    <a:lnTo>
                      <a:pt x="469" y="140"/>
                    </a:lnTo>
                    <a:lnTo>
                      <a:pt x="458" y="156"/>
                    </a:lnTo>
                    <a:lnTo>
                      <a:pt x="450" y="178"/>
                    </a:lnTo>
                    <a:lnTo>
                      <a:pt x="447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9" y="272"/>
                    </a:lnTo>
                    <a:lnTo>
                      <a:pt x="363" y="276"/>
                    </a:lnTo>
                    <a:lnTo>
                      <a:pt x="429" y="229"/>
                    </a:lnTo>
                    <a:lnTo>
                      <a:pt x="462" y="217"/>
                    </a:lnTo>
                    <a:lnTo>
                      <a:pt x="478" y="249"/>
                    </a:lnTo>
                    <a:lnTo>
                      <a:pt x="484" y="261"/>
                    </a:lnTo>
                    <a:lnTo>
                      <a:pt x="468" y="276"/>
                    </a:lnTo>
                    <a:lnTo>
                      <a:pt x="452" y="286"/>
                    </a:lnTo>
                    <a:lnTo>
                      <a:pt x="450" y="304"/>
                    </a:lnTo>
                    <a:lnTo>
                      <a:pt x="456" y="324"/>
                    </a:lnTo>
                    <a:lnTo>
                      <a:pt x="441" y="340"/>
                    </a:lnTo>
                    <a:lnTo>
                      <a:pt x="402" y="358"/>
                    </a:lnTo>
                    <a:lnTo>
                      <a:pt x="342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5" y="342"/>
                    </a:lnTo>
                    <a:lnTo>
                      <a:pt x="484" y="347"/>
                    </a:lnTo>
                    <a:lnTo>
                      <a:pt x="478" y="363"/>
                    </a:lnTo>
                    <a:lnTo>
                      <a:pt x="462" y="380"/>
                    </a:lnTo>
                    <a:lnTo>
                      <a:pt x="456" y="397"/>
                    </a:lnTo>
                    <a:lnTo>
                      <a:pt x="464" y="418"/>
                    </a:lnTo>
                    <a:lnTo>
                      <a:pt x="484" y="434"/>
                    </a:lnTo>
                    <a:lnTo>
                      <a:pt x="484" y="449"/>
                    </a:lnTo>
                    <a:lnTo>
                      <a:pt x="450" y="456"/>
                    </a:lnTo>
                    <a:lnTo>
                      <a:pt x="424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4" y="535"/>
                    </a:lnTo>
                    <a:lnTo>
                      <a:pt x="371" y="532"/>
                    </a:lnTo>
                    <a:lnTo>
                      <a:pt x="429" y="513"/>
                    </a:lnTo>
                    <a:lnTo>
                      <a:pt x="450" y="497"/>
                    </a:lnTo>
                    <a:lnTo>
                      <a:pt x="464" y="481"/>
                    </a:lnTo>
                    <a:lnTo>
                      <a:pt x="484" y="477"/>
                    </a:lnTo>
                    <a:lnTo>
                      <a:pt x="484" y="497"/>
                    </a:lnTo>
                    <a:lnTo>
                      <a:pt x="496" y="515"/>
                    </a:lnTo>
                    <a:lnTo>
                      <a:pt x="507" y="535"/>
                    </a:lnTo>
                    <a:lnTo>
                      <a:pt x="500" y="552"/>
                    </a:lnTo>
                    <a:lnTo>
                      <a:pt x="475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60" y="607"/>
                    </a:lnTo>
                    <a:lnTo>
                      <a:pt x="305" y="627"/>
                    </a:lnTo>
                    <a:lnTo>
                      <a:pt x="283" y="638"/>
                    </a:lnTo>
                    <a:lnTo>
                      <a:pt x="300" y="650"/>
                    </a:lnTo>
                    <a:lnTo>
                      <a:pt x="333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2" y="623"/>
                    </a:lnTo>
                    <a:lnTo>
                      <a:pt x="464" y="656"/>
                    </a:lnTo>
                    <a:lnTo>
                      <a:pt x="484" y="683"/>
                    </a:lnTo>
                    <a:lnTo>
                      <a:pt x="486" y="705"/>
                    </a:lnTo>
                    <a:lnTo>
                      <a:pt x="484" y="725"/>
                    </a:lnTo>
                    <a:lnTo>
                      <a:pt x="462" y="732"/>
                    </a:lnTo>
                    <a:lnTo>
                      <a:pt x="424" y="741"/>
                    </a:lnTo>
                    <a:lnTo>
                      <a:pt x="374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8" y="785"/>
                    </a:lnTo>
                    <a:lnTo>
                      <a:pt x="402" y="769"/>
                    </a:lnTo>
                    <a:lnTo>
                      <a:pt x="431" y="759"/>
                    </a:lnTo>
                    <a:lnTo>
                      <a:pt x="456" y="753"/>
                    </a:lnTo>
                    <a:lnTo>
                      <a:pt x="452" y="773"/>
                    </a:lnTo>
                    <a:lnTo>
                      <a:pt x="464" y="800"/>
                    </a:lnTo>
                    <a:lnTo>
                      <a:pt x="480" y="816"/>
                    </a:lnTo>
                    <a:lnTo>
                      <a:pt x="484" y="835"/>
                    </a:lnTo>
                    <a:lnTo>
                      <a:pt x="484" y="851"/>
                    </a:lnTo>
                    <a:lnTo>
                      <a:pt x="462" y="860"/>
                    </a:lnTo>
                    <a:lnTo>
                      <a:pt x="420" y="862"/>
                    </a:lnTo>
                    <a:lnTo>
                      <a:pt x="391" y="871"/>
                    </a:lnTo>
                    <a:lnTo>
                      <a:pt x="326" y="892"/>
                    </a:lnTo>
                    <a:lnTo>
                      <a:pt x="289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6" y="908"/>
                    </a:lnTo>
                    <a:lnTo>
                      <a:pt x="374" y="894"/>
                    </a:lnTo>
                    <a:lnTo>
                      <a:pt x="402" y="883"/>
                    </a:lnTo>
                    <a:lnTo>
                      <a:pt x="436" y="876"/>
                    </a:lnTo>
                    <a:lnTo>
                      <a:pt x="464" y="878"/>
                    </a:lnTo>
                    <a:lnTo>
                      <a:pt x="473" y="878"/>
                    </a:lnTo>
                    <a:lnTo>
                      <a:pt x="473" y="903"/>
                    </a:lnTo>
                    <a:lnTo>
                      <a:pt x="480" y="915"/>
                    </a:lnTo>
                    <a:lnTo>
                      <a:pt x="431" y="926"/>
                    </a:lnTo>
                    <a:lnTo>
                      <a:pt x="387" y="958"/>
                    </a:lnTo>
                    <a:lnTo>
                      <a:pt x="338" y="976"/>
                    </a:lnTo>
                    <a:lnTo>
                      <a:pt x="305" y="981"/>
                    </a:lnTo>
                    <a:lnTo>
                      <a:pt x="278" y="995"/>
                    </a:lnTo>
                    <a:lnTo>
                      <a:pt x="289" y="1006"/>
                    </a:lnTo>
                    <a:lnTo>
                      <a:pt x="316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3" y="962"/>
                    </a:lnTo>
                    <a:lnTo>
                      <a:pt x="429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6" y="946"/>
                    </a:lnTo>
                    <a:lnTo>
                      <a:pt x="495" y="964"/>
                    </a:lnTo>
                    <a:lnTo>
                      <a:pt x="500" y="986"/>
                    </a:lnTo>
                    <a:lnTo>
                      <a:pt x="495" y="1006"/>
                    </a:lnTo>
                    <a:lnTo>
                      <a:pt x="484" y="1017"/>
                    </a:lnTo>
                    <a:lnTo>
                      <a:pt x="475" y="1044"/>
                    </a:lnTo>
                    <a:lnTo>
                      <a:pt x="484" y="1054"/>
                    </a:lnTo>
                    <a:lnTo>
                      <a:pt x="495" y="1065"/>
                    </a:lnTo>
                    <a:lnTo>
                      <a:pt x="495" y="1076"/>
                    </a:lnTo>
                    <a:lnTo>
                      <a:pt x="480" y="107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461" y="1071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214" y="-87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4203" y="-96"/>
                <a:ext cx="513" cy="304"/>
              </a:xfrm>
              <a:custGeom>
                <a:avLst/>
                <a:gdLst>
                  <a:gd name="T0" fmla="*/ 251 w 513"/>
                  <a:gd name="T1" fmla="*/ 259 h 304"/>
                  <a:gd name="T2" fmla="*/ 332 w 513"/>
                  <a:gd name="T3" fmla="*/ 237 h 304"/>
                  <a:gd name="T4" fmla="*/ 398 w 513"/>
                  <a:gd name="T5" fmla="*/ 207 h 304"/>
                  <a:gd name="T6" fmla="*/ 445 w 513"/>
                  <a:gd name="T7" fmla="*/ 175 h 304"/>
                  <a:gd name="T8" fmla="*/ 463 w 513"/>
                  <a:gd name="T9" fmla="*/ 154 h 304"/>
                  <a:gd name="T10" fmla="*/ 396 w 513"/>
                  <a:gd name="T11" fmla="*/ 91 h 304"/>
                  <a:gd name="T12" fmla="*/ 341 w 513"/>
                  <a:gd name="T13" fmla="*/ 59 h 304"/>
                  <a:gd name="T14" fmla="*/ 288 w 513"/>
                  <a:gd name="T15" fmla="*/ 26 h 304"/>
                  <a:gd name="T16" fmla="*/ 277 w 513"/>
                  <a:gd name="T17" fmla="*/ 26 h 304"/>
                  <a:gd name="T18" fmla="*/ 245 w 513"/>
                  <a:gd name="T19" fmla="*/ 36 h 304"/>
                  <a:gd name="T20" fmla="*/ 201 w 513"/>
                  <a:gd name="T21" fmla="*/ 49 h 304"/>
                  <a:gd name="T22" fmla="*/ 123 w 513"/>
                  <a:gd name="T23" fmla="*/ 54 h 304"/>
                  <a:gd name="T24" fmla="*/ 47 w 513"/>
                  <a:gd name="T25" fmla="*/ 53 h 304"/>
                  <a:gd name="T26" fmla="*/ 26 w 513"/>
                  <a:gd name="T27" fmla="*/ 54 h 304"/>
                  <a:gd name="T28" fmla="*/ 26 w 513"/>
                  <a:gd name="T29" fmla="*/ 70 h 304"/>
                  <a:gd name="T30" fmla="*/ 43 w 513"/>
                  <a:gd name="T31" fmla="*/ 91 h 304"/>
                  <a:gd name="T32" fmla="*/ 74 w 513"/>
                  <a:gd name="T33" fmla="*/ 132 h 304"/>
                  <a:gd name="T34" fmla="*/ 114 w 513"/>
                  <a:gd name="T35" fmla="*/ 165 h 304"/>
                  <a:gd name="T36" fmla="*/ 164 w 513"/>
                  <a:gd name="T37" fmla="*/ 214 h 304"/>
                  <a:gd name="T38" fmla="*/ 210 w 513"/>
                  <a:gd name="T39" fmla="*/ 249 h 304"/>
                  <a:gd name="T40" fmla="*/ 240 w 513"/>
                  <a:gd name="T41" fmla="*/ 268 h 304"/>
                  <a:gd name="T42" fmla="*/ 249 w 513"/>
                  <a:gd name="T43" fmla="*/ 291 h 304"/>
                  <a:gd name="T44" fmla="*/ 238 w 513"/>
                  <a:gd name="T45" fmla="*/ 304 h 304"/>
                  <a:gd name="T46" fmla="*/ 221 w 513"/>
                  <a:gd name="T47" fmla="*/ 296 h 304"/>
                  <a:gd name="T48" fmla="*/ 174 w 513"/>
                  <a:gd name="T49" fmla="*/ 252 h 304"/>
                  <a:gd name="T50" fmla="*/ 114 w 513"/>
                  <a:gd name="T51" fmla="*/ 202 h 304"/>
                  <a:gd name="T52" fmla="*/ 70 w 513"/>
                  <a:gd name="T53" fmla="*/ 165 h 304"/>
                  <a:gd name="T54" fmla="*/ 42 w 513"/>
                  <a:gd name="T55" fmla="*/ 132 h 304"/>
                  <a:gd name="T56" fmla="*/ 16 w 513"/>
                  <a:gd name="T57" fmla="*/ 98 h 304"/>
                  <a:gd name="T58" fmla="*/ 5 w 513"/>
                  <a:gd name="T59" fmla="*/ 75 h 304"/>
                  <a:gd name="T60" fmla="*/ 0 w 513"/>
                  <a:gd name="T61" fmla="*/ 49 h 304"/>
                  <a:gd name="T62" fmla="*/ 7 w 513"/>
                  <a:gd name="T63" fmla="*/ 33 h 304"/>
                  <a:gd name="T64" fmla="*/ 25 w 513"/>
                  <a:gd name="T65" fmla="*/ 26 h 304"/>
                  <a:gd name="T66" fmla="*/ 58 w 513"/>
                  <a:gd name="T67" fmla="*/ 27 h 304"/>
                  <a:gd name="T68" fmla="*/ 120 w 513"/>
                  <a:gd name="T69" fmla="*/ 36 h 304"/>
                  <a:gd name="T70" fmla="*/ 173 w 513"/>
                  <a:gd name="T71" fmla="*/ 36 h 304"/>
                  <a:gd name="T72" fmla="*/ 210 w 513"/>
                  <a:gd name="T73" fmla="*/ 26 h 304"/>
                  <a:gd name="T74" fmla="*/ 254 w 513"/>
                  <a:gd name="T75" fmla="*/ 16 h 304"/>
                  <a:gd name="T76" fmla="*/ 272 w 513"/>
                  <a:gd name="T77" fmla="*/ 0 h 304"/>
                  <a:gd name="T78" fmla="*/ 293 w 513"/>
                  <a:gd name="T79" fmla="*/ 0 h 304"/>
                  <a:gd name="T80" fmla="*/ 338 w 513"/>
                  <a:gd name="T81" fmla="*/ 27 h 304"/>
                  <a:gd name="T82" fmla="*/ 387 w 513"/>
                  <a:gd name="T83" fmla="*/ 66 h 304"/>
                  <a:gd name="T84" fmla="*/ 440 w 513"/>
                  <a:gd name="T85" fmla="*/ 99 h 304"/>
                  <a:gd name="T86" fmla="*/ 469 w 513"/>
                  <a:gd name="T87" fmla="*/ 121 h 304"/>
                  <a:gd name="T88" fmla="*/ 500 w 513"/>
                  <a:gd name="T89" fmla="*/ 142 h 304"/>
                  <a:gd name="T90" fmla="*/ 513 w 513"/>
                  <a:gd name="T91" fmla="*/ 149 h 304"/>
                  <a:gd name="T92" fmla="*/ 505 w 513"/>
                  <a:gd name="T93" fmla="*/ 163 h 304"/>
                  <a:gd name="T94" fmla="*/ 484 w 513"/>
                  <a:gd name="T95" fmla="*/ 177 h 304"/>
                  <a:gd name="T96" fmla="*/ 458 w 513"/>
                  <a:gd name="T97" fmla="*/ 198 h 304"/>
                  <a:gd name="T98" fmla="*/ 434 w 513"/>
                  <a:gd name="T99" fmla="*/ 207 h 304"/>
                  <a:gd name="T100" fmla="*/ 391 w 513"/>
                  <a:gd name="T101" fmla="*/ 226 h 304"/>
                  <a:gd name="T102" fmla="*/ 360 w 513"/>
                  <a:gd name="T103" fmla="*/ 241 h 304"/>
                  <a:gd name="T104" fmla="*/ 325 w 513"/>
                  <a:gd name="T105" fmla="*/ 263 h 304"/>
                  <a:gd name="T106" fmla="*/ 288 w 513"/>
                  <a:gd name="T107" fmla="*/ 268 h 304"/>
                  <a:gd name="T108" fmla="*/ 260 w 513"/>
                  <a:gd name="T109" fmla="*/ 270 h 304"/>
                  <a:gd name="T110" fmla="*/ 251 w 513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3"/>
                  <a:gd name="T169" fmla="*/ 0 h 304"/>
                  <a:gd name="T170" fmla="*/ 513 w 513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3" h="304">
                    <a:moveTo>
                      <a:pt x="251" y="259"/>
                    </a:moveTo>
                    <a:lnTo>
                      <a:pt x="332" y="237"/>
                    </a:lnTo>
                    <a:lnTo>
                      <a:pt x="398" y="207"/>
                    </a:lnTo>
                    <a:lnTo>
                      <a:pt x="445" y="175"/>
                    </a:lnTo>
                    <a:lnTo>
                      <a:pt x="463" y="154"/>
                    </a:lnTo>
                    <a:lnTo>
                      <a:pt x="396" y="91"/>
                    </a:lnTo>
                    <a:lnTo>
                      <a:pt x="341" y="59"/>
                    </a:lnTo>
                    <a:lnTo>
                      <a:pt x="288" y="26"/>
                    </a:lnTo>
                    <a:lnTo>
                      <a:pt x="277" y="26"/>
                    </a:lnTo>
                    <a:lnTo>
                      <a:pt x="245" y="36"/>
                    </a:lnTo>
                    <a:lnTo>
                      <a:pt x="201" y="49"/>
                    </a:lnTo>
                    <a:lnTo>
                      <a:pt x="123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3" y="91"/>
                    </a:lnTo>
                    <a:lnTo>
                      <a:pt x="74" y="132"/>
                    </a:lnTo>
                    <a:lnTo>
                      <a:pt x="114" y="165"/>
                    </a:lnTo>
                    <a:lnTo>
                      <a:pt x="164" y="214"/>
                    </a:lnTo>
                    <a:lnTo>
                      <a:pt x="210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8" y="304"/>
                    </a:lnTo>
                    <a:lnTo>
                      <a:pt x="221" y="296"/>
                    </a:lnTo>
                    <a:lnTo>
                      <a:pt x="174" y="252"/>
                    </a:lnTo>
                    <a:lnTo>
                      <a:pt x="114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0" y="26"/>
                    </a:lnTo>
                    <a:lnTo>
                      <a:pt x="254" y="16"/>
                    </a:lnTo>
                    <a:lnTo>
                      <a:pt x="272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7" y="66"/>
                    </a:lnTo>
                    <a:lnTo>
                      <a:pt x="440" y="99"/>
                    </a:lnTo>
                    <a:lnTo>
                      <a:pt x="469" y="121"/>
                    </a:lnTo>
                    <a:lnTo>
                      <a:pt x="500" y="142"/>
                    </a:lnTo>
                    <a:lnTo>
                      <a:pt x="513" y="149"/>
                    </a:lnTo>
                    <a:lnTo>
                      <a:pt x="505" y="163"/>
                    </a:lnTo>
                    <a:lnTo>
                      <a:pt x="484" y="177"/>
                    </a:lnTo>
                    <a:lnTo>
                      <a:pt x="458" y="198"/>
                    </a:lnTo>
                    <a:lnTo>
                      <a:pt x="434" y="207"/>
                    </a:lnTo>
                    <a:lnTo>
                      <a:pt x="391" y="226"/>
                    </a:lnTo>
                    <a:lnTo>
                      <a:pt x="360" y="241"/>
                    </a:lnTo>
                    <a:lnTo>
                      <a:pt x="325" y="263"/>
                    </a:lnTo>
                    <a:lnTo>
                      <a:pt x="288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4488" y="128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91" name="Freeform 108"/>
            <p:cNvSpPr>
              <a:spLocks/>
            </p:cNvSpPr>
            <p:nvPr/>
          </p:nvSpPr>
          <p:spPr bwMode="auto">
            <a:xfrm>
              <a:off x="3696" y="2211"/>
              <a:ext cx="296" cy="256"/>
            </a:xfrm>
            <a:custGeom>
              <a:avLst/>
              <a:gdLst>
                <a:gd name="T0" fmla="*/ 1 w 571"/>
                <a:gd name="T1" fmla="*/ 1 h 494"/>
                <a:gd name="T2" fmla="*/ 1 w 571"/>
                <a:gd name="T3" fmla="*/ 0 h 494"/>
                <a:gd name="T4" fmla="*/ 1 w 571"/>
                <a:gd name="T5" fmla="*/ 1 h 494"/>
                <a:gd name="T6" fmla="*/ 1 w 571"/>
                <a:gd name="T7" fmla="*/ 1 h 494"/>
                <a:gd name="T8" fmla="*/ 1 w 571"/>
                <a:gd name="T9" fmla="*/ 1 h 494"/>
                <a:gd name="T10" fmla="*/ 1 w 571"/>
                <a:gd name="T11" fmla="*/ 1 h 494"/>
                <a:gd name="T12" fmla="*/ 1 w 571"/>
                <a:gd name="T13" fmla="*/ 1 h 494"/>
                <a:gd name="T14" fmla="*/ 1 w 571"/>
                <a:gd name="T15" fmla="*/ 1 h 494"/>
                <a:gd name="T16" fmla="*/ 1 w 571"/>
                <a:gd name="T17" fmla="*/ 1 h 494"/>
                <a:gd name="T18" fmla="*/ 1 w 571"/>
                <a:gd name="T19" fmla="*/ 1 h 494"/>
                <a:gd name="T20" fmla="*/ 1 w 571"/>
                <a:gd name="T21" fmla="*/ 1 h 494"/>
                <a:gd name="T22" fmla="*/ 1 w 571"/>
                <a:gd name="T23" fmla="*/ 1 h 494"/>
                <a:gd name="T24" fmla="*/ 1 w 571"/>
                <a:gd name="T25" fmla="*/ 1 h 494"/>
                <a:gd name="T26" fmla="*/ 1 w 571"/>
                <a:gd name="T27" fmla="*/ 1 h 494"/>
                <a:gd name="T28" fmla="*/ 1 w 571"/>
                <a:gd name="T29" fmla="*/ 1 h 494"/>
                <a:gd name="T30" fmla="*/ 1 w 571"/>
                <a:gd name="T31" fmla="*/ 1 h 494"/>
                <a:gd name="T32" fmla="*/ 1 w 571"/>
                <a:gd name="T33" fmla="*/ 1 h 494"/>
                <a:gd name="T34" fmla="*/ 1 w 571"/>
                <a:gd name="T35" fmla="*/ 1 h 494"/>
                <a:gd name="T36" fmla="*/ 1 w 571"/>
                <a:gd name="T37" fmla="*/ 1 h 494"/>
                <a:gd name="T38" fmla="*/ 1 w 571"/>
                <a:gd name="T39" fmla="*/ 1 h 494"/>
                <a:gd name="T40" fmla="*/ 0 w 571"/>
                <a:gd name="T41" fmla="*/ 1 h 494"/>
                <a:gd name="T42" fmla="*/ 1 w 571"/>
                <a:gd name="T43" fmla="*/ 1 h 494"/>
                <a:gd name="T44" fmla="*/ 1 w 571"/>
                <a:gd name="T45" fmla="*/ 1 h 494"/>
                <a:gd name="T46" fmla="*/ 1 w 571"/>
                <a:gd name="T47" fmla="*/ 1 h 494"/>
                <a:gd name="T48" fmla="*/ 1 w 571"/>
                <a:gd name="T49" fmla="*/ 1 h 494"/>
                <a:gd name="T50" fmla="*/ 1 w 571"/>
                <a:gd name="T51" fmla="*/ 1 h 494"/>
                <a:gd name="T52" fmla="*/ 1 w 571"/>
                <a:gd name="T53" fmla="*/ 1 h 494"/>
                <a:gd name="T54" fmla="*/ 1 w 571"/>
                <a:gd name="T55" fmla="*/ 1 h 494"/>
                <a:gd name="T56" fmla="*/ 1 w 571"/>
                <a:gd name="T57" fmla="*/ 1 h 494"/>
                <a:gd name="T58" fmla="*/ 1 w 571"/>
                <a:gd name="T59" fmla="*/ 1 h 494"/>
                <a:gd name="T60" fmla="*/ 1 w 571"/>
                <a:gd name="T61" fmla="*/ 1 h 494"/>
                <a:gd name="T62" fmla="*/ 1 w 571"/>
                <a:gd name="T63" fmla="*/ 1 h 494"/>
                <a:gd name="T64" fmla="*/ 1 w 571"/>
                <a:gd name="T65" fmla="*/ 1 h 494"/>
                <a:gd name="T66" fmla="*/ 1 w 571"/>
                <a:gd name="T67" fmla="*/ 1 h 494"/>
                <a:gd name="T68" fmla="*/ 1 w 571"/>
                <a:gd name="T69" fmla="*/ 1 h 494"/>
                <a:gd name="T70" fmla="*/ 1 w 571"/>
                <a:gd name="T71" fmla="*/ 1 h 494"/>
                <a:gd name="T72" fmla="*/ 1 w 571"/>
                <a:gd name="T73" fmla="*/ 1 h 494"/>
                <a:gd name="T74" fmla="*/ 1 w 571"/>
                <a:gd name="T75" fmla="*/ 1 h 494"/>
                <a:gd name="T76" fmla="*/ 1 w 571"/>
                <a:gd name="T77" fmla="*/ 1 h 494"/>
                <a:gd name="T78" fmla="*/ 1 w 571"/>
                <a:gd name="T79" fmla="*/ 1 h 494"/>
                <a:gd name="T80" fmla="*/ 1 w 571"/>
                <a:gd name="T81" fmla="*/ 1 h 494"/>
                <a:gd name="T82" fmla="*/ 1 w 571"/>
                <a:gd name="T83" fmla="*/ 1 h 494"/>
                <a:gd name="T84" fmla="*/ 1 w 571"/>
                <a:gd name="T85" fmla="*/ 1 h 494"/>
                <a:gd name="T86" fmla="*/ 1 w 571"/>
                <a:gd name="T87" fmla="*/ 1 h 4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1"/>
                <a:gd name="T133" fmla="*/ 0 h 494"/>
                <a:gd name="T134" fmla="*/ 571 w 571"/>
                <a:gd name="T135" fmla="*/ 494 h 4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1" h="494">
                  <a:moveTo>
                    <a:pt x="512" y="8"/>
                  </a:moveTo>
                  <a:lnTo>
                    <a:pt x="536" y="0"/>
                  </a:lnTo>
                  <a:lnTo>
                    <a:pt x="564" y="20"/>
                  </a:lnTo>
                  <a:lnTo>
                    <a:pt x="571" y="61"/>
                  </a:lnTo>
                  <a:lnTo>
                    <a:pt x="562" y="100"/>
                  </a:lnTo>
                  <a:lnTo>
                    <a:pt x="512" y="179"/>
                  </a:lnTo>
                  <a:lnTo>
                    <a:pt x="441" y="259"/>
                  </a:lnTo>
                  <a:lnTo>
                    <a:pt x="362" y="320"/>
                  </a:lnTo>
                  <a:lnTo>
                    <a:pt x="332" y="343"/>
                  </a:lnTo>
                  <a:lnTo>
                    <a:pt x="304" y="347"/>
                  </a:lnTo>
                  <a:lnTo>
                    <a:pt x="252" y="362"/>
                  </a:lnTo>
                  <a:lnTo>
                    <a:pt x="184" y="375"/>
                  </a:lnTo>
                  <a:lnTo>
                    <a:pt x="125" y="405"/>
                  </a:lnTo>
                  <a:lnTo>
                    <a:pt x="90" y="423"/>
                  </a:lnTo>
                  <a:lnTo>
                    <a:pt x="74" y="444"/>
                  </a:lnTo>
                  <a:lnTo>
                    <a:pt x="62" y="466"/>
                  </a:lnTo>
                  <a:lnTo>
                    <a:pt x="44" y="489"/>
                  </a:lnTo>
                  <a:lnTo>
                    <a:pt x="23" y="494"/>
                  </a:lnTo>
                  <a:lnTo>
                    <a:pt x="12" y="475"/>
                  </a:lnTo>
                  <a:lnTo>
                    <a:pt x="12" y="450"/>
                  </a:lnTo>
                  <a:lnTo>
                    <a:pt x="0" y="439"/>
                  </a:lnTo>
                  <a:lnTo>
                    <a:pt x="1" y="413"/>
                  </a:lnTo>
                  <a:lnTo>
                    <a:pt x="28" y="392"/>
                  </a:lnTo>
                  <a:lnTo>
                    <a:pt x="40" y="385"/>
                  </a:lnTo>
                  <a:lnTo>
                    <a:pt x="64" y="378"/>
                  </a:lnTo>
                  <a:lnTo>
                    <a:pt x="75" y="355"/>
                  </a:lnTo>
                  <a:lnTo>
                    <a:pt x="66" y="321"/>
                  </a:lnTo>
                  <a:lnTo>
                    <a:pt x="50" y="295"/>
                  </a:lnTo>
                  <a:lnTo>
                    <a:pt x="62" y="274"/>
                  </a:lnTo>
                  <a:lnTo>
                    <a:pt x="92" y="279"/>
                  </a:lnTo>
                  <a:lnTo>
                    <a:pt x="93" y="301"/>
                  </a:lnTo>
                  <a:lnTo>
                    <a:pt x="93" y="331"/>
                  </a:lnTo>
                  <a:lnTo>
                    <a:pt x="99" y="359"/>
                  </a:lnTo>
                  <a:lnTo>
                    <a:pt x="110" y="368"/>
                  </a:lnTo>
                  <a:lnTo>
                    <a:pt x="141" y="362"/>
                  </a:lnTo>
                  <a:lnTo>
                    <a:pt x="172" y="345"/>
                  </a:lnTo>
                  <a:lnTo>
                    <a:pt x="233" y="321"/>
                  </a:lnTo>
                  <a:lnTo>
                    <a:pt x="280" y="303"/>
                  </a:lnTo>
                  <a:lnTo>
                    <a:pt x="313" y="296"/>
                  </a:lnTo>
                  <a:lnTo>
                    <a:pt x="362" y="249"/>
                  </a:lnTo>
                  <a:lnTo>
                    <a:pt x="417" y="188"/>
                  </a:lnTo>
                  <a:lnTo>
                    <a:pt x="452" y="143"/>
                  </a:lnTo>
                  <a:lnTo>
                    <a:pt x="485" y="73"/>
                  </a:lnTo>
                  <a:lnTo>
                    <a:pt x="512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  <p:grpSp>
        <p:nvGrpSpPr>
          <p:cNvPr id="109" name="Group 109"/>
          <p:cNvGrpSpPr>
            <a:grpSpLocks/>
          </p:cNvGrpSpPr>
          <p:nvPr/>
        </p:nvGrpSpPr>
        <p:grpSpPr bwMode="auto">
          <a:xfrm>
            <a:off x="8201025" y="2916238"/>
            <a:ext cx="1087438" cy="2055812"/>
            <a:chOff x="4206" y="1776"/>
            <a:chExt cx="685" cy="1252"/>
          </a:xfrm>
        </p:grpSpPr>
        <p:grpSp>
          <p:nvGrpSpPr>
            <p:cNvPr id="110" name="Group 110"/>
            <p:cNvGrpSpPr>
              <a:grpSpLocks/>
            </p:cNvGrpSpPr>
            <p:nvPr/>
          </p:nvGrpSpPr>
          <p:grpSpPr bwMode="auto">
            <a:xfrm>
              <a:off x="4206" y="1776"/>
              <a:ext cx="310" cy="696"/>
              <a:chOff x="2962" y="173"/>
              <a:chExt cx="597" cy="1341"/>
            </a:xfrm>
          </p:grpSpPr>
          <p:sp>
            <p:nvSpPr>
              <p:cNvPr id="167" name="Freeform 111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8" name="Freeform 112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9" name="Freeform 113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0" name="Freeform 114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1" name="Freeform 115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2" name="Freeform 116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3" name="Freeform 117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4" name="Freeform 118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5" name="Freeform 119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6" name="Freeform 120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7" name="Freeform 121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8" name="Freeform 122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79" name="Freeform 123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0" name="Freeform 124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1" name="Freeform 125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2" name="Freeform 126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Freeform 127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11" name="Group 128"/>
            <p:cNvGrpSpPr>
              <a:grpSpLocks/>
            </p:cNvGrpSpPr>
            <p:nvPr/>
          </p:nvGrpSpPr>
          <p:grpSpPr bwMode="auto">
            <a:xfrm>
              <a:off x="4270" y="1950"/>
              <a:ext cx="309" cy="696"/>
              <a:chOff x="2962" y="173"/>
              <a:chExt cx="597" cy="1341"/>
            </a:xfrm>
          </p:grpSpPr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12" name="Group 146"/>
            <p:cNvGrpSpPr>
              <a:grpSpLocks/>
            </p:cNvGrpSpPr>
            <p:nvPr/>
          </p:nvGrpSpPr>
          <p:grpSpPr bwMode="auto">
            <a:xfrm>
              <a:off x="4344" y="2151"/>
              <a:ext cx="310" cy="696"/>
              <a:chOff x="2962" y="173"/>
              <a:chExt cx="597" cy="1341"/>
            </a:xfrm>
          </p:grpSpPr>
          <p:sp>
            <p:nvSpPr>
              <p:cNvPr id="133" name="Freeform 147"/>
              <p:cNvSpPr>
                <a:spLocks/>
              </p:cNvSpPr>
              <p:nvPr/>
            </p:nvSpPr>
            <p:spPr bwMode="auto">
              <a:xfrm>
                <a:off x="2972" y="232"/>
                <a:ext cx="318" cy="1264"/>
              </a:xfrm>
              <a:custGeom>
                <a:avLst/>
                <a:gdLst>
                  <a:gd name="T0" fmla="*/ 312 w 318"/>
                  <a:gd name="T1" fmla="*/ 226 h 1264"/>
                  <a:gd name="T2" fmla="*/ 318 w 318"/>
                  <a:gd name="T3" fmla="*/ 274 h 1264"/>
                  <a:gd name="T4" fmla="*/ 318 w 318"/>
                  <a:gd name="T5" fmla="*/ 524 h 1264"/>
                  <a:gd name="T6" fmla="*/ 295 w 318"/>
                  <a:gd name="T7" fmla="*/ 859 h 1264"/>
                  <a:gd name="T8" fmla="*/ 297 w 318"/>
                  <a:gd name="T9" fmla="*/ 1074 h 1264"/>
                  <a:gd name="T10" fmla="*/ 309 w 318"/>
                  <a:gd name="T11" fmla="*/ 1222 h 1264"/>
                  <a:gd name="T12" fmla="*/ 297 w 318"/>
                  <a:gd name="T13" fmla="*/ 1264 h 1264"/>
                  <a:gd name="T14" fmla="*/ 279 w 318"/>
                  <a:gd name="T15" fmla="*/ 1255 h 1264"/>
                  <a:gd name="T16" fmla="*/ 170 w 318"/>
                  <a:gd name="T17" fmla="*/ 1173 h 1264"/>
                  <a:gd name="T18" fmla="*/ 143 w 318"/>
                  <a:gd name="T19" fmla="*/ 1157 h 1264"/>
                  <a:gd name="T20" fmla="*/ 126 w 318"/>
                  <a:gd name="T21" fmla="*/ 1133 h 1264"/>
                  <a:gd name="T22" fmla="*/ 98 w 318"/>
                  <a:gd name="T23" fmla="*/ 1103 h 1264"/>
                  <a:gd name="T24" fmla="*/ 62 w 318"/>
                  <a:gd name="T25" fmla="*/ 1071 h 1264"/>
                  <a:gd name="T26" fmla="*/ 44 w 318"/>
                  <a:gd name="T27" fmla="*/ 1028 h 1264"/>
                  <a:gd name="T28" fmla="*/ 0 w 318"/>
                  <a:gd name="T29" fmla="*/ 989 h 1264"/>
                  <a:gd name="T30" fmla="*/ 0 w 318"/>
                  <a:gd name="T31" fmla="*/ 968 h 1264"/>
                  <a:gd name="T32" fmla="*/ 24 w 318"/>
                  <a:gd name="T33" fmla="*/ 939 h 1264"/>
                  <a:gd name="T34" fmla="*/ 33 w 318"/>
                  <a:gd name="T35" fmla="*/ 901 h 1264"/>
                  <a:gd name="T36" fmla="*/ 27 w 318"/>
                  <a:gd name="T37" fmla="*/ 882 h 1264"/>
                  <a:gd name="T38" fmla="*/ 16 w 318"/>
                  <a:gd name="T39" fmla="*/ 848 h 1264"/>
                  <a:gd name="T40" fmla="*/ 12 w 318"/>
                  <a:gd name="T41" fmla="*/ 825 h 1264"/>
                  <a:gd name="T42" fmla="*/ 29 w 318"/>
                  <a:gd name="T43" fmla="*/ 789 h 1264"/>
                  <a:gd name="T44" fmla="*/ 29 w 318"/>
                  <a:gd name="T45" fmla="*/ 766 h 1264"/>
                  <a:gd name="T46" fmla="*/ 10 w 318"/>
                  <a:gd name="T47" fmla="*/ 718 h 1264"/>
                  <a:gd name="T48" fmla="*/ 10 w 318"/>
                  <a:gd name="T49" fmla="*/ 690 h 1264"/>
                  <a:gd name="T50" fmla="*/ 22 w 318"/>
                  <a:gd name="T51" fmla="*/ 668 h 1264"/>
                  <a:gd name="T52" fmla="*/ 40 w 318"/>
                  <a:gd name="T53" fmla="*/ 643 h 1264"/>
                  <a:gd name="T54" fmla="*/ 38 w 318"/>
                  <a:gd name="T55" fmla="*/ 600 h 1264"/>
                  <a:gd name="T56" fmla="*/ 27 w 318"/>
                  <a:gd name="T57" fmla="*/ 566 h 1264"/>
                  <a:gd name="T58" fmla="*/ 38 w 318"/>
                  <a:gd name="T59" fmla="*/ 524 h 1264"/>
                  <a:gd name="T60" fmla="*/ 49 w 318"/>
                  <a:gd name="T61" fmla="*/ 513 h 1264"/>
                  <a:gd name="T62" fmla="*/ 40 w 318"/>
                  <a:gd name="T63" fmla="*/ 476 h 1264"/>
                  <a:gd name="T64" fmla="*/ 16 w 318"/>
                  <a:gd name="T65" fmla="*/ 436 h 1264"/>
                  <a:gd name="T66" fmla="*/ 10 w 318"/>
                  <a:gd name="T67" fmla="*/ 409 h 1264"/>
                  <a:gd name="T68" fmla="*/ 16 w 318"/>
                  <a:gd name="T69" fmla="*/ 383 h 1264"/>
                  <a:gd name="T70" fmla="*/ 45 w 318"/>
                  <a:gd name="T71" fmla="*/ 362 h 1264"/>
                  <a:gd name="T72" fmla="*/ 44 w 318"/>
                  <a:gd name="T73" fmla="*/ 344 h 1264"/>
                  <a:gd name="T74" fmla="*/ 12 w 318"/>
                  <a:gd name="T75" fmla="*/ 286 h 1264"/>
                  <a:gd name="T76" fmla="*/ 1 w 318"/>
                  <a:gd name="T77" fmla="*/ 242 h 1264"/>
                  <a:gd name="T78" fmla="*/ 10 w 318"/>
                  <a:gd name="T79" fmla="*/ 216 h 1264"/>
                  <a:gd name="T80" fmla="*/ 40 w 318"/>
                  <a:gd name="T81" fmla="*/ 192 h 1264"/>
                  <a:gd name="T82" fmla="*/ 33 w 318"/>
                  <a:gd name="T83" fmla="*/ 173 h 1264"/>
                  <a:gd name="T84" fmla="*/ 12 w 318"/>
                  <a:gd name="T85" fmla="*/ 149 h 1264"/>
                  <a:gd name="T86" fmla="*/ 12 w 318"/>
                  <a:gd name="T87" fmla="*/ 124 h 1264"/>
                  <a:gd name="T88" fmla="*/ 45 w 318"/>
                  <a:gd name="T89" fmla="*/ 108 h 1264"/>
                  <a:gd name="T90" fmla="*/ 61 w 318"/>
                  <a:gd name="T91" fmla="*/ 90 h 1264"/>
                  <a:gd name="T92" fmla="*/ 33 w 318"/>
                  <a:gd name="T93" fmla="*/ 51 h 1264"/>
                  <a:gd name="T94" fmla="*/ 33 w 318"/>
                  <a:gd name="T95" fmla="*/ 32 h 1264"/>
                  <a:gd name="T96" fmla="*/ 66 w 318"/>
                  <a:gd name="T97" fmla="*/ 19 h 1264"/>
                  <a:gd name="T98" fmla="*/ 68 w 318"/>
                  <a:gd name="T99" fmla="*/ 0 h 1264"/>
                  <a:gd name="T100" fmla="*/ 105 w 318"/>
                  <a:gd name="T101" fmla="*/ 51 h 1264"/>
                  <a:gd name="T102" fmla="*/ 149 w 318"/>
                  <a:gd name="T103" fmla="*/ 106 h 1264"/>
                  <a:gd name="T104" fmla="*/ 203 w 318"/>
                  <a:gd name="T105" fmla="*/ 149 h 1264"/>
                  <a:gd name="T106" fmla="*/ 247 w 318"/>
                  <a:gd name="T107" fmla="*/ 183 h 1264"/>
                  <a:gd name="T108" fmla="*/ 295 w 318"/>
                  <a:gd name="T109" fmla="*/ 210 h 1264"/>
                  <a:gd name="T110" fmla="*/ 312 w 318"/>
                  <a:gd name="T111" fmla="*/ 226 h 1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1264"/>
                  <a:gd name="T170" fmla="*/ 318 w 318"/>
                  <a:gd name="T171" fmla="*/ 1264 h 1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1264">
                    <a:moveTo>
                      <a:pt x="312" y="226"/>
                    </a:moveTo>
                    <a:lnTo>
                      <a:pt x="318" y="274"/>
                    </a:lnTo>
                    <a:lnTo>
                      <a:pt x="318" y="524"/>
                    </a:lnTo>
                    <a:lnTo>
                      <a:pt x="295" y="859"/>
                    </a:lnTo>
                    <a:lnTo>
                      <a:pt x="297" y="1074"/>
                    </a:lnTo>
                    <a:lnTo>
                      <a:pt x="309" y="1222"/>
                    </a:lnTo>
                    <a:lnTo>
                      <a:pt x="297" y="1264"/>
                    </a:lnTo>
                    <a:lnTo>
                      <a:pt x="279" y="1255"/>
                    </a:lnTo>
                    <a:lnTo>
                      <a:pt x="170" y="1173"/>
                    </a:lnTo>
                    <a:lnTo>
                      <a:pt x="143" y="1157"/>
                    </a:lnTo>
                    <a:lnTo>
                      <a:pt x="126" y="1133"/>
                    </a:lnTo>
                    <a:lnTo>
                      <a:pt x="98" y="1103"/>
                    </a:lnTo>
                    <a:lnTo>
                      <a:pt x="62" y="1071"/>
                    </a:lnTo>
                    <a:lnTo>
                      <a:pt x="44" y="1028"/>
                    </a:lnTo>
                    <a:lnTo>
                      <a:pt x="0" y="989"/>
                    </a:lnTo>
                    <a:lnTo>
                      <a:pt x="0" y="968"/>
                    </a:lnTo>
                    <a:lnTo>
                      <a:pt x="24" y="939"/>
                    </a:lnTo>
                    <a:lnTo>
                      <a:pt x="33" y="901"/>
                    </a:lnTo>
                    <a:lnTo>
                      <a:pt x="27" y="882"/>
                    </a:lnTo>
                    <a:lnTo>
                      <a:pt x="16" y="848"/>
                    </a:lnTo>
                    <a:lnTo>
                      <a:pt x="12" y="825"/>
                    </a:lnTo>
                    <a:lnTo>
                      <a:pt x="29" y="789"/>
                    </a:lnTo>
                    <a:lnTo>
                      <a:pt x="29" y="766"/>
                    </a:lnTo>
                    <a:lnTo>
                      <a:pt x="10" y="718"/>
                    </a:lnTo>
                    <a:lnTo>
                      <a:pt x="10" y="690"/>
                    </a:lnTo>
                    <a:lnTo>
                      <a:pt x="22" y="668"/>
                    </a:lnTo>
                    <a:lnTo>
                      <a:pt x="40" y="643"/>
                    </a:lnTo>
                    <a:lnTo>
                      <a:pt x="38" y="600"/>
                    </a:lnTo>
                    <a:lnTo>
                      <a:pt x="27" y="566"/>
                    </a:lnTo>
                    <a:lnTo>
                      <a:pt x="38" y="524"/>
                    </a:lnTo>
                    <a:lnTo>
                      <a:pt x="49" y="513"/>
                    </a:lnTo>
                    <a:lnTo>
                      <a:pt x="40" y="476"/>
                    </a:lnTo>
                    <a:lnTo>
                      <a:pt x="16" y="436"/>
                    </a:lnTo>
                    <a:lnTo>
                      <a:pt x="10" y="409"/>
                    </a:lnTo>
                    <a:lnTo>
                      <a:pt x="16" y="383"/>
                    </a:lnTo>
                    <a:lnTo>
                      <a:pt x="45" y="362"/>
                    </a:lnTo>
                    <a:lnTo>
                      <a:pt x="44" y="344"/>
                    </a:lnTo>
                    <a:lnTo>
                      <a:pt x="12" y="286"/>
                    </a:lnTo>
                    <a:lnTo>
                      <a:pt x="1" y="242"/>
                    </a:lnTo>
                    <a:lnTo>
                      <a:pt x="10" y="216"/>
                    </a:lnTo>
                    <a:lnTo>
                      <a:pt x="40" y="192"/>
                    </a:lnTo>
                    <a:lnTo>
                      <a:pt x="33" y="173"/>
                    </a:lnTo>
                    <a:lnTo>
                      <a:pt x="12" y="149"/>
                    </a:lnTo>
                    <a:lnTo>
                      <a:pt x="12" y="124"/>
                    </a:lnTo>
                    <a:lnTo>
                      <a:pt x="45" y="108"/>
                    </a:lnTo>
                    <a:lnTo>
                      <a:pt x="61" y="90"/>
                    </a:lnTo>
                    <a:lnTo>
                      <a:pt x="33" y="51"/>
                    </a:lnTo>
                    <a:lnTo>
                      <a:pt x="33" y="32"/>
                    </a:lnTo>
                    <a:lnTo>
                      <a:pt x="66" y="19"/>
                    </a:lnTo>
                    <a:lnTo>
                      <a:pt x="68" y="0"/>
                    </a:lnTo>
                    <a:lnTo>
                      <a:pt x="105" y="51"/>
                    </a:lnTo>
                    <a:lnTo>
                      <a:pt x="149" y="106"/>
                    </a:lnTo>
                    <a:lnTo>
                      <a:pt x="203" y="149"/>
                    </a:lnTo>
                    <a:lnTo>
                      <a:pt x="247" y="183"/>
                    </a:lnTo>
                    <a:lnTo>
                      <a:pt x="295" y="210"/>
                    </a:lnTo>
                    <a:lnTo>
                      <a:pt x="312" y="22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4" name="Freeform 148"/>
              <p:cNvSpPr>
                <a:spLocks/>
              </p:cNvSpPr>
              <p:nvPr/>
            </p:nvSpPr>
            <p:spPr bwMode="auto">
              <a:xfrm>
                <a:off x="2962" y="252"/>
                <a:ext cx="97" cy="965"/>
              </a:xfrm>
              <a:custGeom>
                <a:avLst/>
                <a:gdLst>
                  <a:gd name="T0" fmla="*/ 65 w 97"/>
                  <a:gd name="T1" fmla="*/ 32 h 965"/>
                  <a:gd name="T2" fmla="*/ 97 w 97"/>
                  <a:gd name="T3" fmla="*/ 67 h 965"/>
                  <a:gd name="T4" fmla="*/ 77 w 97"/>
                  <a:gd name="T5" fmla="*/ 94 h 965"/>
                  <a:gd name="T6" fmla="*/ 36 w 97"/>
                  <a:gd name="T7" fmla="*/ 113 h 965"/>
                  <a:gd name="T8" fmla="*/ 52 w 97"/>
                  <a:gd name="T9" fmla="*/ 140 h 965"/>
                  <a:gd name="T10" fmla="*/ 71 w 97"/>
                  <a:gd name="T11" fmla="*/ 174 h 965"/>
                  <a:gd name="T12" fmla="*/ 48 w 97"/>
                  <a:gd name="T13" fmla="*/ 197 h 965"/>
                  <a:gd name="T14" fmla="*/ 28 w 97"/>
                  <a:gd name="T15" fmla="*/ 224 h 965"/>
                  <a:gd name="T16" fmla="*/ 48 w 97"/>
                  <a:gd name="T17" fmla="*/ 272 h 965"/>
                  <a:gd name="T18" fmla="*/ 71 w 97"/>
                  <a:gd name="T19" fmla="*/ 316 h 965"/>
                  <a:gd name="T20" fmla="*/ 65 w 97"/>
                  <a:gd name="T21" fmla="*/ 354 h 965"/>
                  <a:gd name="T22" fmla="*/ 36 w 97"/>
                  <a:gd name="T23" fmla="*/ 386 h 965"/>
                  <a:gd name="T24" fmla="*/ 70 w 97"/>
                  <a:gd name="T25" fmla="*/ 455 h 965"/>
                  <a:gd name="T26" fmla="*/ 83 w 97"/>
                  <a:gd name="T27" fmla="*/ 498 h 965"/>
                  <a:gd name="T28" fmla="*/ 58 w 97"/>
                  <a:gd name="T29" fmla="*/ 530 h 965"/>
                  <a:gd name="T30" fmla="*/ 63 w 97"/>
                  <a:gd name="T31" fmla="*/ 580 h 965"/>
                  <a:gd name="T32" fmla="*/ 81 w 97"/>
                  <a:gd name="T33" fmla="*/ 628 h 965"/>
                  <a:gd name="T34" fmla="*/ 60 w 97"/>
                  <a:gd name="T35" fmla="*/ 655 h 965"/>
                  <a:gd name="T36" fmla="*/ 31 w 97"/>
                  <a:gd name="T37" fmla="*/ 688 h 965"/>
                  <a:gd name="T38" fmla="*/ 60 w 97"/>
                  <a:gd name="T39" fmla="*/ 747 h 965"/>
                  <a:gd name="T40" fmla="*/ 71 w 97"/>
                  <a:gd name="T41" fmla="*/ 788 h 965"/>
                  <a:gd name="T42" fmla="*/ 46 w 97"/>
                  <a:gd name="T43" fmla="*/ 797 h 965"/>
                  <a:gd name="T44" fmla="*/ 52 w 97"/>
                  <a:gd name="T45" fmla="*/ 861 h 965"/>
                  <a:gd name="T46" fmla="*/ 65 w 97"/>
                  <a:gd name="T47" fmla="*/ 895 h 965"/>
                  <a:gd name="T48" fmla="*/ 46 w 97"/>
                  <a:gd name="T49" fmla="*/ 934 h 965"/>
                  <a:gd name="T50" fmla="*/ 1 w 97"/>
                  <a:gd name="T51" fmla="*/ 954 h 965"/>
                  <a:gd name="T52" fmla="*/ 35 w 97"/>
                  <a:gd name="T53" fmla="*/ 888 h 965"/>
                  <a:gd name="T54" fmla="*/ 19 w 97"/>
                  <a:gd name="T55" fmla="*/ 834 h 965"/>
                  <a:gd name="T56" fmla="*/ 23 w 97"/>
                  <a:gd name="T57" fmla="*/ 788 h 965"/>
                  <a:gd name="T58" fmla="*/ 36 w 97"/>
                  <a:gd name="T59" fmla="*/ 764 h 965"/>
                  <a:gd name="T60" fmla="*/ 8 w 97"/>
                  <a:gd name="T61" fmla="*/ 706 h 965"/>
                  <a:gd name="T62" fmla="*/ 8 w 97"/>
                  <a:gd name="T63" fmla="*/ 646 h 965"/>
                  <a:gd name="T64" fmla="*/ 43 w 97"/>
                  <a:gd name="T65" fmla="*/ 619 h 965"/>
                  <a:gd name="T66" fmla="*/ 35 w 97"/>
                  <a:gd name="T67" fmla="*/ 576 h 965"/>
                  <a:gd name="T68" fmla="*/ 25 w 97"/>
                  <a:gd name="T69" fmla="*/ 525 h 965"/>
                  <a:gd name="T70" fmla="*/ 52 w 97"/>
                  <a:gd name="T71" fmla="*/ 493 h 965"/>
                  <a:gd name="T72" fmla="*/ 40 w 97"/>
                  <a:gd name="T73" fmla="*/ 457 h 965"/>
                  <a:gd name="T74" fmla="*/ 8 w 97"/>
                  <a:gd name="T75" fmla="*/ 400 h 965"/>
                  <a:gd name="T76" fmla="*/ 13 w 97"/>
                  <a:gd name="T77" fmla="*/ 363 h 965"/>
                  <a:gd name="T78" fmla="*/ 43 w 97"/>
                  <a:gd name="T79" fmla="*/ 332 h 965"/>
                  <a:gd name="T80" fmla="*/ 11 w 97"/>
                  <a:gd name="T81" fmla="*/ 260 h 965"/>
                  <a:gd name="T82" fmla="*/ 0 w 97"/>
                  <a:gd name="T83" fmla="*/ 218 h 965"/>
                  <a:gd name="T84" fmla="*/ 25 w 97"/>
                  <a:gd name="T85" fmla="*/ 186 h 965"/>
                  <a:gd name="T86" fmla="*/ 36 w 97"/>
                  <a:gd name="T87" fmla="*/ 164 h 965"/>
                  <a:gd name="T88" fmla="*/ 8 w 97"/>
                  <a:gd name="T89" fmla="*/ 130 h 965"/>
                  <a:gd name="T90" fmla="*/ 19 w 97"/>
                  <a:gd name="T91" fmla="*/ 97 h 965"/>
                  <a:gd name="T92" fmla="*/ 52 w 97"/>
                  <a:gd name="T93" fmla="*/ 76 h 965"/>
                  <a:gd name="T94" fmla="*/ 53 w 97"/>
                  <a:gd name="T95" fmla="*/ 50 h 965"/>
                  <a:gd name="T96" fmla="*/ 36 w 97"/>
                  <a:gd name="T97" fmla="*/ 17 h 9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965"/>
                  <a:gd name="T149" fmla="*/ 97 w 97"/>
                  <a:gd name="T150" fmla="*/ 965 h 9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965">
                    <a:moveTo>
                      <a:pt x="48" y="0"/>
                    </a:moveTo>
                    <a:lnTo>
                      <a:pt x="65" y="32"/>
                    </a:lnTo>
                    <a:lnTo>
                      <a:pt x="81" y="53"/>
                    </a:lnTo>
                    <a:lnTo>
                      <a:pt x="97" y="67"/>
                    </a:lnTo>
                    <a:lnTo>
                      <a:pt x="93" y="83"/>
                    </a:lnTo>
                    <a:lnTo>
                      <a:pt x="77" y="94"/>
                    </a:lnTo>
                    <a:lnTo>
                      <a:pt x="53" y="99"/>
                    </a:lnTo>
                    <a:lnTo>
                      <a:pt x="36" y="113"/>
                    </a:lnTo>
                    <a:lnTo>
                      <a:pt x="40" y="130"/>
                    </a:lnTo>
                    <a:lnTo>
                      <a:pt x="52" y="140"/>
                    </a:lnTo>
                    <a:lnTo>
                      <a:pt x="71" y="162"/>
                    </a:lnTo>
                    <a:lnTo>
                      <a:pt x="71" y="174"/>
                    </a:lnTo>
                    <a:lnTo>
                      <a:pt x="65" y="186"/>
                    </a:lnTo>
                    <a:lnTo>
                      <a:pt x="48" y="197"/>
                    </a:lnTo>
                    <a:lnTo>
                      <a:pt x="31" y="208"/>
                    </a:lnTo>
                    <a:lnTo>
                      <a:pt x="28" y="224"/>
                    </a:lnTo>
                    <a:lnTo>
                      <a:pt x="35" y="240"/>
                    </a:lnTo>
                    <a:lnTo>
                      <a:pt x="48" y="272"/>
                    </a:lnTo>
                    <a:lnTo>
                      <a:pt x="60" y="297"/>
                    </a:lnTo>
                    <a:lnTo>
                      <a:pt x="71" y="316"/>
                    </a:lnTo>
                    <a:lnTo>
                      <a:pt x="71" y="336"/>
                    </a:lnTo>
                    <a:lnTo>
                      <a:pt x="65" y="354"/>
                    </a:lnTo>
                    <a:lnTo>
                      <a:pt x="48" y="370"/>
                    </a:lnTo>
                    <a:lnTo>
                      <a:pt x="36" y="386"/>
                    </a:lnTo>
                    <a:lnTo>
                      <a:pt x="40" y="413"/>
                    </a:lnTo>
                    <a:lnTo>
                      <a:pt x="70" y="455"/>
                    </a:lnTo>
                    <a:lnTo>
                      <a:pt x="81" y="477"/>
                    </a:lnTo>
                    <a:lnTo>
                      <a:pt x="83" y="498"/>
                    </a:lnTo>
                    <a:lnTo>
                      <a:pt x="71" y="514"/>
                    </a:lnTo>
                    <a:lnTo>
                      <a:pt x="58" y="530"/>
                    </a:lnTo>
                    <a:lnTo>
                      <a:pt x="53" y="553"/>
                    </a:lnTo>
                    <a:lnTo>
                      <a:pt x="63" y="580"/>
                    </a:lnTo>
                    <a:lnTo>
                      <a:pt x="75" y="608"/>
                    </a:lnTo>
                    <a:lnTo>
                      <a:pt x="81" y="628"/>
                    </a:lnTo>
                    <a:lnTo>
                      <a:pt x="75" y="641"/>
                    </a:lnTo>
                    <a:lnTo>
                      <a:pt x="60" y="655"/>
                    </a:lnTo>
                    <a:lnTo>
                      <a:pt x="40" y="672"/>
                    </a:lnTo>
                    <a:lnTo>
                      <a:pt x="31" y="688"/>
                    </a:lnTo>
                    <a:lnTo>
                      <a:pt x="40" y="717"/>
                    </a:lnTo>
                    <a:lnTo>
                      <a:pt x="60" y="747"/>
                    </a:lnTo>
                    <a:lnTo>
                      <a:pt x="70" y="769"/>
                    </a:lnTo>
                    <a:lnTo>
                      <a:pt x="71" y="788"/>
                    </a:lnTo>
                    <a:lnTo>
                      <a:pt x="65" y="797"/>
                    </a:lnTo>
                    <a:lnTo>
                      <a:pt x="46" y="797"/>
                    </a:lnTo>
                    <a:lnTo>
                      <a:pt x="40" y="836"/>
                    </a:lnTo>
                    <a:lnTo>
                      <a:pt x="52" y="861"/>
                    </a:lnTo>
                    <a:lnTo>
                      <a:pt x="63" y="879"/>
                    </a:lnTo>
                    <a:lnTo>
                      <a:pt x="65" y="895"/>
                    </a:lnTo>
                    <a:lnTo>
                      <a:pt x="65" y="911"/>
                    </a:lnTo>
                    <a:lnTo>
                      <a:pt x="46" y="934"/>
                    </a:lnTo>
                    <a:lnTo>
                      <a:pt x="19" y="965"/>
                    </a:lnTo>
                    <a:lnTo>
                      <a:pt x="1" y="954"/>
                    </a:lnTo>
                    <a:lnTo>
                      <a:pt x="8" y="929"/>
                    </a:lnTo>
                    <a:lnTo>
                      <a:pt x="35" y="888"/>
                    </a:lnTo>
                    <a:lnTo>
                      <a:pt x="31" y="863"/>
                    </a:lnTo>
                    <a:lnTo>
                      <a:pt x="19" y="834"/>
                    </a:lnTo>
                    <a:lnTo>
                      <a:pt x="11" y="809"/>
                    </a:lnTo>
                    <a:lnTo>
                      <a:pt x="23" y="788"/>
                    </a:lnTo>
                    <a:lnTo>
                      <a:pt x="35" y="780"/>
                    </a:lnTo>
                    <a:lnTo>
                      <a:pt x="36" y="764"/>
                    </a:lnTo>
                    <a:lnTo>
                      <a:pt x="23" y="733"/>
                    </a:lnTo>
                    <a:lnTo>
                      <a:pt x="8" y="706"/>
                    </a:lnTo>
                    <a:lnTo>
                      <a:pt x="0" y="679"/>
                    </a:lnTo>
                    <a:lnTo>
                      <a:pt x="8" y="646"/>
                    </a:lnTo>
                    <a:lnTo>
                      <a:pt x="35" y="634"/>
                    </a:lnTo>
                    <a:lnTo>
                      <a:pt x="43" y="619"/>
                    </a:lnTo>
                    <a:lnTo>
                      <a:pt x="40" y="598"/>
                    </a:lnTo>
                    <a:lnTo>
                      <a:pt x="35" y="576"/>
                    </a:lnTo>
                    <a:lnTo>
                      <a:pt x="25" y="548"/>
                    </a:lnTo>
                    <a:lnTo>
                      <a:pt x="25" y="525"/>
                    </a:lnTo>
                    <a:lnTo>
                      <a:pt x="36" y="511"/>
                    </a:lnTo>
                    <a:lnTo>
                      <a:pt x="52" y="493"/>
                    </a:lnTo>
                    <a:lnTo>
                      <a:pt x="52" y="482"/>
                    </a:lnTo>
                    <a:lnTo>
                      <a:pt x="40" y="457"/>
                    </a:lnTo>
                    <a:lnTo>
                      <a:pt x="17" y="425"/>
                    </a:lnTo>
                    <a:lnTo>
                      <a:pt x="8" y="400"/>
                    </a:lnTo>
                    <a:lnTo>
                      <a:pt x="8" y="381"/>
                    </a:lnTo>
                    <a:lnTo>
                      <a:pt x="13" y="363"/>
                    </a:lnTo>
                    <a:lnTo>
                      <a:pt x="28" y="348"/>
                    </a:lnTo>
                    <a:lnTo>
                      <a:pt x="43" y="332"/>
                    </a:lnTo>
                    <a:lnTo>
                      <a:pt x="43" y="320"/>
                    </a:lnTo>
                    <a:lnTo>
                      <a:pt x="11" y="260"/>
                    </a:lnTo>
                    <a:lnTo>
                      <a:pt x="5" y="238"/>
                    </a:lnTo>
                    <a:lnTo>
                      <a:pt x="0" y="218"/>
                    </a:lnTo>
                    <a:lnTo>
                      <a:pt x="11" y="200"/>
                    </a:lnTo>
                    <a:lnTo>
                      <a:pt x="25" y="186"/>
                    </a:lnTo>
                    <a:lnTo>
                      <a:pt x="36" y="174"/>
                    </a:lnTo>
                    <a:lnTo>
                      <a:pt x="36" y="164"/>
                    </a:lnTo>
                    <a:lnTo>
                      <a:pt x="25" y="147"/>
                    </a:lnTo>
                    <a:lnTo>
                      <a:pt x="8" y="130"/>
                    </a:lnTo>
                    <a:lnTo>
                      <a:pt x="8" y="113"/>
                    </a:lnTo>
                    <a:lnTo>
                      <a:pt x="19" y="97"/>
                    </a:lnTo>
                    <a:lnTo>
                      <a:pt x="36" y="83"/>
                    </a:lnTo>
                    <a:lnTo>
                      <a:pt x="52" y="76"/>
                    </a:lnTo>
                    <a:lnTo>
                      <a:pt x="60" y="65"/>
                    </a:lnTo>
                    <a:lnTo>
                      <a:pt x="53" y="50"/>
                    </a:lnTo>
                    <a:lnTo>
                      <a:pt x="43" y="34"/>
                    </a:lnTo>
                    <a:lnTo>
                      <a:pt x="36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5" name="Freeform 149"/>
              <p:cNvSpPr>
                <a:spLocks/>
              </p:cNvSpPr>
              <p:nvPr/>
            </p:nvSpPr>
            <p:spPr bwMode="auto">
              <a:xfrm>
                <a:off x="3203" y="485"/>
                <a:ext cx="93" cy="782"/>
              </a:xfrm>
              <a:custGeom>
                <a:avLst/>
                <a:gdLst>
                  <a:gd name="T0" fmla="*/ 82 w 93"/>
                  <a:gd name="T1" fmla="*/ 21 h 782"/>
                  <a:gd name="T2" fmla="*/ 86 w 93"/>
                  <a:gd name="T3" fmla="*/ 76 h 782"/>
                  <a:gd name="T4" fmla="*/ 47 w 93"/>
                  <a:gd name="T5" fmla="*/ 97 h 782"/>
                  <a:gd name="T6" fmla="*/ 59 w 93"/>
                  <a:gd name="T7" fmla="*/ 157 h 782"/>
                  <a:gd name="T8" fmla="*/ 77 w 93"/>
                  <a:gd name="T9" fmla="*/ 215 h 782"/>
                  <a:gd name="T10" fmla="*/ 53 w 93"/>
                  <a:gd name="T11" fmla="*/ 243 h 782"/>
                  <a:gd name="T12" fmla="*/ 59 w 93"/>
                  <a:gd name="T13" fmla="*/ 293 h 782"/>
                  <a:gd name="T14" fmla="*/ 77 w 93"/>
                  <a:gd name="T15" fmla="*/ 346 h 782"/>
                  <a:gd name="T16" fmla="*/ 65 w 93"/>
                  <a:gd name="T17" fmla="*/ 383 h 782"/>
                  <a:gd name="T18" fmla="*/ 45 w 93"/>
                  <a:gd name="T19" fmla="*/ 417 h 782"/>
                  <a:gd name="T20" fmla="*/ 71 w 93"/>
                  <a:gd name="T21" fmla="*/ 486 h 782"/>
                  <a:gd name="T22" fmla="*/ 77 w 93"/>
                  <a:gd name="T23" fmla="*/ 531 h 782"/>
                  <a:gd name="T24" fmla="*/ 33 w 93"/>
                  <a:gd name="T25" fmla="*/ 565 h 782"/>
                  <a:gd name="T26" fmla="*/ 45 w 93"/>
                  <a:gd name="T27" fmla="*/ 633 h 782"/>
                  <a:gd name="T28" fmla="*/ 57 w 93"/>
                  <a:gd name="T29" fmla="*/ 693 h 782"/>
                  <a:gd name="T30" fmla="*/ 33 w 93"/>
                  <a:gd name="T31" fmla="*/ 727 h 782"/>
                  <a:gd name="T32" fmla="*/ 21 w 93"/>
                  <a:gd name="T33" fmla="*/ 774 h 782"/>
                  <a:gd name="T34" fmla="*/ 10 w 93"/>
                  <a:gd name="T35" fmla="*/ 755 h 782"/>
                  <a:gd name="T36" fmla="*/ 33 w 93"/>
                  <a:gd name="T37" fmla="*/ 700 h 782"/>
                  <a:gd name="T38" fmla="*/ 21 w 93"/>
                  <a:gd name="T39" fmla="*/ 618 h 782"/>
                  <a:gd name="T40" fmla="*/ 15 w 93"/>
                  <a:gd name="T41" fmla="*/ 559 h 782"/>
                  <a:gd name="T42" fmla="*/ 47 w 93"/>
                  <a:gd name="T43" fmla="*/ 519 h 782"/>
                  <a:gd name="T44" fmla="*/ 21 w 93"/>
                  <a:gd name="T45" fmla="*/ 461 h 782"/>
                  <a:gd name="T46" fmla="*/ 15 w 93"/>
                  <a:gd name="T47" fmla="*/ 407 h 782"/>
                  <a:gd name="T48" fmla="*/ 39 w 93"/>
                  <a:gd name="T49" fmla="*/ 364 h 782"/>
                  <a:gd name="T50" fmla="*/ 51 w 93"/>
                  <a:gd name="T51" fmla="*/ 330 h 782"/>
                  <a:gd name="T52" fmla="*/ 27 w 93"/>
                  <a:gd name="T53" fmla="*/ 277 h 782"/>
                  <a:gd name="T54" fmla="*/ 33 w 93"/>
                  <a:gd name="T55" fmla="*/ 231 h 782"/>
                  <a:gd name="T56" fmla="*/ 47 w 93"/>
                  <a:gd name="T57" fmla="*/ 199 h 782"/>
                  <a:gd name="T58" fmla="*/ 30 w 93"/>
                  <a:gd name="T59" fmla="*/ 150 h 782"/>
                  <a:gd name="T60" fmla="*/ 23 w 93"/>
                  <a:gd name="T61" fmla="*/ 95 h 782"/>
                  <a:gd name="T62" fmla="*/ 51 w 93"/>
                  <a:gd name="T63" fmla="*/ 60 h 782"/>
                  <a:gd name="T64" fmla="*/ 53 w 93"/>
                  <a:gd name="T65" fmla="*/ 25 h 782"/>
                  <a:gd name="T66" fmla="*/ 71 w 93"/>
                  <a:gd name="T67" fmla="*/ 0 h 7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782"/>
                  <a:gd name="T104" fmla="*/ 93 w 93"/>
                  <a:gd name="T105" fmla="*/ 782 h 7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782">
                    <a:moveTo>
                      <a:pt x="71" y="0"/>
                    </a:moveTo>
                    <a:lnTo>
                      <a:pt x="82" y="21"/>
                    </a:lnTo>
                    <a:lnTo>
                      <a:pt x="93" y="60"/>
                    </a:lnTo>
                    <a:lnTo>
                      <a:pt x="86" y="76"/>
                    </a:lnTo>
                    <a:lnTo>
                      <a:pt x="62" y="87"/>
                    </a:lnTo>
                    <a:lnTo>
                      <a:pt x="47" y="97"/>
                    </a:lnTo>
                    <a:lnTo>
                      <a:pt x="47" y="128"/>
                    </a:lnTo>
                    <a:lnTo>
                      <a:pt x="59" y="157"/>
                    </a:lnTo>
                    <a:lnTo>
                      <a:pt x="74" y="177"/>
                    </a:lnTo>
                    <a:lnTo>
                      <a:pt x="77" y="215"/>
                    </a:lnTo>
                    <a:lnTo>
                      <a:pt x="69" y="227"/>
                    </a:lnTo>
                    <a:lnTo>
                      <a:pt x="53" y="243"/>
                    </a:lnTo>
                    <a:lnTo>
                      <a:pt x="51" y="269"/>
                    </a:lnTo>
                    <a:lnTo>
                      <a:pt x="59" y="293"/>
                    </a:lnTo>
                    <a:lnTo>
                      <a:pt x="71" y="312"/>
                    </a:lnTo>
                    <a:lnTo>
                      <a:pt x="77" y="346"/>
                    </a:lnTo>
                    <a:lnTo>
                      <a:pt x="77" y="364"/>
                    </a:lnTo>
                    <a:lnTo>
                      <a:pt x="65" y="383"/>
                    </a:lnTo>
                    <a:lnTo>
                      <a:pt x="45" y="401"/>
                    </a:lnTo>
                    <a:lnTo>
                      <a:pt x="45" y="417"/>
                    </a:lnTo>
                    <a:lnTo>
                      <a:pt x="51" y="467"/>
                    </a:lnTo>
                    <a:lnTo>
                      <a:pt x="71" y="486"/>
                    </a:lnTo>
                    <a:lnTo>
                      <a:pt x="82" y="508"/>
                    </a:lnTo>
                    <a:lnTo>
                      <a:pt x="77" y="531"/>
                    </a:lnTo>
                    <a:lnTo>
                      <a:pt x="47" y="548"/>
                    </a:lnTo>
                    <a:lnTo>
                      <a:pt x="33" y="565"/>
                    </a:lnTo>
                    <a:lnTo>
                      <a:pt x="30" y="595"/>
                    </a:lnTo>
                    <a:lnTo>
                      <a:pt x="45" y="633"/>
                    </a:lnTo>
                    <a:lnTo>
                      <a:pt x="57" y="671"/>
                    </a:lnTo>
                    <a:lnTo>
                      <a:pt x="57" y="693"/>
                    </a:lnTo>
                    <a:lnTo>
                      <a:pt x="51" y="721"/>
                    </a:lnTo>
                    <a:lnTo>
                      <a:pt x="33" y="727"/>
                    </a:lnTo>
                    <a:lnTo>
                      <a:pt x="21" y="749"/>
                    </a:lnTo>
                    <a:lnTo>
                      <a:pt x="21" y="774"/>
                    </a:lnTo>
                    <a:lnTo>
                      <a:pt x="0" y="782"/>
                    </a:lnTo>
                    <a:lnTo>
                      <a:pt x="10" y="755"/>
                    </a:lnTo>
                    <a:lnTo>
                      <a:pt x="27" y="721"/>
                    </a:lnTo>
                    <a:lnTo>
                      <a:pt x="33" y="700"/>
                    </a:lnTo>
                    <a:lnTo>
                      <a:pt x="33" y="657"/>
                    </a:lnTo>
                    <a:lnTo>
                      <a:pt x="21" y="618"/>
                    </a:lnTo>
                    <a:lnTo>
                      <a:pt x="18" y="590"/>
                    </a:lnTo>
                    <a:lnTo>
                      <a:pt x="15" y="559"/>
                    </a:lnTo>
                    <a:lnTo>
                      <a:pt x="35" y="535"/>
                    </a:lnTo>
                    <a:lnTo>
                      <a:pt x="47" y="519"/>
                    </a:lnTo>
                    <a:lnTo>
                      <a:pt x="39" y="486"/>
                    </a:lnTo>
                    <a:lnTo>
                      <a:pt x="21" y="461"/>
                    </a:lnTo>
                    <a:lnTo>
                      <a:pt x="18" y="439"/>
                    </a:lnTo>
                    <a:lnTo>
                      <a:pt x="15" y="407"/>
                    </a:lnTo>
                    <a:lnTo>
                      <a:pt x="23" y="385"/>
                    </a:lnTo>
                    <a:lnTo>
                      <a:pt x="39" y="364"/>
                    </a:lnTo>
                    <a:lnTo>
                      <a:pt x="51" y="348"/>
                    </a:lnTo>
                    <a:lnTo>
                      <a:pt x="51" y="330"/>
                    </a:lnTo>
                    <a:lnTo>
                      <a:pt x="39" y="312"/>
                    </a:lnTo>
                    <a:lnTo>
                      <a:pt x="27" y="277"/>
                    </a:lnTo>
                    <a:lnTo>
                      <a:pt x="27" y="253"/>
                    </a:lnTo>
                    <a:lnTo>
                      <a:pt x="33" y="231"/>
                    </a:lnTo>
                    <a:lnTo>
                      <a:pt x="45" y="215"/>
                    </a:lnTo>
                    <a:lnTo>
                      <a:pt x="47" y="199"/>
                    </a:lnTo>
                    <a:lnTo>
                      <a:pt x="45" y="179"/>
                    </a:lnTo>
                    <a:lnTo>
                      <a:pt x="30" y="150"/>
                    </a:lnTo>
                    <a:lnTo>
                      <a:pt x="21" y="130"/>
                    </a:lnTo>
                    <a:lnTo>
                      <a:pt x="23" y="95"/>
                    </a:lnTo>
                    <a:lnTo>
                      <a:pt x="35" y="81"/>
                    </a:lnTo>
                    <a:lnTo>
                      <a:pt x="51" y="60"/>
                    </a:lnTo>
                    <a:lnTo>
                      <a:pt x="59" y="41"/>
                    </a:lnTo>
                    <a:lnTo>
                      <a:pt x="53" y="25"/>
                    </a:lnTo>
                    <a:lnTo>
                      <a:pt x="57" y="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6" name="Freeform 150"/>
              <p:cNvSpPr>
                <a:spLocks/>
              </p:cNvSpPr>
              <p:nvPr/>
            </p:nvSpPr>
            <p:spPr bwMode="auto">
              <a:xfrm>
                <a:off x="3069" y="391"/>
                <a:ext cx="202" cy="175"/>
              </a:xfrm>
              <a:custGeom>
                <a:avLst/>
                <a:gdLst>
                  <a:gd name="T0" fmla="*/ 202 w 202"/>
                  <a:gd name="T1" fmla="*/ 140 h 175"/>
                  <a:gd name="T2" fmla="*/ 140 w 202"/>
                  <a:gd name="T3" fmla="*/ 90 h 175"/>
                  <a:gd name="T4" fmla="*/ 90 w 202"/>
                  <a:gd name="T5" fmla="*/ 45 h 175"/>
                  <a:gd name="T6" fmla="*/ 43 w 202"/>
                  <a:gd name="T7" fmla="*/ 0 h 175"/>
                  <a:gd name="T8" fmla="*/ 0 w 202"/>
                  <a:gd name="T9" fmla="*/ 0 h 175"/>
                  <a:gd name="T10" fmla="*/ 101 w 202"/>
                  <a:gd name="T11" fmla="*/ 73 h 175"/>
                  <a:gd name="T12" fmla="*/ 149 w 202"/>
                  <a:gd name="T13" fmla="*/ 118 h 175"/>
                  <a:gd name="T14" fmla="*/ 191 w 202"/>
                  <a:gd name="T15" fmla="*/ 175 h 175"/>
                  <a:gd name="T16" fmla="*/ 202 w 202"/>
                  <a:gd name="T17" fmla="*/ 14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175"/>
                  <a:gd name="T29" fmla="*/ 202 w 202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175">
                    <a:moveTo>
                      <a:pt x="202" y="140"/>
                    </a:moveTo>
                    <a:lnTo>
                      <a:pt x="140" y="90"/>
                    </a:lnTo>
                    <a:lnTo>
                      <a:pt x="90" y="4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01" y="73"/>
                    </a:lnTo>
                    <a:lnTo>
                      <a:pt x="149" y="118"/>
                    </a:lnTo>
                    <a:lnTo>
                      <a:pt x="191" y="175"/>
                    </a:lnTo>
                    <a:lnTo>
                      <a:pt x="202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7" name="Freeform 151"/>
              <p:cNvSpPr>
                <a:spLocks/>
              </p:cNvSpPr>
              <p:nvPr/>
            </p:nvSpPr>
            <p:spPr bwMode="auto">
              <a:xfrm>
                <a:off x="3067" y="488"/>
                <a:ext cx="175" cy="144"/>
              </a:xfrm>
              <a:custGeom>
                <a:avLst/>
                <a:gdLst>
                  <a:gd name="T0" fmla="*/ 175 w 175"/>
                  <a:gd name="T1" fmla="*/ 90 h 144"/>
                  <a:gd name="T2" fmla="*/ 129 w 175"/>
                  <a:gd name="T3" fmla="*/ 73 h 144"/>
                  <a:gd name="T4" fmla="*/ 95 w 175"/>
                  <a:gd name="T5" fmla="*/ 44 h 144"/>
                  <a:gd name="T6" fmla="*/ 34 w 175"/>
                  <a:gd name="T7" fmla="*/ 0 h 144"/>
                  <a:gd name="T8" fmla="*/ 0 w 175"/>
                  <a:gd name="T9" fmla="*/ 0 h 144"/>
                  <a:gd name="T10" fmla="*/ 79 w 175"/>
                  <a:gd name="T11" fmla="*/ 44 h 144"/>
                  <a:gd name="T12" fmla="*/ 109 w 175"/>
                  <a:gd name="T13" fmla="*/ 75 h 144"/>
                  <a:gd name="T14" fmla="*/ 175 w 175"/>
                  <a:gd name="T15" fmla="*/ 144 h 144"/>
                  <a:gd name="T16" fmla="*/ 171 w 175"/>
                  <a:gd name="T17" fmla="*/ 102 h 144"/>
                  <a:gd name="T18" fmla="*/ 175 w 175"/>
                  <a:gd name="T19" fmla="*/ 9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144"/>
                  <a:gd name="T32" fmla="*/ 175 w 175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144">
                    <a:moveTo>
                      <a:pt x="175" y="90"/>
                    </a:moveTo>
                    <a:lnTo>
                      <a:pt x="129" y="73"/>
                    </a:lnTo>
                    <a:lnTo>
                      <a:pt x="95" y="44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79" y="44"/>
                    </a:lnTo>
                    <a:lnTo>
                      <a:pt x="109" y="75"/>
                    </a:lnTo>
                    <a:lnTo>
                      <a:pt x="175" y="144"/>
                    </a:lnTo>
                    <a:lnTo>
                      <a:pt x="171" y="102"/>
                    </a:lnTo>
                    <a:lnTo>
                      <a:pt x="175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8" name="Freeform 152"/>
              <p:cNvSpPr>
                <a:spLocks/>
              </p:cNvSpPr>
              <p:nvPr/>
            </p:nvSpPr>
            <p:spPr bwMode="auto">
              <a:xfrm>
                <a:off x="3042" y="569"/>
                <a:ext cx="205" cy="219"/>
              </a:xfrm>
              <a:custGeom>
                <a:avLst/>
                <a:gdLst>
                  <a:gd name="T0" fmla="*/ 201 w 205"/>
                  <a:gd name="T1" fmla="*/ 163 h 219"/>
                  <a:gd name="T2" fmla="*/ 145 w 205"/>
                  <a:gd name="T3" fmla="*/ 113 h 219"/>
                  <a:gd name="T4" fmla="*/ 123 w 205"/>
                  <a:gd name="T5" fmla="*/ 79 h 219"/>
                  <a:gd name="T6" fmla="*/ 78 w 205"/>
                  <a:gd name="T7" fmla="*/ 46 h 219"/>
                  <a:gd name="T8" fmla="*/ 39 w 205"/>
                  <a:gd name="T9" fmla="*/ 17 h 219"/>
                  <a:gd name="T10" fmla="*/ 10 w 205"/>
                  <a:gd name="T11" fmla="*/ 0 h 219"/>
                  <a:gd name="T12" fmla="*/ 0 w 205"/>
                  <a:gd name="T13" fmla="*/ 0 h 219"/>
                  <a:gd name="T14" fmla="*/ 0 w 205"/>
                  <a:gd name="T15" fmla="*/ 17 h 219"/>
                  <a:gd name="T16" fmla="*/ 33 w 205"/>
                  <a:gd name="T17" fmla="*/ 38 h 219"/>
                  <a:gd name="T18" fmla="*/ 95 w 205"/>
                  <a:gd name="T19" fmla="*/ 78 h 219"/>
                  <a:gd name="T20" fmla="*/ 139 w 205"/>
                  <a:gd name="T21" fmla="*/ 122 h 219"/>
                  <a:gd name="T22" fmla="*/ 171 w 205"/>
                  <a:gd name="T23" fmla="*/ 172 h 219"/>
                  <a:gd name="T24" fmla="*/ 205 w 205"/>
                  <a:gd name="T25" fmla="*/ 219 h 219"/>
                  <a:gd name="T26" fmla="*/ 201 w 205"/>
                  <a:gd name="T27" fmla="*/ 163 h 2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5"/>
                  <a:gd name="T43" fmla="*/ 0 h 219"/>
                  <a:gd name="T44" fmla="*/ 205 w 205"/>
                  <a:gd name="T45" fmla="*/ 219 h 2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5" h="219">
                    <a:moveTo>
                      <a:pt x="201" y="163"/>
                    </a:moveTo>
                    <a:lnTo>
                      <a:pt x="145" y="113"/>
                    </a:lnTo>
                    <a:lnTo>
                      <a:pt x="123" y="79"/>
                    </a:lnTo>
                    <a:lnTo>
                      <a:pt x="78" y="46"/>
                    </a:lnTo>
                    <a:lnTo>
                      <a:pt x="39" y="17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33" y="38"/>
                    </a:lnTo>
                    <a:lnTo>
                      <a:pt x="95" y="78"/>
                    </a:lnTo>
                    <a:lnTo>
                      <a:pt x="139" y="122"/>
                    </a:lnTo>
                    <a:lnTo>
                      <a:pt x="171" y="172"/>
                    </a:lnTo>
                    <a:lnTo>
                      <a:pt x="205" y="219"/>
                    </a:lnTo>
                    <a:lnTo>
                      <a:pt x="201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9" name="Freeform 153"/>
              <p:cNvSpPr>
                <a:spLocks/>
              </p:cNvSpPr>
              <p:nvPr/>
            </p:nvSpPr>
            <p:spPr bwMode="auto">
              <a:xfrm>
                <a:off x="3062" y="741"/>
                <a:ext cx="160" cy="132"/>
              </a:xfrm>
              <a:custGeom>
                <a:avLst/>
                <a:gdLst>
                  <a:gd name="T0" fmla="*/ 160 w 160"/>
                  <a:gd name="T1" fmla="*/ 109 h 132"/>
                  <a:gd name="T2" fmla="*/ 115 w 160"/>
                  <a:gd name="T3" fmla="*/ 59 h 132"/>
                  <a:gd name="T4" fmla="*/ 67 w 160"/>
                  <a:gd name="T5" fmla="*/ 28 h 132"/>
                  <a:gd name="T6" fmla="*/ 27 w 160"/>
                  <a:gd name="T7" fmla="*/ 7 h 132"/>
                  <a:gd name="T8" fmla="*/ 0 w 160"/>
                  <a:gd name="T9" fmla="*/ 0 h 132"/>
                  <a:gd name="T10" fmla="*/ 17 w 160"/>
                  <a:gd name="T11" fmla="*/ 28 h 132"/>
                  <a:gd name="T12" fmla="*/ 67 w 160"/>
                  <a:gd name="T13" fmla="*/ 56 h 132"/>
                  <a:gd name="T14" fmla="*/ 106 w 160"/>
                  <a:gd name="T15" fmla="*/ 99 h 132"/>
                  <a:gd name="T16" fmla="*/ 125 w 160"/>
                  <a:gd name="T17" fmla="*/ 126 h 132"/>
                  <a:gd name="T18" fmla="*/ 142 w 160"/>
                  <a:gd name="T19" fmla="*/ 132 h 132"/>
                  <a:gd name="T20" fmla="*/ 158 w 160"/>
                  <a:gd name="T21" fmla="*/ 122 h 132"/>
                  <a:gd name="T22" fmla="*/ 160 w 160"/>
                  <a:gd name="T23" fmla="*/ 109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0"/>
                  <a:gd name="T37" fmla="*/ 0 h 132"/>
                  <a:gd name="T38" fmla="*/ 160 w 160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0" h="132">
                    <a:moveTo>
                      <a:pt x="160" y="109"/>
                    </a:moveTo>
                    <a:lnTo>
                      <a:pt x="115" y="59"/>
                    </a:lnTo>
                    <a:lnTo>
                      <a:pt x="67" y="28"/>
                    </a:lnTo>
                    <a:lnTo>
                      <a:pt x="27" y="7"/>
                    </a:lnTo>
                    <a:lnTo>
                      <a:pt x="0" y="0"/>
                    </a:lnTo>
                    <a:lnTo>
                      <a:pt x="17" y="28"/>
                    </a:lnTo>
                    <a:lnTo>
                      <a:pt x="67" y="56"/>
                    </a:lnTo>
                    <a:lnTo>
                      <a:pt x="106" y="99"/>
                    </a:lnTo>
                    <a:lnTo>
                      <a:pt x="125" y="126"/>
                    </a:lnTo>
                    <a:lnTo>
                      <a:pt x="142" y="132"/>
                    </a:lnTo>
                    <a:lnTo>
                      <a:pt x="158" y="122"/>
                    </a:lnTo>
                    <a:lnTo>
                      <a:pt x="16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0" name="Freeform 154"/>
              <p:cNvSpPr>
                <a:spLocks/>
              </p:cNvSpPr>
              <p:nvPr/>
            </p:nvSpPr>
            <p:spPr bwMode="auto">
              <a:xfrm>
                <a:off x="3044" y="829"/>
                <a:ext cx="176" cy="162"/>
              </a:xfrm>
              <a:custGeom>
                <a:avLst/>
                <a:gdLst>
                  <a:gd name="T0" fmla="*/ 176 w 176"/>
                  <a:gd name="T1" fmla="*/ 150 h 162"/>
                  <a:gd name="T2" fmla="*/ 131 w 176"/>
                  <a:gd name="T3" fmla="*/ 101 h 162"/>
                  <a:gd name="T4" fmla="*/ 74 w 176"/>
                  <a:gd name="T5" fmla="*/ 43 h 162"/>
                  <a:gd name="T6" fmla="*/ 41 w 176"/>
                  <a:gd name="T7" fmla="*/ 15 h 162"/>
                  <a:gd name="T8" fmla="*/ 15 w 176"/>
                  <a:gd name="T9" fmla="*/ 0 h 162"/>
                  <a:gd name="T10" fmla="*/ 0 w 176"/>
                  <a:gd name="T11" fmla="*/ 8 h 162"/>
                  <a:gd name="T12" fmla="*/ 29 w 176"/>
                  <a:gd name="T13" fmla="*/ 34 h 162"/>
                  <a:gd name="T14" fmla="*/ 80 w 176"/>
                  <a:gd name="T15" fmla="*/ 84 h 162"/>
                  <a:gd name="T16" fmla="*/ 127 w 176"/>
                  <a:gd name="T17" fmla="*/ 135 h 162"/>
                  <a:gd name="T18" fmla="*/ 158 w 176"/>
                  <a:gd name="T19" fmla="*/ 162 h 162"/>
                  <a:gd name="T20" fmla="*/ 167 w 176"/>
                  <a:gd name="T21" fmla="*/ 162 h 162"/>
                  <a:gd name="T22" fmla="*/ 176 w 176"/>
                  <a:gd name="T23" fmla="*/ 150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6"/>
                  <a:gd name="T37" fmla="*/ 0 h 162"/>
                  <a:gd name="T38" fmla="*/ 176 w 176"/>
                  <a:gd name="T39" fmla="*/ 162 h 1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6" h="162">
                    <a:moveTo>
                      <a:pt x="176" y="150"/>
                    </a:moveTo>
                    <a:lnTo>
                      <a:pt x="131" y="101"/>
                    </a:lnTo>
                    <a:lnTo>
                      <a:pt x="74" y="43"/>
                    </a:lnTo>
                    <a:lnTo>
                      <a:pt x="41" y="15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29" y="34"/>
                    </a:lnTo>
                    <a:lnTo>
                      <a:pt x="80" y="84"/>
                    </a:lnTo>
                    <a:lnTo>
                      <a:pt x="127" y="135"/>
                    </a:lnTo>
                    <a:lnTo>
                      <a:pt x="158" y="162"/>
                    </a:lnTo>
                    <a:lnTo>
                      <a:pt x="167" y="162"/>
                    </a:lnTo>
                    <a:lnTo>
                      <a:pt x="17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1" name="Freeform 155"/>
              <p:cNvSpPr>
                <a:spLocks/>
              </p:cNvSpPr>
              <p:nvPr/>
            </p:nvSpPr>
            <p:spPr bwMode="auto">
              <a:xfrm>
                <a:off x="3064" y="958"/>
                <a:ext cx="126" cy="130"/>
              </a:xfrm>
              <a:custGeom>
                <a:avLst/>
                <a:gdLst>
                  <a:gd name="T0" fmla="*/ 124 w 126"/>
                  <a:gd name="T1" fmla="*/ 109 h 130"/>
                  <a:gd name="T2" fmla="*/ 72 w 126"/>
                  <a:gd name="T3" fmla="*/ 32 h 130"/>
                  <a:gd name="T4" fmla="*/ 22 w 126"/>
                  <a:gd name="T5" fmla="*/ 3 h 130"/>
                  <a:gd name="T6" fmla="*/ 0 w 126"/>
                  <a:gd name="T7" fmla="*/ 0 h 130"/>
                  <a:gd name="T8" fmla="*/ 5 w 126"/>
                  <a:gd name="T9" fmla="*/ 15 h 130"/>
                  <a:gd name="T10" fmla="*/ 63 w 126"/>
                  <a:gd name="T11" fmla="*/ 56 h 130"/>
                  <a:gd name="T12" fmla="*/ 117 w 126"/>
                  <a:gd name="T13" fmla="*/ 124 h 130"/>
                  <a:gd name="T14" fmla="*/ 126 w 126"/>
                  <a:gd name="T15" fmla="*/ 130 h 130"/>
                  <a:gd name="T16" fmla="*/ 124 w 126"/>
                  <a:gd name="T17" fmla="*/ 109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6"/>
                  <a:gd name="T28" fmla="*/ 0 h 130"/>
                  <a:gd name="T29" fmla="*/ 126 w 126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6" h="130">
                    <a:moveTo>
                      <a:pt x="124" y="109"/>
                    </a:moveTo>
                    <a:lnTo>
                      <a:pt x="72" y="3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5" y="15"/>
                    </a:lnTo>
                    <a:lnTo>
                      <a:pt x="63" y="56"/>
                    </a:lnTo>
                    <a:lnTo>
                      <a:pt x="117" y="124"/>
                    </a:lnTo>
                    <a:lnTo>
                      <a:pt x="126" y="130"/>
                    </a:lnTo>
                    <a:lnTo>
                      <a:pt x="12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2" name="Freeform 156"/>
              <p:cNvSpPr>
                <a:spLocks/>
              </p:cNvSpPr>
              <p:nvPr/>
            </p:nvSpPr>
            <p:spPr bwMode="auto">
              <a:xfrm>
                <a:off x="3067" y="1076"/>
                <a:ext cx="89" cy="100"/>
              </a:xfrm>
              <a:custGeom>
                <a:avLst/>
                <a:gdLst>
                  <a:gd name="T0" fmla="*/ 85 w 89"/>
                  <a:gd name="T1" fmla="*/ 76 h 100"/>
                  <a:gd name="T2" fmla="*/ 41 w 89"/>
                  <a:gd name="T3" fmla="*/ 17 h 100"/>
                  <a:gd name="T4" fmla="*/ 1 w 89"/>
                  <a:gd name="T5" fmla="*/ 0 h 100"/>
                  <a:gd name="T6" fmla="*/ 0 w 89"/>
                  <a:gd name="T7" fmla="*/ 17 h 100"/>
                  <a:gd name="T8" fmla="*/ 18 w 89"/>
                  <a:gd name="T9" fmla="*/ 47 h 100"/>
                  <a:gd name="T10" fmla="*/ 65 w 89"/>
                  <a:gd name="T11" fmla="*/ 86 h 100"/>
                  <a:gd name="T12" fmla="*/ 79 w 89"/>
                  <a:gd name="T13" fmla="*/ 100 h 100"/>
                  <a:gd name="T14" fmla="*/ 89 w 89"/>
                  <a:gd name="T15" fmla="*/ 93 h 100"/>
                  <a:gd name="T16" fmla="*/ 85 w 89"/>
                  <a:gd name="T17" fmla="*/ 76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100"/>
                  <a:gd name="T29" fmla="*/ 89 w 89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100">
                    <a:moveTo>
                      <a:pt x="85" y="76"/>
                    </a:moveTo>
                    <a:lnTo>
                      <a:pt x="41" y="1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18" y="47"/>
                    </a:lnTo>
                    <a:lnTo>
                      <a:pt x="65" y="86"/>
                    </a:lnTo>
                    <a:lnTo>
                      <a:pt x="79" y="100"/>
                    </a:lnTo>
                    <a:lnTo>
                      <a:pt x="89" y="93"/>
                    </a:lnTo>
                    <a:lnTo>
                      <a:pt x="8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3" name="Freeform 157"/>
              <p:cNvSpPr>
                <a:spLocks/>
              </p:cNvSpPr>
              <p:nvPr/>
            </p:nvSpPr>
            <p:spPr bwMode="auto">
              <a:xfrm>
                <a:off x="3073" y="1198"/>
                <a:ext cx="110" cy="112"/>
              </a:xfrm>
              <a:custGeom>
                <a:avLst/>
                <a:gdLst>
                  <a:gd name="T0" fmla="*/ 110 w 110"/>
                  <a:gd name="T1" fmla="*/ 112 h 112"/>
                  <a:gd name="T2" fmla="*/ 94 w 110"/>
                  <a:gd name="T3" fmla="*/ 94 h 112"/>
                  <a:gd name="T4" fmla="*/ 64 w 110"/>
                  <a:gd name="T5" fmla="*/ 47 h 112"/>
                  <a:gd name="T6" fmla="*/ 18 w 110"/>
                  <a:gd name="T7" fmla="*/ 0 h 112"/>
                  <a:gd name="T8" fmla="*/ 0 w 110"/>
                  <a:gd name="T9" fmla="*/ 0 h 112"/>
                  <a:gd name="T10" fmla="*/ 8 w 110"/>
                  <a:gd name="T11" fmla="*/ 17 h 112"/>
                  <a:gd name="T12" fmla="*/ 42 w 110"/>
                  <a:gd name="T13" fmla="*/ 64 h 112"/>
                  <a:gd name="T14" fmla="*/ 77 w 110"/>
                  <a:gd name="T15" fmla="*/ 110 h 112"/>
                  <a:gd name="T16" fmla="*/ 110 w 110"/>
                  <a:gd name="T17" fmla="*/ 112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112"/>
                  <a:gd name="T29" fmla="*/ 110 w 110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112">
                    <a:moveTo>
                      <a:pt x="110" y="112"/>
                    </a:moveTo>
                    <a:lnTo>
                      <a:pt x="94" y="94"/>
                    </a:lnTo>
                    <a:lnTo>
                      <a:pt x="64" y="4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42" y="64"/>
                    </a:lnTo>
                    <a:lnTo>
                      <a:pt x="77" y="110"/>
                    </a:lnTo>
                    <a:lnTo>
                      <a:pt x="11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4" name="Freeform 158"/>
              <p:cNvSpPr>
                <a:spLocks/>
              </p:cNvSpPr>
              <p:nvPr/>
            </p:nvSpPr>
            <p:spPr bwMode="auto">
              <a:xfrm>
                <a:off x="3212" y="332"/>
                <a:ext cx="320" cy="1166"/>
              </a:xfrm>
              <a:custGeom>
                <a:avLst/>
                <a:gdLst>
                  <a:gd name="T0" fmla="*/ 45 w 320"/>
                  <a:gd name="T1" fmla="*/ 142 h 1166"/>
                  <a:gd name="T2" fmla="*/ 56 w 320"/>
                  <a:gd name="T3" fmla="*/ 207 h 1166"/>
                  <a:gd name="T4" fmla="*/ 29 w 320"/>
                  <a:gd name="T5" fmla="*/ 251 h 1166"/>
                  <a:gd name="T6" fmla="*/ 33 w 320"/>
                  <a:gd name="T7" fmla="*/ 310 h 1166"/>
                  <a:gd name="T8" fmla="*/ 49 w 320"/>
                  <a:gd name="T9" fmla="*/ 358 h 1166"/>
                  <a:gd name="T10" fmla="*/ 24 w 320"/>
                  <a:gd name="T11" fmla="*/ 408 h 1166"/>
                  <a:gd name="T12" fmla="*/ 51 w 320"/>
                  <a:gd name="T13" fmla="*/ 492 h 1166"/>
                  <a:gd name="T14" fmla="*/ 17 w 320"/>
                  <a:gd name="T15" fmla="*/ 563 h 1166"/>
                  <a:gd name="T16" fmla="*/ 35 w 320"/>
                  <a:gd name="T17" fmla="*/ 633 h 1166"/>
                  <a:gd name="T18" fmla="*/ 44 w 320"/>
                  <a:gd name="T19" fmla="*/ 684 h 1166"/>
                  <a:gd name="T20" fmla="*/ 10 w 320"/>
                  <a:gd name="T21" fmla="*/ 727 h 1166"/>
                  <a:gd name="T22" fmla="*/ 29 w 320"/>
                  <a:gd name="T23" fmla="*/ 818 h 1166"/>
                  <a:gd name="T24" fmla="*/ 27 w 320"/>
                  <a:gd name="T25" fmla="*/ 866 h 1166"/>
                  <a:gd name="T26" fmla="*/ 0 w 320"/>
                  <a:gd name="T27" fmla="*/ 925 h 1166"/>
                  <a:gd name="T28" fmla="*/ 16 w 320"/>
                  <a:gd name="T29" fmla="*/ 976 h 1166"/>
                  <a:gd name="T30" fmla="*/ 17 w 320"/>
                  <a:gd name="T31" fmla="*/ 1023 h 1166"/>
                  <a:gd name="T32" fmla="*/ 24 w 320"/>
                  <a:gd name="T33" fmla="*/ 1071 h 1166"/>
                  <a:gd name="T34" fmla="*/ 45 w 320"/>
                  <a:gd name="T35" fmla="*/ 1115 h 1166"/>
                  <a:gd name="T36" fmla="*/ 49 w 320"/>
                  <a:gd name="T37" fmla="*/ 1166 h 1166"/>
                  <a:gd name="T38" fmla="*/ 121 w 320"/>
                  <a:gd name="T39" fmla="*/ 1122 h 1166"/>
                  <a:gd name="T40" fmla="*/ 205 w 320"/>
                  <a:gd name="T41" fmla="*/ 1112 h 1166"/>
                  <a:gd name="T42" fmla="*/ 265 w 320"/>
                  <a:gd name="T43" fmla="*/ 1087 h 1166"/>
                  <a:gd name="T44" fmla="*/ 283 w 320"/>
                  <a:gd name="T45" fmla="*/ 1055 h 1166"/>
                  <a:gd name="T46" fmla="*/ 288 w 320"/>
                  <a:gd name="T47" fmla="*/ 991 h 1166"/>
                  <a:gd name="T48" fmla="*/ 275 w 320"/>
                  <a:gd name="T49" fmla="*/ 905 h 1166"/>
                  <a:gd name="T50" fmla="*/ 261 w 320"/>
                  <a:gd name="T51" fmla="*/ 861 h 1166"/>
                  <a:gd name="T52" fmla="*/ 270 w 320"/>
                  <a:gd name="T53" fmla="*/ 807 h 1166"/>
                  <a:gd name="T54" fmla="*/ 244 w 320"/>
                  <a:gd name="T55" fmla="*/ 747 h 1166"/>
                  <a:gd name="T56" fmla="*/ 281 w 320"/>
                  <a:gd name="T57" fmla="*/ 700 h 1166"/>
                  <a:gd name="T58" fmla="*/ 253 w 320"/>
                  <a:gd name="T59" fmla="*/ 633 h 1166"/>
                  <a:gd name="T60" fmla="*/ 239 w 320"/>
                  <a:gd name="T61" fmla="*/ 570 h 1166"/>
                  <a:gd name="T62" fmla="*/ 293 w 320"/>
                  <a:gd name="T63" fmla="*/ 522 h 1166"/>
                  <a:gd name="T64" fmla="*/ 275 w 320"/>
                  <a:gd name="T65" fmla="*/ 486 h 1166"/>
                  <a:gd name="T66" fmla="*/ 275 w 320"/>
                  <a:gd name="T67" fmla="*/ 427 h 1166"/>
                  <a:gd name="T68" fmla="*/ 249 w 320"/>
                  <a:gd name="T69" fmla="*/ 390 h 1166"/>
                  <a:gd name="T70" fmla="*/ 270 w 320"/>
                  <a:gd name="T71" fmla="*/ 342 h 1166"/>
                  <a:gd name="T72" fmla="*/ 253 w 320"/>
                  <a:gd name="T73" fmla="*/ 304 h 1166"/>
                  <a:gd name="T74" fmla="*/ 253 w 320"/>
                  <a:gd name="T75" fmla="*/ 272 h 1166"/>
                  <a:gd name="T76" fmla="*/ 272 w 320"/>
                  <a:gd name="T77" fmla="*/ 243 h 1166"/>
                  <a:gd name="T78" fmla="*/ 248 w 320"/>
                  <a:gd name="T79" fmla="*/ 205 h 1166"/>
                  <a:gd name="T80" fmla="*/ 244 w 320"/>
                  <a:gd name="T81" fmla="*/ 151 h 1166"/>
                  <a:gd name="T82" fmla="*/ 305 w 320"/>
                  <a:gd name="T83" fmla="*/ 83 h 1166"/>
                  <a:gd name="T84" fmla="*/ 320 w 320"/>
                  <a:gd name="T85" fmla="*/ 10 h 1166"/>
                  <a:gd name="T86" fmla="*/ 283 w 320"/>
                  <a:gd name="T87" fmla="*/ 10 h 1166"/>
                  <a:gd name="T88" fmla="*/ 176 w 320"/>
                  <a:gd name="T89" fmla="*/ 66 h 1166"/>
                  <a:gd name="T90" fmla="*/ 88 w 320"/>
                  <a:gd name="T91" fmla="*/ 99 h 11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20"/>
                  <a:gd name="T139" fmla="*/ 0 h 1166"/>
                  <a:gd name="T140" fmla="*/ 320 w 320"/>
                  <a:gd name="T141" fmla="*/ 1166 h 11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20" h="1166">
                    <a:moveTo>
                      <a:pt x="56" y="110"/>
                    </a:moveTo>
                    <a:lnTo>
                      <a:pt x="45" y="142"/>
                    </a:lnTo>
                    <a:lnTo>
                      <a:pt x="54" y="174"/>
                    </a:lnTo>
                    <a:lnTo>
                      <a:pt x="56" y="207"/>
                    </a:lnTo>
                    <a:lnTo>
                      <a:pt x="45" y="227"/>
                    </a:lnTo>
                    <a:lnTo>
                      <a:pt x="29" y="251"/>
                    </a:lnTo>
                    <a:lnTo>
                      <a:pt x="22" y="287"/>
                    </a:lnTo>
                    <a:lnTo>
                      <a:pt x="33" y="310"/>
                    </a:lnTo>
                    <a:lnTo>
                      <a:pt x="49" y="337"/>
                    </a:lnTo>
                    <a:lnTo>
                      <a:pt x="49" y="358"/>
                    </a:lnTo>
                    <a:lnTo>
                      <a:pt x="38" y="381"/>
                    </a:lnTo>
                    <a:lnTo>
                      <a:pt x="24" y="408"/>
                    </a:lnTo>
                    <a:lnTo>
                      <a:pt x="29" y="435"/>
                    </a:lnTo>
                    <a:lnTo>
                      <a:pt x="51" y="492"/>
                    </a:lnTo>
                    <a:lnTo>
                      <a:pt x="49" y="516"/>
                    </a:lnTo>
                    <a:lnTo>
                      <a:pt x="17" y="563"/>
                    </a:lnTo>
                    <a:lnTo>
                      <a:pt x="17" y="602"/>
                    </a:lnTo>
                    <a:lnTo>
                      <a:pt x="35" y="633"/>
                    </a:lnTo>
                    <a:lnTo>
                      <a:pt x="45" y="661"/>
                    </a:lnTo>
                    <a:lnTo>
                      <a:pt x="44" y="684"/>
                    </a:lnTo>
                    <a:lnTo>
                      <a:pt x="16" y="709"/>
                    </a:lnTo>
                    <a:lnTo>
                      <a:pt x="10" y="727"/>
                    </a:lnTo>
                    <a:lnTo>
                      <a:pt x="16" y="770"/>
                    </a:lnTo>
                    <a:lnTo>
                      <a:pt x="29" y="818"/>
                    </a:lnTo>
                    <a:lnTo>
                      <a:pt x="29" y="844"/>
                    </a:lnTo>
                    <a:lnTo>
                      <a:pt x="27" y="866"/>
                    </a:lnTo>
                    <a:lnTo>
                      <a:pt x="7" y="898"/>
                    </a:lnTo>
                    <a:lnTo>
                      <a:pt x="0" y="925"/>
                    </a:lnTo>
                    <a:lnTo>
                      <a:pt x="1" y="955"/>
                    </a:lnTo>
                    <a:lnTo>
                      <a:pt x="16" y="976"/>
                    </a:lnTo>
                    <a:lnTo>
                      <a:pt x="33" y="996"/>
                    </a:lnTo>
                    <a:lnTo>
                      <a:pt x="17" y="1023"/>
                    </a:lnTo>
                    <a:lnTo>
                      <a:pt x="10" y="1050"/>
                    </a:lnTo>
                    <a:lnTo>
                      <a:pt x="24" y="1071"/>
                    </a:lnTo>
                    <a:lnTo>
                      <a:pt x="44" y="1087"/>
                    </a:lnTo>
                    <a:lnTo>
                      <a:pt x="45" y="1115"/>
                    </a:lnTo>
                    <a:lnTo>
                      <a:pt x="45" y="1137"/>
                    </a:lnTo>
                    <a:lnTo>
                      <a:pt x="49" y="1166"/>
                    </a:lnTo>
                    <a:lnTo>
                      <a:pt x="84" y="1142"/>
                    </a:lnTo>
                    <a:lnTo>
                      <a:pt x="121" y="1122"/>
                    </a:lnTo>
                    <a:lnTo>
                      <a:pt x="154" y="1112"/>
                    </a:lnTo>
                    <a:lnTo>
                      <a:pt x="205" y="1112"/>
                    </a:lnTo>
                    <a:lnTo>
                      <a:pt x="242" y="1106"/>
                    </a:lnTo>
                    <a:lnTo>
                      <a:pt x="265" y="1087"/>
                    </a:lnTo>
                    <a:lnTo>
                      <a:pt x="303" y="1077"/>
                    </a:lnTo>
                    <a:lnTo>
                      <a:pt x="283" y="1055"/>
                    </a:lnTo>
                    <a:lnTo>
                      <a:pt x="275" y="1025"/>
                    </a:lnTo>
                    <a:lnTo>
                      <a:pt x="288" y="991"/>
                    </a:lnTo>
                    <a:lnTo>
                      <a:pt x="286" y="941"/>
                    </a:lnTo>
                    <a:lnTo>
                      <a:pt x="275" y="905"/>
                    </a:lnTo>
                    <a:lnTo>
                      <a:pt x="265" y="887"/>
                    </a:lnTo>
                    <a:lnTo>
                      <a:pt x="261" y="861"/>
                    </a:lnTo>
                    <a:lnTo>
                      <a:pt x="275" y="828"/>
                    </a:lnTo>
                    <a:lnTo>
                      <a:pt x="270" y="807"/>
                    </a:lnTo>
                    <a:lnTo>
                      <a:pt x="242" y="768"/>
                    </a:lnTo>
                    <a:lnTo>
                      <a:pt x="244" y="747"/>
                    </a:lnTo>
                    <a:lnTo>
                      <a:pt x="255" y="727"/>
                    </a:lnTo>
                    <a:lnTo>
                      <a:pt x="281" y="700"/>
                    </a:lnTo>
                    <a:lnTo>
                      <a:pt x="272" y="679"/>
                    </a:lnTo>
                    <a:lnTo>
                      <a:pt x="253" y="633"/>
                    </a:lnTo>
                    <a:lnTo>
                      <a:pt x="239" y="602"/>
                    </a:lnTo>
                    <a:lnTo>
                      <a:pt x="239" y="570"/>
                    </a:lnTo>
                    <a:lnTo>
                      <a:pt x="288" y="552"/>
                    </a:lnTo>
                    <a:lnTo>
                      <a:pt x="293" y="522"/>
                    </a:lnTo>
                    <a:lnTo>
                      <a:pt x="288" y="503"/>
                    </a:lnTo>
                    <a:lnTo>
                      <a:pt x="275" y="486"/>
                    </a:lnTo>
                    <a:lnTo>
                      <a:pt x="277" y="460"/>
                    </a:lnTo>
                    <a:lnTo>
                      <a:pt x="275" y="427"/>
                    </a:lnTo>
                    <a:lnTo>
                      <a:pt x="261" y="411"/>
                    </a:lnTo>
                    <a:lnTo>
                      <a:pt x="249" y="390"/>
                    </a:lnTo>
                    <a:lnTo>
                      <a:pt x="258" y="368"/>
                    </a:lnTo>
                    <a:lnTo>
                      <a:pt x="270" y="342"/>
                    </a:lnTo>
                    <a:lnTo>
                      <a:pt x="270" y="326"/>
                    </a:lnTo>
                    <a:lnTo>
                      <a:pt x="253" y="304"/>
                    </a:lnTo>
                    <a:lnTo>
                      <a:pt x="248" y="287"/>
                    </a:lnTo>
                    <a:lnTo>
                      <a:pt x="253" y="272"/>
                    </a:lnTo>
                    <a:lnTo>
                      <a:pt x="270" y="261"/>
                    </a:lnTo>
                    <a:lnTo>
                      <a:pt x="272" y="243"/>
                    </a:lnTo>
                    <a:lnTo>
                      <a:pt x="267" y="233"/>
                    </a:lnTo>
                    <a:lnTo>
                      <a:pt x="248" y="205"/>
                    </a:lnTo>
                    <a:lnTo>
                      <a:pt x="242" y="174"/>
                    </a:lnTo>
                    <a:lnTo>
                      <a:pt x="244" y="151"/>
                    </a:lnTo>
                    <a:lnTo>
                      <a:pt x="261" y="130"/>
                    </a:lnTo>
                    <a:lnTo>
                      <a:pt x="305" y="83"/>
                    </a:lnTo>
                    <a:lnTo>
                      <a:pt x="320" y="43"/>
                    </a:lnTo>
                    <a:lnTo>
                      <a:pt x="320" y="10"/>
                    </a:lnTo>
                    <a:lnTo>
                      <a:pt x="305" y="0"/>
                    </a:lnTo>
                    <a:lnTo>
                      <a:pt x="283" y="10"/>
                    </a:lnTo>
                    <a:lnTo>
                      <a:pt x="228" y="44"/>
                    </a:lnTo>
                    <a:lnTo>
                      <a:pt x="176" y="66"/>
                    </a:lnTo>
                    <a:lnTo>
                      <a:pt x="123" y="88"/>
                    </a:lnTo>
                    <a:lnTo>
                      <a:pt x="88" y="99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5" name="Freeform 159"/>
              <p:cNvSpPr>
                <a:spLocks/>
              </p:cNvSpPr>
              <p:nvPr/>
            </p:nvSpPr>
            <p:spPr bwMode="auto">
              <a:xfrm>
                <a:off x="2994" y="322"/>
                <a:ext cx="565" cy="1192"/>
              </a:xfrm>
              <a:custGeom>
                <a:avLst/>
                <a:gdLst>
                  <a:gd name="T0" fmla="*/ 368 w 565"/>
                  <a:gd name="T1" fmla="*/ 1120 h 1192"/>
                  <a:gd name="T2" fmla="*/ 260 w 565"/>
                  <a:gd name="T3" fmla="*/ 1157 h 1192"/>
                  <a:gd name="T4" fmla="*/ 45 w 565"/>
                  <a:gd name="T5" fmla="*/ 964 h 1192"/>
                  <a:gd name="T6" fmla="*/ 34 w 565"/>
                  <a:gd name="T7" fmla="*/ 997 h 1192"/>
                  <a:gd name="T8" fmla="*/ 267 w 565"/>
                  <a:gd name="T9" fmla="*/ 1192 h 1192"/>
                  <a:gd name="T10" fmla="*/ 379 w 565"/>
                  <a:gd name="T11" fmla="*/ 1132 h 1192"/>
                  <a:gd name="T12" fmla="*/ 534 w 565"/>
                  <a:gd name="T13" fmla="*/ 1081 h 1192"/>
                  <a:gd name="T14" fmla="*/ 526 w 565"/>
                  <a:gd name="T15" fmla="*/ 997 h 1192"/>
                  <a:gd name="T16" fmla="*/ 495 w 565"/>
                  <a:gd name="T17" fmla="*/ 903 h 1192"/>
                  <a:gd name="T18" fmla="*/ 510 w 565"/>
                  <a:gd name="T19" fmla="*/ 828 h 1192"/>
                  <a:gd name="T20" fmla="*/ 478 w 565"/>
                  <a:gd name="T21" fmla="*/ 753 h 1192"/>
                  <a:gd name="T22" fmla="*/ 494 w 565"/>
                  <a:gd name="T23" fmla="*/ 666 h 1192"/>
                  <a:gd name="T24" fmla="*/ 506 w 565"/>
                  <a:gd name="T25" fmla="*/ 580 h 1192"/>
                  <a:gd name="T26" fmla="*/ 510 w 565"/>
                  <a:gd name="T27" fmla="*/ 472 h 1192"/>
                  <a:gd name="T28" fmla="*/ 488 w 565"/>
                  <a:gd name="T29" fmla="*/ 380 h 1192"/>
                  <a:gd name="T30" fmla="*/ 478 w 565"/>
                  <a:gd name="T31" fmla="*/ 308 h 1192"/>
                  <a:gd name="T32" fmla="*/ 504 w 565"/>
                  <a:gd name="T33" fmla="*/ 245 h 1192"/>
                  <a:gd name="T34" fmla="*/ 490 w 565"/>
                  <a:gd name="T35" fmla="*/ 140 h 1192"/>
                  <a:gd name="T36" fmla="*/ 559 w 565"/>
                  <a:gd name="T37" fmla="*/ 12 h 1192"/>
                  <a:gd name="T38" fmla="*/ 528 w 565"/>
                  <a:gd name="T39" fmla="*/ 39 h 1192"/>
                  <a:gd name="T40" fmla="*/ 457 w 565"/>
                  <a:gd name="T41" fmla="*/ 156 h 1192"/>
                  <a:gd name="T42" fmla="*/ 354 w 565"/>
                  <a:gd name="T43" fmla="*/ 254 h 1192"/>
                  <a:gd name="T44" fmla="*/ 461 w 565"/>
                  <a:gd name="T45" fmla="*/ 217 h 1192"/>
                  <a:gd name="T46" fmla="*/ 451 w 565"/>
                  <a:gd name="T47" fmla="*/ 286 h 1192"/>
                  <a:gd name="T48" fmla="*/ 401 w 565"/>
                  <a:gd name="T49" fmla="*/ 358 h 1192"/>
                  <a:gd name="T50" fmla="*/ 474 w 565"/>
                  <a:gd name="T51" fmla="*/ 342 h 1192"/>
                  <a:gd name="T52" fmla="*/ 455 w 565"/>
                  <a:gd name="T53" fmla="*/ 397 h 1192"/>
                  <a:gd name="T54" fmla="*/ 450 w 565"/>
                  <a:gd name="T55" fmla="*/ 456 h 1192"/>
                  <a:gd name="T56" fmla="*/ 343 w 565"/>
                  <a:gd name="T57" fmla="*/ 535 h 1192"/>
                  <a:gd name="T58" fmla="*/ 463 w 565"/>
                  <a:gd name="T59" fmla="*/ 481 h 1192"/>
                  <a:gd name="T60" fmla="*/ 506 w 565"/>
                  <a:gd name="T61" fmla="*/ 535 h 1192"/>
                  <a:gd name="T62" fmla="*/ 434 w 565"/>
                  <a:gd name="T63" fmla="*/ 586 h 1192"/>
                  <a:gd name="T64" fmla="*/ 299 w 565"/>
                  <a:gd name="T65" fmla="*/ 650 h 1192"/>
                  <a:gd name="T66" fmla="*/ 451 w 565"/>
                  <a:gd name="T67" fmla="*/ 623 h 1192"/>
                  <a:gd name="T68" fmla="*/ 483 w 565"/>
                  <a:gd name="T69" fmla="*/ 725 h 1192"/>
                  <a:gd name="T70" fmla="*/ 303 w 565"/>
                  <a:gd name="T71" fmla="*/ 773 h 1192"/>
                  <a:gd name="T72" fmla="*/ 401 w 565"/>
                  <a:gd name="T73" fmla="*/ 769 h 1192"/>
                  <a:gd name="T74" fmla="*/ 463 w 565"/>
                  <a:gd name="T75" fmla="*/ 800 h 1192"/>
                  <a:gd name="T76" fmla="*/ 461 w 565"/>
                  <a:gd name="T77" fmla="*/ 860 h 1192"/>
                  <a:gd name="T78" fmla="*/ 288 w 565"/>
                  <a:gd name="T79" fmla="*/ 894 h 1192"/>
                  <a:gd name="T80" fmla="*/ 373 w 565"/>
                  <a:gd name="T81" fmla="*/ 894 h 1192"/>
                  <a:gd name="T82" fmla="*/ 472 w 565"/>
                  <a:gd name="T83" fmla="*/ 878 h 1192"/>
                  <a:gd name="T84" fmla="*/ 386 w 565"/>
                  <a:gd name="T85" fmla="*/ 958 h 1192"/>
                  <a:gd name="T86" fmla="*/ 288 w 565"/>
                  <a:gd name="T87" fmla="*/ 1006 h 1192"/>
                  <a:gd name="T88" fmla="*/ 412 w 565"/>
                  <a:gd name="T89" fmla="*/ 962 h 1192"/>
                  <a:gd name="T90" fmla="*/ 485 w 565"/>
                  <a:gd name="T91" fmla="*/ 946 h 1192"/>
                  <a:gd name="T92" fmla="*/ 483 w 565"/>
                  <a:gd name="T93" fmla="*/ 1017 h 1192"/>
                  <a:gd name="T94" fmla="*/ 494 w 565"/>
                  <a:gd name="T95" fmla="*/ 1076 h 119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5"/>
                  <a:gd name="T145" fmla="*/ 0 h 1192"/>
                  <a:gd name="T146" fmla="*/ 565 w 565"/>
                  <a:gd name="T147" fmla="*/ 1192 h 119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5" h="1192">
                    <a:moveTo>
                      <a:pt x="479" y="1078"/>
                    </a:moveTo>
                    <a:lnTo>
                      <a:pt x="455" y="1105"/>
                    </a:lnTo>
                    <a:lnTo>
                      <a:pt x="417" y="1113"/>
                    </a:lnTo>
                    <a:lnTo>
                      <a:pt x="368" y="1120"/>
                    </a:lnTo>
                    <a:lnTo>
                      <a:pt x="315" y="1131"/>
                    </a:lnTo>
                    <a:lnTo>
                      <a:pt x="281" y="1152"/>
                    </a:lnTo>
                    <a:lnTo>
                      <a:pt x="270" y="1163"/>
                    </a:lnTo>
                    <a:lnTo>
                      <a:pt x="260" y="1157"/>
                    </a:lnTo>
                    <a:lnTo>
                      <a:pt x="196" y="1110"/>
                    </a:lnTo>
                    <a:lnTo>
                      <a:pt x="114" y="1045"/>
                    </a:lnTo>
                    <a:lnTo>
                      <a:pt x="86" y="1006"/>
                    </a:lnTo>
                    <a:lnTo>
                      <a:pt x="45" y="964"/>
                    </a:lnTo>
                    <a:lnTo>
                      <a:pt x="32" y="932"/>
                    </a:lnTo>
                    <a:lnTo>
                      <a:pt x="0" y="926"/>
                    </a:lnTo>
                    <a:lnTo>
                      <a:pt x="16" y="962"/>
                    </a:lnTo>
                    <a:lnTo>
                      <a:pt x="34" y="997"/>
                    </a:lnTo>
                    <a:lnTo>
                      <a:pt x="86" y="1035"/>
                    </a:lnTo>
                    <a:lnTo>
                      <a:pt x="123" y="1081"/>
                    </a:lnTo>
                    <a:lnTo>
                      <a:pt x="212" y="1138"/>
                    </a:lnTo>
                    <a:lnTo>
                      <a:pt x="267" y="1192"/>
                    </a:lnTo>
                    <a:lnTo>
                      <a:pt x="288" y="1186"/>
                    </a:lnTo>
                    <a:lnTo>
                      <a:pt x="310" y="1159"/>
                    </a:lnTo>
                    <a:lnTo>
                      <a:pt x="341" y="1143"/>
                    </a:lnTo>
                    <a:lnTo>
                      <a:pt x="379" y="1132"/>
                    </a:lnTo>
                    <a:lnTo>
                      <a:pt x="461" y="1125"/>
                    </a:lnTo>
                    <a:lnTo>
                      <a:pt x="485" y="1110"/>
                    </a:lnTo>
                    <a:lnTo>
                      <a:pt x="526" y="1099"/>
                    </a:lnTo>
                    <a:lnTo>
                      <a:pt x="534" y="1081"/>
                    </a:lnTo>
                    <a:lnTo>
                      <a:pt x="521" y="1060"/>
                    </a:lnTo>
                    <a:lnTo>
                      <a:pt x="506" y="1038"/>
                    </a:lnTo>
                    <a:lnTo>
                      <a:pt x="515" y="1011"/>
                    </a:lnTo>
                    <a:lnTo>
                      <a:pt x="526" y="997"/>
                    </a:lnTo>
                    <a:lnTo>
                      <a:pt x="526" y="974"/>
                    </a:lnTo>
                    <a:lnTo>
                      <a:pt x="515" y="937"/>
                    </a:lnTo>
                    <a:lnTo>
                      <a:pt x="510" y="919"/>
                    </a:lnTo>
                    <a:lnTo>
                      <a:pt x="495" y="903"/>
                    </a:lnTo>
                    <a:lnTo>
                      <a:pt x="488" y="883"/>
                    </a:lnTo>
                    <a:lnTo>
                      <a:pt x="495" y="865"/>
                    </a:lnTo>
                    <a:lnTo>
                      <a:pt x="512" y="851"/>
                    </a:lnTo>
                    <a:lnTo>
                      <a:pt x="510" y="828"/>
                    </a:lnTo>
                    <a:lnTo>
                      <a:pt x="501" y="811"/>
                    </a:lnTo>
                    <a:lnTo>
                      <a:pt x="483" y="785"/>
                    </a:lnTo>
                    <a:lnTo>
                      <a:pt x="472" y="773"/>
                    </a:lnTo>
                    <a:lnTo>
                      <a:pt x="478" y="753"/>
                    </a:lnTo>
                    <a:lnTo>
                      <a:pt x="504" y="737"/>
                    </a:lnTo>
                    <a:lnTo>
                      <a:pt x="515" y="716"/>
                    </a:lnTo>
                    <a:lnTo>
                      <a:pt x="512" y="698"/>
                    </a:lnTo>
                    <a:lnTo>
                      <a:pt x="494" y="666"/>
                    </a:lnTo>
                    <a:lnTo>
                      <a:pt x="474" y="629"/>
                    </a:lnTo>
                    <a:lnTo>
                      <a:pt x="467" y="602"/>
                    </a:lnTo>
                    <a:lnTo>
                      <a:pt x="478" y="591"/>
                    </a:lnTo>
                    <a:lnTo>
                      <a:pt x="506" y="580"/>
                    </a:lnTo>
                    <a:lnTo>
                      <a:pt x="522" y="570"/>
                    </a:lnTo>
                    <a:lnTo>
                      <a:pt x="526" y="535"/>
                    </a:lnTo>
                    <a:lnTo>
                      <a:pt x="506" y="497"/>
                    </a:lnTo>
                    <a:lnTo>
                      <a:pt x="510" y="472"/>
                    </a:lnTo>
                    <a:lnTo>
                      <a:pt x="517" y="449"/>
                    </a:lnTo>
                    <a:lnTo>
                      <a:pt x="499" y="422"/>
                    </a:lnTo>
                    <a:lnTo>
                      <a:pt x="483" y="397"/>
                    </a:lnTo>
                    <a:lnTo>
                      <a:pt x="488" y="380"/>
                    </a:lnTo>
                    <a:lnTo>
                      <a:pt x="499" y="363"/>
                    </a:lnTo>
                    <a:lnTo>
                      <a:pt x="499" y="336"/>
                    </a:lnTo>
                    <a:lnTo>
                      <a:pt x="488" y="320"/>
                    </a:lnTo>
                    <a:lnTo>
                      <a:pt x="478" y="308"/>
                    </a:lnTo>
                    <a:lnTo>
                      <a:pt x="479" y="288"/>
                    </a:lnTo>
                    <a:lnTo>
                      <a:pt x="499" y="277"/>
                    </a:lnTo>
                    <a:lnTo>
                      <a:pt x="510" y="267"/>
                    </a:lnTo>
                    <a:lnTo>
                      <a:pt x="504" y="245"/>
                    </a:lnTo>
                    <a:lnTo>
                      <a:pt x="483" y="217"/>
                    </a:lnTo>
                    <a:lnTo>
                      <a:pt x="474" y="194"/>
                    </a:lnTo>
                    <a:lnTo>
                      <a:pt x="472" y="167"/>
                    </a:lnTo>
                    <a:lnTo>
                      <a:pt x="490" y="140"/>
                    </a:lnTo>
                    <a:lnTo>
                      <a:pt x="528" y="99"/>
                    </a:lnTo>
                    <a:lnTo>
                      <a:pt x="548" y="66"/>
                    </a:lnTo>
                    <a:lnTo>
                      <a:pt x="565" y="39"/>
                    </a:lnTo>
                    <a:lnTo>
                      <a:pt x="559" y="12"/>
                    </a:lnTo>
                    <a:lnTo>
                      <a:pt x="545" y="0"/>
                    </a:lnTo>
                    <a:lnTo>
                      <a:pt x="534" y="1"/>
                    </a:lnTo>
                    <a:lnTo>
                      <a:pt x="515" y="23"/>
                    </a:lnTo>
                    <a:lnTo>
                      <a:pt x="528" y="39"/>
                    </a:lnTo>
                    <a:lnTo>
                      <a:pt x="526" y="66"/>
                    </a:lnTo>
                    <a:lnTo>
                      <a:pt x="501" y="113"/>
                    </a:lnTo>
                    <a:lnTo>
                      <a:pt x="469" y="140"/>
                    </a:lnTo>
                    <a:lnTo>
                      <a:pt x="457" y="156"/>
                    </a:lnTo>
                    <a:lnTo>
                      <a:pt x="450" y="178"/>
                    </a:lnTo>
                    <a:lnTo>
                      <a:pt x="446" y="190"/>
                    </a:lnTo>
                    <a:lnTo>
                      <a:pt x="398" y="229"/>
                    </a:lnTo>
                    <a:lnTo>
                      <a:pt x="354" y="254"/>
                    </a:lnTo>
                    <a:lnTo>
                      <a:pt x="348" y="272"/>
                    </a:lnTo>
                    <a:lnTo>
                      <a:pt x="363" y="276"/>
                    </a:lnTo>
                    <a:lnTo>
                      <a:pt x="428" y="229"/>
                    </a:lnTo>
                    <a:lnTo>
                      <a:pt x="461" y="217"/>
                    </a:lnTo>
                    <a:lnTo>
                      <a:pt x="478" y="249"/>
                    </a:lnTo>
                    <a:lnTo>
                      <a:pt x="483" y="261"/>
                    </a:lnTo>
                    <a:lnTo>
                      <a:pt x="467" y="276"/>
                    </a:lnTo>
                    <a:lnTo>
                      <a:pt x="451" y="286"/>
                    </a:lnTo>
                    <a:lnTo>
                      <a:pt x="450" y="304"/>
                    </a:lnTo>
                    <a:lnTo>
                      <a:pt x="455" y="324"/>
                    </a:lnTo>
                    <a:lnTo>
                      <a:pt x="441" y="340"/>
                    </a:lnTo>
                    <a:lnTo>
                      <a:pt x="401" y="358"/>
                    </a:lnTo>
                    <a:lnTo>
                      <a:pt x="341" y="384"/>
                    </a:lnTo>
                    <a:lnTo>
                      <a:pt x="363" y="391"/>
                    </a:lnTo>
                    <a:lnTo>
                      <a:pt x="425" y="367"/>
                    </a:lnTo>
                    <a:lnTo>
                      <a:pt x="474" y="342"/>
                    </a:lnTo>
                    <a:lnTo>
                      <a:pt x="483" y="347"/>
                    </a:lnTo>
                    <a:lnTo>
                      <a:pt x="478" y="363"/>
                    </a:lnTo>
                    <a:lnTo>
                      <a:pt x="461" y="380"/>
                    </a:lnTo>
                    <a:lnTo>
                      <a:pt x="455" y="397"/>
                    </a:lnTo>
                    <a:lnTo>
                      <a:pt x="463" y="418"/>
                    </a:lnTo>
                    <a:lnTo>
                      <a:pt x="483" y="434"/>
                    </a:lnTo>
                    <a:lnTo>
                      <a:pt x="483" y="449"/>
                    </a:lnTo>
                    <a:lnTo>
                      <a:pt x="450" y="456"/>
                    </a:lnTo>
                    <a:lnTo>
                      <a:pt x="423" y="492"/>
                    </a:lnTo>
                    <a:lnTo>
                      <a:pt x="391" y="513"/>
                    </a:lnTo>
                    <a:lnTo>
                      <a:pt x="347" y="525"/>
                    </a:lnTo>
                    <a:lnTo>
                      <a:pt x="343" y="535"/>
                    </a:lnTo>
                    <a:lnTo>
                      <a:pt x="370" y="532"/>
                    </a:lnTo>
                    <a:lnTo>
                      <a:pt x="428" y="513"/>
                    </a:lnTo>
                    <a:lnTo>
                      <a:pt x="450" y="497"/>
                    </a:lnTo>
                    <a:lnTo>
                      <a:pt x="463" y="481"/>
                    </a:lnTo>
                    <a:lnTo>
                      <a:pt x="483" y="477"/>
                    </a:lnTo>
                    <a:lnTo>
                      <a:pt x="483" y="497"/>
                    </a:lnTo>
                    <a:lnTo>
                      <a:pt x="495" y="515"/>
                    </a:lnTo>
                    <a:lnTo>
                      <a:pt x="506" y="535"/>
                    </a:lnTo>
                    <a:lnTo>
                      <a:pt x="499" y="552"/>
                    </a:lnTo>
                    <a:lnTo>
                      <a:pt x="474" y="562"/>
                    </a:lnTo>
                    <a:lnTo>
                      <a:pt x="450" y="570"/>
                    </a:lnTo>
                    <a:lnTo>
                      <a:pt x="434" y="586"/>
                    </a:lnTo>
                    <a:lnTo>
                      <a:pt x="359" y="607"/>
                    </a:lnTo>
                    <a:lnTo>
                      <a:pt x="304" y="627"/>
                    </a:lnTo>
                    <a:lnTo>
                      <a:pt x="283" y="638"/>
                    </a:lnTo>
                    <a:lnTo>
                      <a:pt x="299" y="650"/>
                    </a:lnTo>
                    <a:lnTo>
                      <a:pt x="332" y="643"/>
                    </a:lnTo>
                    <a:lnTo>
                      <a:pt x="398" y="618"/>
                    </a:lnTo>
                    <a:lnTo>
                      <a:pt x="441" y="605"/>
                    </a:lnTo>
                    <a:lnTo>
                      <a:pt x="451" y="623"/>
                    </a:lnTo>
                    <a:lnTo>
                      <a:pt x="463" y="656"/>
                    </a:lnTo>
                    <a:lnTo>
                      <a:pt x="483" y="683"/>
                    </a:lnTo>
                    <a:lnTo>
                      <a:pt x="485" y="705"/>
                    </a:lnTo>
                    <a:lnTo>
                      <a:pt x="483" y="725"/>
                    </a:lnTo>
                    <a:lnTo>
                      <a:pt x="461" y="732"/>
                    </a:lnTo>
                    <a:lnTo>
                      <a:pt x="423" y="741"/>
                    </a:lnTo>
                    <a:lnTo>
                      <a:pt x="373" y="762"/>
                    </a:lnTo>
                    <a:lnTo>
                      <a:pt x="303" y="773"/>
                    </a:lnTo>
                    <a:lnTo>
                      <a:pt x="276" y="785"/>
                    </a:lnTo>
                    <a:lnTo>
                      <a:pt x="294" y="794"/>
                    </a:lnTo>
                    <a:lnTo>
                      <a:pt x="357" y="785"/>
                    </a:lnTo>
                    <a:lnTo>
                      <a:pt x="401" y="769"/>
                    </a:lnTo>
                    <a:lnTo>
                      <a:pt x="430" y="759"/>
                    </a:lnTo>
                    <a:lnTo>
                      <a:pt x="455" y="753"/>
                    </a:lnTo>
                    <a:lnTo>
                      <a:pt x="451" y="773"/>
                    </a:lnTo>
                    <a:lnTo>
                      <a:pt x="463" y="800"/>
                    </a:lnTo>
                    <a:lnTo>
                      <a:pt x="479" y="816"/>
                    </a:lnTo>
                    <a:lnTo>
                      <a:pt x="483" y="835"/>
                    </a:lnTo>
                    <a:lnTo>
                      <a:pt x="483" y="851"/>
                    </a:lnTo>
                    <a:lnTo>
                      <a:pt x="461" y="860"/>
                    </a:lnTo>
                    <a:lnTo>
                      <a:pt x="419" y="862"/>
                    </a:lnTo>
                    <a:lnTo>
                      <a:pt x="391" y="871"/>
                    </a:lnTo>
                    <a:lnTo>
                      <a:pt x="325" y="892"/>
                    </a:lnTo>
                    <a:lnTo>
                      <a:pt x="288" y="894"/>
                    </a:lnTo>
                    <a:lnTo>
                      <a:pt x="276" y="910"/>
                    </a:lnTo>
                    <a:lnTo>
                      <a:pt x="292" y="915"/>
                    </a:lnTo>
                    <a:lnTo>
                      <a:pt x="325" y="908"/>
                    </a:lnTo>
                    <a:lnTo>
                      <a:pt x="373" y="894"/>
                    </a:lnTo>
                    <a:lnTo>
                      <a:pt x="401" y="883"/>
                    </a:lnTo>
                    <a:lnTo>
                      <a:pt x="435" y="876"/>
                    </a:lnTo>
                    <a:lnTo>
                      <a:pt x="463" y="878"/>
                    </a:lnTo>
                    <a:lnTo>
                      <a:pt x="472" y="878"/>
                    </a:lnTo>
                    <a:lnTo>
                      <a:pt x="472" y="903"/>
                    </a:lnTo>
                    <a:lnTo>
                      <a:pt x="479" y="915"/>
                    </a:lnTo>
                    <a:lnTo>
                      <a:pt x="430" y="926"/>
                    </a:lnTo>
                    <a:lnTo>
                      <a:pt x="386" y="958"/>
                    </a:lnTo>
                    <a:lnTo>
                      <a:pt x="338" y="976"/>
                    </a:lnTo>
                    <a:lnTo>
                      <a:pt x="304" y="981"/>
                    </a:lnTo>
                    <a:lnTo>
                      <a:pt x="278" y="995"/>
                    </a:lnTo>
                    <a:lnTo>
                      <a:pt x="288" y="1006"/>
                    </a:lnTo>
                    <a:lnTo>
                      <a:pt x="315" y="997"/>
                    </a:lnTo>
                    <a:lnTo>
                      <a:pt x="347" y="986"/>
                    </a:lnTo>
                    <a:lnTo>
                      <a:pt x="381" y="981"/>
                    </a:lnTo>
                    <a:lnTo>
                      <a:pt x="412" y="962"/>
                    </a:lnTo>
                    <a:lnTo>
                      <a:pt x="428" y="946"/>
                    </a:lnTo>
                    <a:lnTo>
                      <a:pt x="450" y="942"/>
                    </a:lnTo>
                    <a:lnTo>
                      <a:pt x="478" y="942"/>
                    </a:lnTo>
                    <a:lnTo>
                      <a:pt x="485" y="946"/>
                    </a:lnTo>
                    <a:lnTo>
                      <a:pt x="494" y="964"/>
                    </a:lnTo>
                    <a:lnTo>
                      <a:pt x="499" y="986"/>
                    </a:lnTo>
                    <a:lnTo>
                      <a:pt x="494" y="1006"/>
                    </a:lnTo>
                    <a:lnTo>
                      <a:pt x="483" y="1017"/>
                    </a:lnTo>
                    <a:lnTo>
                      <a:pt x="474" y="1044"/>
                    </a:lnTo>
                    <a:lnTo>
                      <a:pt x="483" y="1054"/>
                    </a:lnTo>
                    <a:lnTo>
                      <a:pt x="494" y="1065"/>
                    </a:lnTo>
                    <a:lnTo>
                      <a:pt x="494" y="1076"/>
                    </a:lnTo>
                    <a:lnTo>
                      <a:pt x="479" y="10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6" name="Freeform 160"/>
              <p:cNvSpPr>
                <a:spLocks/>
              </p:cNvSpPr>
              <p:nvPr/>
            </p:nvSpPr>
            <p:spPr bwMode="auto">
              <a:xfrm>
                <a:off x="3290" y="1340"/>
                <a:ext cx="169" cy="61"/>
              </a:xfrm>
              <a:custGeom>
                <a:avLst/>
                <a:gdLst>
                  <a:gd name="T0" fmla="*/ 0 w 169"/>
                  <a:gd name="T1" fmla="*/ 48 h 61"/>
                  <a:gd name="T2" fmla="*/ 67 w 169"/>
                  <a:gd name="T3" fmla="*/ 46 h 61"/>
                  <a:gd name="T4" fmla="*/ 93 w 169"/>
                  <a:gd name="T5" fmla="*/ 30 h 61"/>
                  <a:gd name="T6" fmla="*/ 115 w 169"/>
                  <a:gd name="T7" fmla="*/ 12 h 61"/>
                  <a:gd name="T8" fmla="*/ 157 w 169"/>
                  <a:gd name="T9" fmla="*/ 0 h 61"/>
                  <a:gd name="T10" fmla="*/ 169 w 169"/>
                  <a:gd name="T11" fmla="*/ 12 h 61"/>
                  <a:gd name="T12" fmla="*/ 151 w 169"/>
                  <a:gd name="T13" fmla="*/ 17 h 61"/>
                  <a:gd name="T14" fmla="*/ 122 w 169"/>
                  <a:gd name="T15" fmla="*/ 35 h 61"/>
                  <a:gd name="T16" fmla="*/ 106 w 169"/>
                  <a:gd name="T17" fmla="*/ 46 h 61"/>
                  <a:gd name="T18" fmla="*/ 79 w 169"/>
                  <a:gd name="T19" fmla="*/ 54 h 61"/>
                  <a:gd name="T20" fmla="*/ 37 w 169"/>
                  <a:gd name="T21" fmla="*/ 59 h 61"/>
                  <a:gd name="T22" fmla="*/ 3 w 169"/>
                  <a:gd name="T23" fmla="*/ 61 h 61"/>
                  <a:gd name="T24" fmla="*/ 0 w 169"/>
                  <a:gd name="T25" fmla="*/ 48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9"/>
                  <a:gd name="T40" fmla="*/ 0 h 61"/>
                  <a:gd name="T41" fmla="*/ 169 w 16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9" h="61">
                    <a:moveTo>
                      <a:pt x="0" y="48"/>
                    </a:moveTo>
                    <a:lnTo>
                      <a:pt x="67" y="46"/>
                    </a:lnTo>
                    <a:lnTo>
                      <a:pt x="93" y="30"/>
                    </a:lnTo>
                    <a:lnTo>
                      <a:pt x="115" y="12"/>
                    </a:lnTo>
                    <a:lnTo>
                      <a:pt x="157" y="0"/>
                    </a:lnTo>
                    <a:lnTo>
                      <a:pt x="169" y="12"/>
                    </a:lnTo>
                    <a:lnTo>
                      <a:pt x="151" y="17"/>
                    </a:lnTo>
                    <a:lnTo>
                      <a:pt x="122" y="35"/>
                    </a:lnTo>
                    <a:lnTo>
                      <a:pt x="106" y="46"/>
                    </a:lnTo>
                    <a:lnTo>
                      <a:pt x="79" y="54"/>
                    </a:lnTo>
                    <a:lnTo>
                      <a:pt x="37" y="59"/>
                    </a:lnTo>
                    <a:lnTo>
                      <a:pt x="3" y="6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7" name="Freeform 161"/>
              <p:cNvSpPr>
                <a:spLocks/>
              </p:cNvSpPr>
              <p:nvPr/>
            </p:nvSpPr>
            <p:spPr bwMode="auto">
              <a:xfrm>
                <a:off x="3042" y="182"/>
                <a:ext cx="476" cy="262"/>
              </a:xfrm>
              <a:custGeom>
                <a:avLst/>
                <a:gdLst>
                  <a:gd name="T0" fmla="*/ 14 w 476"/>
                  <a:gd name="T1" fmla="*/ 29 h 262"/>
                  <a:gd name="T2" fmla="*/ 70 w 476"/>
                  <a:gd name="T3" fmla="*/ 33 h 262"/>
                  <a:gd name="T4" fmla="*/ 131 w 476"/>
                  <a:gd name="T5" fmla="*/ 34 h 262"/>
                  <a:gd name="T6" fmla="*/ 169 w 476"/>
                  <a:gd name="T7" fmla="*/ 34 h 262"/>
                  <a:gd name="T8" fmla="*/ 200 w 476"/>
                  <a:gd name="T9" fmla="*/ 27 h 262"/>
                  <a:gd name="T10" fmla="*/ 249 w 476"/>
                  <a:gd name="T11" fmla="*/ 12 h 262"/>
                  <a:gd name="T12" fmla="*/ 273 w 476"/>
                  <a:gd name="T13" fmla="*/ 0 h 262"/>
                  <a:gd name="T14" fmla="*/ 306 w 476"/>
                  <a:gd name="T15" fmla="*/ 18 h 262"/>
                  <a:gd name="T16" fmla="*/ 359 w 476"/>
                  <a:gd name="T17" fmla="*/ 55 h 262"/>
                  <a:gd name="T18" fmla="*/ 397 w 476"/>
                  <a:gd name="T19" fmla="*/ 83 h 262"/>
                  <a:gd name="T20" fmla="*/ 447 w 476"/>
                  <a:gd name="T21" fmla="*/ 118 h 262"/>
                  <a:gd name="T22" fmla="*/ 476 w 476"/>
                  <a:gd name="T23" fmla="*/ 143 h 262"/>
                  <a:gd name="T24" fmla="*/ 449 w 476"/>
                  <a:gd name="T25" fmla="*/ 167 h 262"/>
                  <a:gd name="T26" fmla="*/ 421 w 476"/>
                  <a:gd name="T27" fmla="*/ 193 h 262"/>
                  <a:gd name="T28" fmla="*/ 377 w 476"/>
                  <a:gd name="T29" fmla="*/ 211 h 262"/>
                  <a:gd name="T30" fmla="*/ 332 w 476"/>
                  <a:gd name="T31" fmla="*/ 232 h 262"/>
                  <a:gd name="T32" fmla="*/ 290 w 476"/>
                  <a:gd name="T33" fmla="*/ 249 h 262"/>
                  <a:gd name="T34" fmla="*/ 251 w 476"/>
                  <a:gd name="T35" fmla="*/ 254 h 262"/>
                  <a:gd name="T36" fmla="*/ 212 w 476"/>
                  <a:gd name="T37" fmla="*/ 262 h 262"/>
                  <a:gd name="T38" fmla="*/ 162 w 476"/>
                  <a:gd name="T39" fmla="*/ 227 h 262"/>
                  <a:gd name="T40" fmla="*/ 123 w 476"/>
                  <a:gd name="T41" fmla="*/ 195 h 262"/>
                  <a:gd name="T42" fmla="*/ 79 w 476"/>
                  <a:gd name="T43" fmla="*/ 157 h 262"/>
                  <a:gd name="T44" fmla="*/ 44 w 476"/>
                  <a:gd name="T45" fmla="*/ 118 h 262"/>
                  <a:gd name="T46" fmla="*/ 16 w 476"/>
                  <a:gd name="T47" fmla="*/ 90 h 262"/>
                  <a:gd name="T48" fmla="*/ 0 w 476"/>
                  <a:gd name="T49" fmla="*/ 52 h 262"/>
                  <a:gd name="T50" fmla="*/ 14 w 476"/>
                  <a:gd name="T51" fmla="*/ 29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6"/>
                  <a:gd name="T79" fmla="*/ 0 h 262"/>
                  <a:gd name="T80" fmla="*/ 476 w 476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6" h="262">
                    <a:moveTo>
                      <a:pt x="14" y="29"/>
                    </a:moveTo>
                    <a:lnTo>
                      <a:pt x="70" y="33"/>
                    </a:lnTo>
                    <a:lnTo>
                      <a:pt x="131" y="34"/>
                    </a:lnTo>
                    <a:lnTo>
                      <a:pt x="169" y="34"/>
                    </a:lnTo>
                    <a:lnTo>
                      <a:pt x="200" y="27"/>
                    </a:lnTo>
                    <a:lnTo>
                      <a:pt x="249" y="12"/>
                    </a:lnTo>
                    <a:lnTo>
                      <a:pt x="273" y="0"/>
                    </a:lnTo>
                    <a:lnTo>
                      <a:pt x="306" y="18"/>
                    </a:lnTo>
                    <a:lnTo>
                      <a:pt x="359" y="55"/>
                    </a:lnTo>
                    <a:lnTo>
                      <a:pt x="397" y="83"/>
                    </a:lnTo>
                    <a:lnTo>
                      <a:pt x="447" y="118"/>
                    </a:lnTo>
                    <a:lnTo>
                      <a:pt x="476" y="143"/>
                    </a:lnTo>
                    <a:lnTo>
                      <a:pt x="449" y="167"/>
                    </a:lnTo>
                    <a:lnTo>
                      <a:pt x="421" y="193"/>
                    </a:lnTo>
                    <a:lnTo>
                      <a:pt x="377" y="211"/>
                    </a:lnTo>
                    <a:lnTo>
                      <a:pt x="332" y="232"/>
                    </a:lnTo>
                    <a:lnTo>
                      <a:pt x="290" y="249"/>
                    </a:lnTo>
                    <a:lnTo>
                      <a:pt x="251" y="254"/>
                    </a:lnTo>
                    <a:lnTo>
                      <a:pt x="212" y="262"/>
                    </a:lnTo>
                    <a:lnTo>
                      <a:pt x="162" y="227"/>
                    </a:lnTo>
                    <a:lnTo>
                      <a:pt x="123" y="195"/>
                    </a:lnTo>
                    <a:lnTo>
                      <a:pt x="79" y="157"/>
                    </a:lnTo>
                    <a:lnTo>
                      <a:pt x="44" y="118"/>
                    </a:lnTo>
                    <a:lnTo>
                      <a:pt x="16" y="90"/>
                    </a:lnTo>
                    <a:lnTo>
                      <a:pt x="0" y="5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8" name="Freeform 162"/>
              <p:cNvSpPr>
                <a:spLocks/>
              </p:cNvSpPr>
              <p:nvPr/>
            </p:nvSpPr>
            <p:spPr bwMode="auto">
              <a:xfrm>
                <a:off x="3031" y="173"/>
                <a:ext cx="514" cy="304"/>
              </a:xfrm>
              <a:custGeom>
                <a:avLst/>
                <a:gdLst>
                  <a:gd name="T0" fmla="*/ 251 w 514"/>
                  <a:gd name="T1" fmla="*/ 259 h 304"/>
                  <a:gd name="T2" fmla="*/ 333 w 514"/>
                  <a:gd name="T3" fmla="*/ 237 h 304"/>
                  <a:gd name="T4" fmla="*/ 398 w 514"/>
                  <a:gd name="T5" fmla="*/ 207 h 304"/>
                  <a:gd name="T6" fmla="*/ 446 w 514"/>
                  <a:gd name="T7" fmla="*/ 175 h 304"/>
                  <a:gd name="T8" fmla="*/ 464 w 514"/>
                  <a:gd name="T9" fmla="*/ 154 h 304"/>
                  <a:gd name="T10" fmla="*/ 397 w 514"/>
                  <a:gd name="T11" fmla="*/ 91 h 304"/>
                  <a:gd name="T12" fmla="*/ 342 w 514"/>
                  <a:gd name="T13" fmla="*/ 59 h 304"/>
                  <a:gd name="T14" fmla="*/ 290 w 514"/>
                  <a:gd name="T15" fmla="*/ 26 h 304"/>
                  <a:gd name="T16" fmla="*/ 278 w 514"/>
                  <a:gd name="T17" fmla="*/ 26 h 304"/>
                  <a:gd name="T18" fmla="*/ 246 w 514"/>
                  <a:gd name="T19" fmla="*/ 36 h 304"/>
                  <a:gd name="T20" fmla="*/ 202 w 514"/>
                  <a:gd name="T21" fmla="*/ 49 h 304"/>
                  <a:gd name="T22" fmla="*/ 124 w 514"/>
                  <a:gd name="T23" fmla="*/ 54 h 304"/>
                  <a:gd name="T24" fmla="*/ 47 w 514"/>
                  <a:gd name="T25" fmla="*/ 53 h 304"/>
                  <a:gd name="T26" fmla="*/ 26 w 514"/>
                  <a:gd name="T27" fmla="*/ 54 h 304"/>
                  <a:gd name="T28" fmla="*/ 26 w 514"/>
                  <a:gd name="T29" fmla="*/ 70 h 304"/>
                  <a:gd name="T30" fmla="*/ 44 w 514"/>
                  <a:gd name="T31" fmla="*/ 91 h 304"/>
                  <a:gd name="T32" fmla="*/ 74 w 514"/>
                  <a:gd name="T33" fmla="*/ 132 h 304"/>
                  <a:gd name="T34" fmla="*/ 115 w 514"/>
                  <a:gd name="T35" fmla="*/ 165 h 304"/>
                  <a:gd name="T36" fmla="*/ 164 w 514"/>
                  <a:gd name="T37" fmla="*/ 214 h 304"/>
                  <a:gd name="T38" fmla="*/ 211 w 514"/>
                  <a:gd name="T39" fmla="*/ 249 h 304"/>
                  <a:gd name="T40" fmla="*/ 240 w 514"/>
                  <a:gd name="T41" fmla="*/ 268 h 304"/>
                  <a:gd name="T42" fmla="*/ 249 w 514"/>
                  <a:gd name="T43" fmla="*/ 291 h 304"/>
                  <a:gd name="T44" fmla="*/ 239 w 514"/>
                  <a:gd name="T45" fmla="*/ 304 h 304"/>
                  <a:gd name="T46" fmla="*/ 221 w 514"/>
                  <a:gd name="T47" fmla="*/ 296 h 304"/>
                  <a:gd name="T48" fmla="*/ 175 w 514"/>
                  <a:gd name="T49" fmla="*/ 252 h 304"/>
                  <a:gd name="T50" fmla="*/ 115 w 514"/>
                  <a:gd name="T51" fmla="*/ 202 h 304"/>
                  <a:gd name="T52" fmla="*/ 70 w 514"/>
                  <a:gd name="T53" fmla="*/ 165 h 304"/>
                  <a:gd name="T54" fmla="*/ 42 w 514"/>
                  <a:gd name="T55" fmla="*/ 132 h 304"/>
                  <a:gd name="T56" fmla="*/ 16 w 514"/>
                  <a:gd name="T57" fmla="*/ 98 h 304"/>
                  <a:gd name="T58" fmla="*/ 5 w 514"/>
                  <a:gd name="T59" fmla="*/ 75 h 304"/>
                  <a:gd name="T60" fmla="*/ 0 w 514"/>
                  <a:gd name="T61" fmla="*/ 49 h 304"/>
                  <a:gd name="T62" fmla="*/ 7 w 514"/>
                  <a:gd name="T63" fmla="*/ 33 h 304"/>
                  <a:gd name="T64" fmla="*/ 25 w 514"/>
                  <a:gd name="T65" fmla="*/ 26 h 304"/>
                  <a:gd name="T66" fmla="*/ 58 w 514"/>
                  <a:gd name="T67" fmla="*/ 27 h 304"/>
                  <a:gd name="T68" fmla="*/ 120 w 514"/>
                  <a:gd name="T69" fmla="*/ 36 h 304"/>
                  <a:gd name="T70" fmla="*/ 173 w 514"/>
                  <a:gd name="T71" fmla="*/ 36 h 304"/>
                  <a:gd name="T72" fmla="*/ 211 w 514"/>
                  <a:gd name="T73" fmla="*/ 26 h 304"/>
                  <a:gd name="T74" fmla="*/ 255 w 514"/>
                  <a:gd name="T75" fmla="*/ 16 h 304"/>
                  <a:gd name="T76" fmla="*/ 273 w 514"/>
                  <a:gd name="T77" fmla="*/ 0 h 304"/>
                  <a:gd name="T78" fmla="*/ 293 w 514"/>
                  <a:gd name="T79" fmla="*/ 0 h 304"/>
                  <a:gd name="T80" fmla="*/ 338 w 514"/>
                  <a:gd name="T81" fmla="*/ 27 h 304"/>
                  <a:gd name="T82" fmla="*/ 388 w 514"/>
                  <a:gd name="T83" fmla="*/ 66 h 304"/>
                  <a:gd name="T84" fmla="*/ 441 w 514"/>
                  <a:gd name="T85" fmla="*/ 99 h 304"/>
                  <a:gd name="T86" fmla="*/ 469 w 514"/>
                  <a:gd name="T87" fmla="*/ 121 h 304"/>
                  <a:gd name="T88" fmla="*/ 501 w 514"/>
                  <a:gd name="T89" fmla="*/ 142 h 304"/>
                  <a:gd name="T90" fmla="*/ 514 w 514"/>
                  <a:gd name="T91" fmla="*/ 149 h 304"/>
                  <a:gd name="T92" fmla="*/ 506 w 514"/>
                  <a:gd name="T93" fmla="*/ 163 h 304"/>
                  <a:gd name="T94" fmla="*/ 485 w 514"/>
                  <a:gd name="T95" fmla="*/ 177 h 304"/>
                  <a:gd name="T96" fmla="*/ 459 w 514"/>
                  <a:gd name="T97" fmla="*/ 198 h 304"/>
                  <a:gd name="T98" fmla="*/ 435 w 514"/>
                  <a:gd name="T99" fmla="*/ 207 h 304"/>
                  <a:gd name="T100" fmla="*/ 391 w 514"/>
                  <a:gd name="T101" fmla="*/ 226 h 304"/>
                  <a:gd name="T102" fmla="*/ 361 w 514"/>
                  <a:gd name="T103" fmla="*/ 241 h 304"/>
                  <a:gd name="T104" fmla="*/ 326 w 514"/>
                  <a:gd name="T105" fmla="*/ 263 h 304"/>
                  <a:gd name="T106" fmla="*/ 290 w 514"/>
                  <a:gd name="T107" fmla="*/ 268 h 304"/>
                  <a:gd name="T108" fmla="*/ 260 w 514"/>
                  <a:gd name="T109" fmla="*/ 270 h 304"/>
                  <a:gd name="T110" fmla="*/ 251 w 514"/>
                  <a:gd name="T111" fmla="*/ 259 h 3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304"/>
                  <a:gd name="T170" fmla="*/ 514 w 514"/>
                  <a:gd name="T171" fmla="*/ 304 h 30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304">
                    <a:moveTo>
                      <a:pt x="251" y="259"/>
                    </a:moveTo>
                    <a:lnTo>
                      <a:pt x="333" y="237"/>
                    </a:lnTo>
                    <a:lnTo>
                      <a:pt x="398" y="207"/>
                    </a:lnTo>
                    <a:lnTo>
                      <a:pt x="446" y="175"/>
                    </a:lnTo>
                    <a:lnTo>
                      <a:pt x="464" y="154"/>
                    </a:lnTo>
                    <a:lnTo>
                      <a:pt x="397" y="91"/>
                    </a:lnTo>
                    <a:lnTo>
                      <a:pt x="342" y="59"/>
                    </a:lnTo>
                    <a:lnTo>
                      <a:pt x="290" y="26"/>
                    </a:lnTo>
                    <a:lnTo>
                      <a:pt x="278" y="26"/>
                    </a:lnTo>
                    <a:lnTo>
                      <a:pt x="246" y="36"/>
                    </a:lnTo>
                    <a:lnTo>
                      <a:pt x="202" y="49"/>
                    </a:lnTo>
                    <a:lnTo>
                      <a:pt x="124" y="54"/>
                    </a:lnTo>
                    <a:lnTo>
                      <a:pt x="47" y="53"/>
                    </a:lnTo>
                    <a:lnTo>
                      <a:pt x="26" y="54"/>
                    </a:lnTo>
                    <a:lnTo>
                      <a:pt x="26" y="70"/>
                    </a:lnTo>
                    <a:lnTo>
                      <a:pt x="44" y="91"/>
                    </a:lnTo>
                    <a:lnTo>
                      <a:pt x="74" y="132"/>
                    </a:lnTo>
                    <a:lnTo>
                      <a:pt x="115" y="165"/>
                    </a:lnTo>
                    <a:lnTo>
                      <a:pt x="164" y="214"/>
                    </a:lnTo>
                    <a:lnTo>
                      <a:pt x="211" y="249"/>
                    </a:lnTo>
                    <a:lnTo>
                      <a:pt x="240" y="268"/>
                    </a:lnTo>
                    <a:lnTo>
                      <a:pt x="249" y="291"/>
                    </a:lnTo>
                    <a:lnTo>
                      <a:pt x="239" y="304"/>
                    </a:lnTo>
                    <a:lnTo>
                      <a:pt x="221" y="296"/>
                    </a:lnTo>
                    <a:lnTo>
                      <a:pt x="175" y="252"/>
                    </a:lnTo>
                    <a:lnTo>
                      <a:pt x="115" y="202"/>
                    </a:lnTo>
                    <a:lnTo>
                      <a:pt x="70" y="165"/>
                    </a:lnTo>
                    <a:lnTo>
                      <a:pt x="42" y="132"/>
                    </a:lnTo>
                    <a:lnTo>
                      <a:pt x="16" y="98"/>
                    </a:lnTo>
                    <a:lnTo>
                      <a:pt x="5" y="75"/>
                    </a:lnTo>
                    <a:lnTo>
                      <a:pt x="0" y="49"/>
                    </a:lnTo>
                    <a:lnTo>
                      <a:pt x="7" y="33"/>
                    </a:lnTo>
                    <a:lnTo>
                      <a:pt x="25" y="26"/>
                    </a:lnTo>
                    <a:lnTo>
                      <a:pt x="58" y="27"/>
                    </a:lnTo>
                    <a:lnTo>
                      <a:pt x="120" y="36"/>
                    </a:lnTo>
                    <a:lnTo>
                      <a:pt x="173" y="36"/>
                    </a:lnTo>
                    <a:lnTo>
                      <a:pt x="211" y="26"/>
                    </a:lnTo>
                    <a:lnTo>
                      <a:pt x="255" y="16"/>
                    </a:lnTo>
                    <a:lnTo>
                      <a:pt x="273" y="0"/>
                    </a:lnTo>
                    <a:lnTo>
                      <a:pt x="293" y="0"/>
                    </a:lnTo>
                    <a:lnTo>
                      <a:pt x="338" y="27"/>
                    </a:lnTo>
                    <a:lnTo>
                      <a:pt x="388" y="66"/>
                    </a:lnTo>
                    <a:lnTo>
                      <a:pt x="441" y="99"/>
                    </a:lnTo>
                    <a:lnTo>
                      <a:pt x="469" y="121"/>
                    </a:lnTo>
                    <a:lnTo>
                      <a:pt x="501" y="142"/>
                    </a:lnTo>
                    <a:lnTo>
                      <a:pt x="514" y="149"/>
                    </a:lnTo>
                    <a:lnTo>
                      <a:pt x="506" y="163"/>
                    </a:lnTo>
                    <a:lnTo>
                      <a:pt x="485" y="177"/>
                    </a:lnTo>
                    <a:lnTo>
                      <a:pt x="459" y="198"/>
                    </a:lnTo>
                    <a:lnTo>
                      <a:pt x="435" y="207"/>
                    </a:lnTo>
                    <a:lnTo>
                      <a:pt x="391" y="226"/>
                    </a:lnTo>
                    <a:lnTo>
                      <a:pt x="361" y="241"/>
                    </a:lnTo>
                    <a:lnTo>
                      <a:pt x="326" y="263"/>
                    </a:lnTo>
                    <a:lnTo>
                      <a:pt x="290" y="268"/>
                    </a:lnTo>
                    <a:lnTo>
                      <a:pt x="260" y="270"/>
                    </a:lnTo>
                    <a:lnTo>
                      <a:pt x="251" y="2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49" name="Freeform 163"/>
              <p:cNvSpPr>
                <a:spLocks/>
              </p:cNvSpPr>
              <p:nvPr/>
            </p:nvSpPr>
            <p:spPr bwMode="auto">
              <a:xfrm>
                <a:off x="3316" y="397"/>
                <a:ext cx="168" cy="110"/>
              </a:xfrm>
              <a:custGeom>
                <a:avLst/>
                <a:gdLst>
                  <a:gd name="T0" fmla="*/ 141 w 168"/>
                  <a:gd name="T1" fmla="*/ 13 h 110"/>
                  <a:gd name="T2" fmla="*/ 105 w 168"/>
                  <a:gd name="T3" fmla="*/ 42 h 110"/>
                  <a:gd name="T4" fmla="*/ 74 w 168"/>
                  <a:gd name="T5" fmla="*/ 69 h 110"/>
                  <a:gd name="T6" fmla="*/ 26 w 168"/>
                  <a:gd name="T7" fmla="*/ 86 h 110"/>
                  <a:gd name="T8" fmla="*/ 0 w 168"/>
                  <a:gd name="T9" fmla="*/ 94 h 110"/>
                  <a:gd name="T10" fmla="*/ 20 w 168"/>
                  <a:gd name="T11" fmla="*/ 110 h 110"/>
                  <a:gd name="T12" fmla="*/ 55 w 168"/>
                  <a:gd name="T13" fmla="*/ 104 h 110"/>
                  <a:gd name="T14" fmla="*/ 107 w 168"/>
                  <a:gd name="T15" fmla="*/ 69 h 110"/>
                  <a:gd name="T16" fmla="*/ 168 w 168"/>
                  <a:gd name="T17" fmla="*/ 0 h 110"/>
                  <a:gd name="T18" fmla="*/ 141 w 168"/>
                  <a:gd name="T19" fmla="*/ 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8"/>
                  <a:gd name="T31" fmla="*/ 0 h 110"/>
                  <a:gd name="T32" fmla="*/ 168 w 168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8" h="110">
                    <a:moveTo>
                      <a:pt x="141" y="13"/>
                    </a:moveTo>
                    <a:lnTo>
                      <a:pt x="105" y="42"/>
                    </a:lnTo>
                    <a:lnTo>
                      <a:pt x="74" y="69"/>
                    </a:lnTo>
                    <a:lnTo>
                      <a:pt x="26" y="86"/>
                    </a:lnTo>
                    <a:lnTo>
                      <a:pt x="0" y="94"/>
                    </a:lnTo>
                    <a:lnTo>
                      <a:pt x="20" y="110"/>
                    </a:lnTo>
                    <a:lnTo>
                      <a:pt x="55" y="104"/>
                    </a:lnTo>
                    <a:lnTo>
                      <a:pt x="107" y="69"/>
                    </a:lnTo>
                    <a:lnTo>
                      <a:pt x="168" y="0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3" name="Freeform 164"/>
            <p:cNvSpPr>
              <a:spLocks/>
            </p:cNvSpPr>
            <p:nvPr/>
          </p:nvSpPr>
          <p:spPr bwMode="auto">
            <a:xfrm>
              <a:off x="4372" y="2331"/>
              <a:ext cx="406" cy="694"/>
            </a:xfrm>
            <a:custGeom>
              <a:avLst/>
              <a:gdLst>
                <a:gd name="T0" fmla="*/ 0 w 1002"/>
                <a:gd name="T1" fmla="*/ 0 h 1709"/>
                <a:gd name="T2" fmla="*/ 0 w 1002"/>
                <a:gd name="T3" fmla="*/ 0 h 1709"/>
                <a:gd name="T4" fmla="*/ 0 w 1002"/>
                <a:gd name="T5" fmla="*/ 0 h 1709"/>
                <a:gd name="T6" fmla="*/ 0 w 1002"/>
                <a:gd name="T7" fmla="*/ 0 h 1709"/>
                <a:gd name="T8" fmla="*/ 0 w 1002"/>
                <a:gd name="T9" fmla="*/ 0 h 1709"/>
                <a:gd name="T10" fmla="*/ 0 w 1002"/>
                <a:gd name="T11" fmla="*/ 0 h 1709"/>
                <a:gd name="T12" fmla="*/ 0 w 1002"/>
                <a:gd name="T13" fmla="*/ 0 h 1709"/>
                <a:gd name="T14" fmla="*/ 0 w 1002"/>
                <a:gd name="T15" fmla="*/ 0 h 1709"/>
                <a:gd name="T16" fmla="*/ 0 w 1002"/>
                <a:gd name="T17" fmla="*/ 0 h 1709"/>
                <a:gd name="T18" fmla="*/ 0 w 1002"/>
                <a:gd name="T19" fmla="*/ 0 h 1709"/>
                <a:gd name="T20" fmla="*/ 0 w 1002"/>
                <a:gd name="T21" fmla="*/ 0 h 1709"/>
                <a:gd name="T22" fmla="*/ 0 w 1002"/>
                <a:gd name="T23" fmla="*/ 0 h 1709"/>
                <a:gd name="T24" fmla="*/ 0 w 1002"/>
                <a:gd name="T25" fmla="*/ 0 h 1709"/>
                <a:gd name="T26" fmla="*/ 0 w 1002"/>
                <a:gd name="T27" fmla="*/ 0 h 1709"/>
                <a:gd name="T28" fmla="*/ 0 w 1002"/>
                <a:gd name="T29" fmla="*/ 0 h 1709"/>
                <a:gd name="T30" fmla="*/ 0 w 1002"/>
                <a:gd name="T31" fmla="*/ 0 h 1709"/>
                <a:gd name="T32" fmla="*/ 0 w 1002"/>
                <a:gd name="T33" fmla="*/ 0 h 1709"/>
                <a:gd name="T34" fmla="*/ 0 w 1002"/>
                <a:gd name="T35" fmla="*/ 0 h 1709"/>
                <a:gd name="T36" fmla="*/ 0 w 1002"/>
                <a:gd name="T37" fmla="*/ 0 h 1709"/>
                <a:gd name="T38" fmla="*/ 0 w 1002"/>
                <a:gd name="T39" fmla="*/ 0 h 1709"/>
                <a:gd name="T40" fmla="*/ 0 w 1002"/>
                <a:gd name="T41" fmla="*/ 0 h 1709"/>
                <a:gd name="T42" fmla="*/ 0 w 1002"/>
                <a:gd name="T43" fmla="*/ 0 h 1709"/>
                <a:gd name="T44" fmla="*/ 0 w 1002"/>
                <a:gd name="T45" fmla="*/ 0 h 1709"/>
                <a:gd name="T46" fmla="*/ 0 w 1002"/>
                <a:gd name="T47" fmla="*/ 0 h 1709"/>
                <a:gd name="T48" fmla="*/ 0 w 1002"/>
                <a:gd name="T49" fmla="*/ 0 h 1709"/>
                <a:gd name="T50" fmla="*/ 0 w 1002"/>
                <a:gd name="T51" fmla="*/ 0 h 1709"/>
                <a:gd name="T52" fmla="*/ 0 w 1002"/>
                <a:gd name="T53" fmla="*/ 0 h 1709"/>
                <a:gd name="T54" fmla="*/ 0 w 1002"/>
                <a:gd name="T55" fmla="*/ 0 h 1709"/>
                <a:gd name="T56" fmla="*/ 0 w 1002"/>
                <a:gd name="T57" fmla="*/ 0 h 1709"/>
                <a:gd name="T58" fmla="*/ 0 w 1002"/>
                <a:gd name="T59" fmla="*/ 0 h 1709"/>
                <a:gd name="T60" fmla="*/ 0 w 1002"/>
                <a:gd name="T61" fmla="*/ 0 h 1709"/>
                <a:gd name="T62" fmla="*/ 0 w 1002"/>
                <a:gd name="T63" fmla="*/ 0 h 1709"/>
                <a:gd name="T64" fmla="*/ 0 w 1002"/>
                <a:gd name="T65" fmla="*/ 0 h 1709"/>
                <a:gd name="T66" fmla="*/ 0 w 1002"/>
                <a:gd name="T67" fmla="*/ 0 h 1709"/>
                <a:gd name="T68" fmla="*/ 0 w 1002"/>
                <a:gd name="T69" fmla="*/ 0 h 1709"/>
                <a:gd name="T70" fmla="*/ 0 w 1002"/>
                <a:gd name="T71" fmla="*/ 0 h 1709"/>
                <a:gd name="T72" fmla="*/ 0 w 1002"/>
                <a:gd name="T73" fmla="*/ 0 h 1709"/>
                <a:gd name="T74" fmla="*/ 0 w 1002"/>
                <a:gd name="T75" fmla="*/ 0 h 1709"/>
                <a:gd name="T76" fmla="*/ 0 w 1002"/>
                <a:gd name="T77" fmla="*/ 0 h 1709"/>
                <a:gd name="T78" fmla="*/ 0 w 1002"/>
                <a:gd name="T79" fmla="*/ 0 h 1709"/>
                <a:gd name="T80" fmla="*/ 0 w 1002"/>
                <a:gd name="T81" fmla="*/ 0 h 1709"/>
                <a:gd name="T82" fmla="*/ 0 w 1002"/>
                <a:gd name="T83" fmla="*/ 0 h 1709"/>
                <a:gd name="T84" fmla="*/ 0 w 1002"/>
                <a:gd name="T85" fmla="*/ 0 h 1709"/>
                <a:gd name="T86" fmla="*/ 0 w 1002"/>
                <a:gd name="T87" fmla="*/ 0 h 1709"/>
                <a:gd name="T88" fmla="*/ 0 w 1002"/>
                <a:gd name="T89" fmla="*/ 0 h 1709"/>
                <a:gd name="T90" fmla="*/ 0 w 1002"/>
                <a:gd name="T91" fmla="*/ 0 h 1709"/>
                <a:gd name="T92" fmla="*/ 0 w 1002"/>
                <a:gd name="T93" fmla="*/ 0 h 1709"/>
                <a:gd name="T94" fmla="*/ 0 w 1002"/>
                <a:gd name="T95" fmla="*/ 0 h 1709"/>
                <a:gd name="T96" fmla="*/ 0 w 1002"/>
                <a:gd name="T97" fmla="*/ 0 h 17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2"/>
                <a:gd name="T148" fmla="*/ 0 h 1709"/>
                <a:gd name="T149" fmla="*/ 1002 w 1002"/>
                <a:gd name="T150" fmla="*/ 1709 h 17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2" h="1709">
                  <a:moveTo>
                    <a:pt x="1002" y="308"/>
                  </a:moveTo>
                  <a:lnTo>
                    <a:pt x="994" y="280"/>
                  </a:lnTo>
                  <a:lnTo>
                    <a:pt x="900" y="183"/>
                  </a:lnTo>
                  <a:lnTo>
                    <a:pt x="842" y="113"/>
                  </a:lnTo>
                  <a:lnTo>
                    <a:pt x="787" y="19"/>
                  </a:lnTo>
                  <a:lnTo>
                    <a:pt x="708" y="8"/>
                  </a:lnTo>
                  <a:lnTo>
                    <a:pt x="603" y="0"/>
                  </a:lnTo>
                  <a:lnTo>
                    <a:pt x="540" y="4"/>
                  </a:lnTo>
                  <a:lnTo>
                    <a:pt x="517" y="23"/>
                  </a:lnTo>
                  <a:lnTo>
                    <a:pt x="481" y="27"/>
                  </a:lnTo>
                  <a:lnTo>
                    <a:pt x="458" y="82"/>
                  </a:lnTo>
                  <a:lnTo>
                    <a:pt x="411" y="90"/>
                  </a:lnTo>
                  <a:lnTo>
                    <a:pt x="391" y="117"/>
                  </a:lnTo>
                  <a:lnTo>
                    <a:pt x="391" y="140"/>
                  </a:lnTo>
                  <a:lnTo>
                    <a:pt x="352" y="152"/>
                  </a:lnTo>
                  <a:lnTo>
                    <a:pt x="344" y="191"/>
                  </a:lnTo>
                  <a:lnTo>
                    <a:pt x="305" y="191"/>
                  </a:lnTo>
                  <a:lnTo>
                    <a:pt x="290" y="206"/>
                  </a:lnTo>
                  <a:lnTo>
                    <a:pt x="282" y="234"/>
                  </a:lnTo>
                  <a:lnTo>
                    <a:pt x="301" y="284"/>
                  </a:lnTo>
                  <a:lnTo>
                    <a:pt x="270" y="284"/>
                  </a:lnTo>
                  <a:lnTo>
                    <a:pt x="247" y="304"/>
                  </a:lnTo>
                  <a:lnTo>
                    <a:pt x="247" y="339"/>
                  </a:lnTo>
                  <a:lnTo>
                    <a:pt x="231" y="350"/>
                  </a:lnTo>
                  <a:lnTo>
                    <a:pt x="160" y="354"/>
                  </a:lnTo>
                  <a:lnTo>
                    <a:pt x="157" y="370"/>
                  </a:lnTo>
                  <a:lnTo>
                    <a:pt x="164" y="432"/>
                  </a:lnTo>
                  <a:lnTo>
                    <a:pt x="133" y="452"/>
                  </a:lnTo>
                  <a:lnTo>
                    <a:pt x="129" y="471"/>
                  </a:lnTo>
                  <a:lnTo>
                    <a:pt x="129" y="514"/>
                  </a:lnTo>
                  <a:lnTo>
                    <a:pt x="110" y="537"/>
                  </a:lnTo>
                  <a:lnTo>
                    <a:pt x="114" y="588"/>
                  </a:lnTo>
                  <a:lnTo>
                    <a:pt x="90" y="611"/>
                  </a:lnTo>
                  <a:lnTo>
                    <a:pt x="82" y="631"/>
                  </a:lnTo>
                  <a:lnTo>
                    <a:pt x="82" y="658"/>
                  </a:lnTo>
                  <a:lnTo>
                    <a:pt x="94" y="693"/>
                  </a:lnTo>
                  <a:lnTo>
                    <a:pt x="63" y="740"/>
                  </a:lnTo>
                  <a:lnTo>
                    <a:pt x="63" y="755"/>
                  </a:lnTo>
                  <a:lnTo>
                    <a:pt x="94" y="802"/>
                  </a:lnTo>
                  <a:lnTo>
                    <a:pt x="59" y="833"/>
                  </a:lnTo>
                  <a:lnTo>
                    <a:pt x="47" y="860"/>
                  </a:lnTo>
                  <a:lnTo>
                    <a:pt x="82" y="899"/>
                  </a:lnTo>
                  <a:lnTo>
                    <a:pt x="51" y="934"/>
                  </a:lnTo>
                  <a:lnTo>
                    <a:pt x="67" y="989"/>
                  </a:lnTo>
                  <a:lnTo>
                    <a:pt x="31" y="1028"/>
                  </a:lnTo>
                  <a:lnTo>
                    <a:pt x="67" y="1071"/>
                  </a:lnTo>
                  <a:lnTo>
                    <a:pt x="35" y="1113"/>
                  </a:lnTo>
                  <a:lnTo>
                    <a:pt x="55" y="1160"/>
                  </a:lnTo>
                  <a:lnTo>
                    <a:pt x="35" y="1195"/>
                  </a:lnTo>
                  <a:lnTo>
                    <a:pt x="35" y="1261"/>
                  </a:lnTo>
                  <a:lnTo>
                    <a:pt x="20" y="1281"/>
                  </a:lnTo>
                  <a:lnTo>
                    <a:pt x="20" y="1339"/>
                  </a:lnTo>
                  <a:lnTo>
                    <a:pt x="16" y="1370"/>
                  </a:lnTo>
                  <a:lnTo>
                    <a:pt x="27" y="1417"/>
                  </a:lnTo>
                  <a:lnTo>
                    <a:pt x="0" y="1440"/>
                  </a:lnTo>
                  <a:lnTo>
                    <a:pt x="4" y="1487"/>
                  </a:lnTo>
                  <a:lnTo>
                    <a:pt x="110" y="1557"/>
                  </a:lnTo>
                  <a:lnTo>
                    <a:pt x="207" y="1627"/>
                  </a:lnTo>
                  <a:lnTo>
                    <a:pt x="282" y="1678"/>
                  </a:lnTo>
                  <a:lnTo>
                    <a:pt x="344" y="1709"/>
                  </a:lnTo>
                  <a:lnTo>
                    <a:pt x="434" y="1635"/>
                  </a:lnTo>
                  <a:lnTo>
                    <a:pt x="497" y="1588"/>
                  </a:lnTo>
                  <a:lnTo>
                    <a:pt x="583" y="1549"/>
                  </a:lnTo>
                  <a:lnTo>
                    <a:pt x="638" y="1510"/>
                  </a:lnTo>
                  <a:lnTo>
                    <a:pt x="622" y="1472"/>
                  </a:lnTo>
                  <a:lnTo>
                    <a:pt x="622" y="1433"/>
                  </a:lnTo>
                  <a:lnTo>
                    <a:pt x="599" y="1401"/>
                  </a:lnTo>
                  <a:lnTo>
                    <a:pt x="634" y="1339"/>
                  </a:lnTo>
                  <a:lnTo>
                    <a:pt x="603" y="1312"/>
                  </a:lnTo>
                  <a:lnTo>
                    <a:pt x="626" y="1261"/>
                  </a:lnTo>
                  <a:lnTo>
                    <a:pt x="622" y="1242"/>
                  </a:lnTo>
                  <a:lnTo>
                    <a:pt x="599" y="1207"/>
                  </a:lnTo>
                  <a:lnTo>
                    <a:pt x="615" y="1156"/>
                  </a:lnTo>
                  <a:lnTo>
                    <a:pt x="607" y="1113"/>
                  </a:lnTo>
                  <a:lnTo>
                    <a:pt x="622" y="1047"/>
                  </a:lnTo>
                  <a:lnTo>
                    <a:pt x="618" y="1024"/>
                  </a:lnTo>
                  <a:lnTo>
                    <a:pt x="603" y="985"/>
                  </a:lnTo>
                  <a:lnTo>
                    <a:pt x="615" y="962"/>
                  </a:lnTo>
                  <a:lnTo>
                    <a:pt x="638" y="942"/>
                  </a:lnTo>
                  <a:lnTo>
                    <a:pt x="622" y="872"/>
                  </a:lnTo>
                  <a:lnTo>
                    <a:pt x="677" y="856"/>
                  </a:lnTo>
                  <a:lnTo>
                    <a:pt x="646" y="794"/>
                  </a:lnTo>
                  <a:lnTo>
                    <a:pt x="654" y="782"/>
                  </a:lnTo>
                  <a:lnTo>
                    <a:pt x="705" y="771"/>
                  </a:lnTo>
                  <a:lnTo>
                    <a:pt x="720" y="751"/>
                  </a:lnTo>
                  <a:lnTo>
                    <a:pt x="712" y="716"/>
                  </a:lnTo>
                  <a:lnTo>
                    <a:pt x="724" y="670"/>
                  </a:lnTo>
                  <a:lnTo>
                    <a:pt x="748" y="654"/>
                  </a:lnTo>
                  <a:lnTo>
                    <a:pt x="767" y="642"/>
                  </a:lnTo>
                  <a:lnTo>
                    <a:pt x="775" y="588"/>
                  </a:lnTo>
                  <a:lnTo>
                    <a:pt x="795" y="568"/>
                  </a:lnTo>
                  <a:lnTo>
                    <a:pt x="814" y="564"/>
                  </a:lnTo>
                  <a:lnTo>
                    <a:pt x="826" y="506"/>
                  </a:lnTo>
                  <a:lnTo>
                    <a:pt x="849" y="475"/>
                  </a:lnTo>
                  <a:lnTo>
                    <a:pt x="912" y="448"/>
                  </a:lnTo>
                  <a:lnTo>
                    <a:pt x="924" y="401"/>
                  </a:lnTo>
                  <a:lnTo>
                    <a:pt x="935" y="370"/>
                  </a:lnTo>
                  <a:lnTo>
                    <a:pt x="959" y="354"/>
                  </a:lnTo>
                  <a:lnTo>
                    <a:pt x="1002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114" name="Group 165"/>
            <p:cNvGrpSpPr>
              <a:grpSpLocks/>
            </p:cNvGrpSpPr>
            <p:nvPr/>
          </p:nvGrpSpPr>
          <p:grpSpPr bwMode="auto">
            <a:xfrm>
              <a:off x="4836" y="2439"/>
              <a:ext cx="55" cy="73"/>
              <a:chOff x="3646" y="3121"/>
              <a:chExt cx="136" cy="181"/>
            </a:xfrm>
          </p:grpSpPr>
          <p:sp>
            <p:nvSpPr>
              <p:cNvPr id="131" name="Freeform 166"/>
              <p:cNvSpPr>
                <a:spLocks/>
              </p:cNvSpPr>
              <p:nvPr/>
            </p:nvSpPr>
            <p:spPr bwMode="auto">
              <a:xfrm>
                <a:off x="3646" y="3136"/>
                <a:ext cx="58" cy="166"/>
              </a:xfrm>
              <a:custGeom>
                <a:avLst/>
                <a:gdLst>
                  <a:gd name="T0" fmla="*/ 31 w 58"/>
                  <a:gd name="T1" fmla="*/ 158 h 166"/>
                  <a:gd name="T2" fmla="*/ 36 w 58"/>
                  <a:gd name="T3" fmla="*/ 112 h 166"/>
                  <a:gd name="T4" fmla="*/ 33 w 58"/>
                  <a:gd name="T5" fmla="*/ 76 h 166"/>
                  <a:gd name="T6" fmla="*/ 22 w 58"/>
                  <a:gd name="T7" fmla="*/ 48 h 166"/>
                  <a:gd name="T8" fmla="*/ 1 w 58"/>
                  <a:gd name="T9" fmla="*/ 27 h 166"/>
                  <a:gd name="T10" fmla="*/ 0 w 58"/>
                  <a:gd name="T11" fmla="*/ 11 h 166"/>
                  <a:gd name="T12" fmla="*/ 13 w 58"/>
                  <a:gd name="T13" fmla="*/ 0 h 166"/>
                  <a:gd name="T14" fmla="*/ 37 w 58"/>
                  <a:gd name="T15" fmla="*/ 7 h 166"/>
                  <a:gd name="T16" fmla="*/ 49 w 58"/>
                  <a:gd name="T17" fmla="*/ 35 h 166"/>
                  <a:gd name="T18" fmla="*/ 58 w 58"/>
                  <a:gd name="T19" fmla="*/ 72 h 166"/>
                  <a:gd name="T20" fmla="*/ 58 w 58"/>
                  <a:gd name="T21" fmla="*/ 113 h 166"/>
                  <a:gd name="T22" fmla="*/ 49 w 58"/>
                  <a:gd name="T23" fmla="*/ 148 h 166"/>
                  <a:gd name="T24" fmla="*/ 45 w 58"/>
                  <a:gd name="T25" fmla="*/ 166 h 166"/>
                  <a:gd name="T26" fmla="*/ 31 w 58"/>
                  <a:gd name="T27" fmla="*/ 158 h 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166"/>
                  <a:gd name="T44" fmla="*/ 58 w 58"/>
                  <a:gd name="T45" fmla="*/ 166 h 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166">
                    <a:moveTo>
                      <a:pt x="31" y="158"/>
                    </a:moveTo>
                    <a:lnTo>
                      <a:pt x="36" y="112"/>
                    </a:lnTo>
                    <a:lnTo>
                      <a:pt x="33" y="76"/>
                    </a:lnTo>
                    <a:lnTo>
                      <a:pt x="22" y="48"/>
                    </a:lnTo>
                    <a:lnTo>
                      <a:pt x="1" y="27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37" y="7"/>
                    </a:lnTo>
                    <a:lnTo>
                      <a:pt x="49" y="35"/>
                    </a:lnTo>
                    <a:lnTo>
                      <a:pt x="58" y="72"/>
                    </a:lnTo>
                    <a:lnTo>
                      <a:pt x="58" y="113"/>
                    </a:lnTo>
                    <a:lnTo>
                      <a:pt x="49" y="148"/>
                    </a:lnTo>
                    <a:lnTo>
                      <a:pt x="45" y="166"/>
                    </a:lnTo>
                    <a:lnTo>
                      <a:pt x="31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2" name="Freeform 167"/>
              <p:cNvSpPr>
                <a:spLocks/>
              </p:cNvSpPr>
              <p:nvPr/>
            </p:nvSpPr>
            <p:spPr bwMode="auto">
              <a:xfrm>
                <a:off x="3735" y="3121"/>
                <a:ext cx="47" cy="154"/>
              </a:xfrm>
              <a:custGeom>
                <a:avLst/>
                <a:gdLst>
                  <a:gd name="T0" fmla="*/ 13 w 47"/>
                  <a:gd name="T1" fmla="*/ 139 h 154"/>
                  <a:gd name="T2" fmla="*/ 28 w 47"/>
                  <a:gd name="T3" fmla="*/ 94 h 154"/>
                  <a:gd name="T4" fmla="*/ 24 w 47"/>
                  <a:gd name="T5" fmla="*/ 57 h 154"/>
                  <a:gd name="T6" fmla="*/ 9 w 47"/>
                  <a:gd name="T7" fmla="*/ 29 h 154"/>
                  <a:gd name="T8" fmla="*/ 0 w 47"/>
                  <a:gd name="T9" fmla="*/ 16 h 154"/>
                  <a:gd name="T10" fmla="*/ 8 w 47"/>
                  <a:gd name="T11" fmla="*/ 0 h 154"/>
                  <a:gd name="T12" fmla="*/ 27 w 47"/>
                  <a:gd name="T13" fmla="*/ 0 h 154"/>
                  <a:gd name="T14" fmla="*/ 41 w 47"/>
                  <a:gd name="T15" fmla="*/ 23 h 154"/>
                  <a:gd name="T16" fmla="*/ 47 w 47"/>
                  <a:gd name="T17" fmla="*/ 64 h 154"/>
                  <a:gd name="T18" fmla="*/ 42 w 47"/>
                  <a:gd name="T19" fmla="*/ 101 h 154"/>
                  <a:gd name="T20" fmla="*/ 33 w 47"/>
                  <a:gd name="T21" fmla="*/ 131 h 154"/>
                  <a:gd name="T22" fmla="*/ 22 w 47"/>
                  <a:gd name="T23" fmla="*/ 154 h 154"/>
                  <a:gd name="T24" fmla="*/ 9 w 47"/>
                  <a:gd name="T25" fmla="*/ 151 h 154"/>
                  <a:gd name="T26" fmla="*/ 13 w 47"/>
                  <a:gd name="T27" fmla="*/ 139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154"/>
                  <a:gd name="T44" fmla="*/ 47 w 47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154">
                    <a:moveTo>
                      <a:pt x="13" y="139"/>
                    </a:moveTo>
                    <a:lnTo>
                      <a:pt x="28" y="94"/>
                    </a:lnTo>
                    <a:lnTo>
                      <a:pt x="24" y="57"/>
                    </a:lnTo>
                    <a:lnTo>
                      <a:pt x="9" y="29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27" y="0"/>
                    </a:lnTo>
                    <a:lnTo>
                      <a:pt x="41" y="23"/>
                    </a:lnTo>
                    <a:lnTo>
                      <a:pt x="47" y="64"/>
                    </a:lnTo>
                    <a:lnTo>
                      <a:pt x="42" y="101"/>
                    </a:lnTo>
                    <a:lnTo>
                      <a:pt x="33" y="131"/>
                    </a:lnTo>
                    <a:lnTo>
                      <a:pt x="22" y="154"/>
                    </a:lnTo>
                    <a:lnTo>
                      <a:pt x="9" y="151"/>
                    </a:lnTo>
                    <a:lnTo>
                      <a:pt x="13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15" name="Group 168"/>
            <p:cNvGrpSpPr>
              <a:grpSpLocks/>
            </p:cNvGrpSpPr>
            <p:nvPr/>
          </p:nvGrpSpPr>
          <p:grpSpPr bwMode="auto">
            <a:xfrm>
              <a:off x="4330" y="2224"/>
              <a:ext cx="277" cy="307"/>
              <a:chOff x="2161" y="2255"/>
              <a:chExt cx="682" cy="756"/>
            </a:xfrm>
          </p:grpSpPr>
          <p:sp>
            <p:nvSpPr>
              <p:cNvPr id="127" name="Freeform 169"/>
              <p:cNvSpPr>
                <a:spLocks/>
              </p:cNvSpPr>
              <p:nvPr/>
            </p:nvSpPr>
            <p:spPr bwMode="auto">
              <a:xfrm>
                <a:off x="2474" y="2353"/>
                <a:ext cx="369" cy="208"/>
              </a:xfrm>
              <a:custGeom>
                <a:avLst/>
                <a:gdLst>
                  <a:gd name="T0" fmla="*/ 0 w 369"/>
                  <a:gd name="T1" fmla="*/ 193 h 208"/>
                  <a:gd name="T2" fmla="*/ 61 w 369"/>
                  <a:gd name="T3" fmla="*/ 136 h 208"/>
                  <a:gd name="T4" fmla="*/ 119 w 369"/>
                  <a:gd name="T5" fmla="*/ 97 h 208"/>
                  <a:gd name="T6" fmla="*/ 188 w 369"/>
                  <a:gd name="T7" fmla="*/ 52 h 208"/>
                  <a:gd name="T8" fmla="*/ 267 w 369"/>
                  <a:gd name="T9" fmla="*/ 16 h 208"/>
                  <a:gd name="T10" fmla="*/ 337 w 369"/>
                  <a:gd name="T11" fmla="*/ 0 h 208"/>
                  <a:gd name="T12" fmla="*/ 358 w 369"/>
                  <a:gd name="T13" fmla="*/ 3 h 208"/>
                  <a:gd name="T14" fmla="*/ 369 w 369"/>
                  <a:gd name="T15" fmla="*/ 15 h 208"/>
                  <a:gd name="T16" fmla="*/ 358 w 369"/>
                  <a:gd name="T17" fmla="*/ 35 h 208"/>
                  <a:gd name="T18" fmla="*/ 327 w 369"/>
                  <a:gd name="T19" fmla="*/ 40 h 208"/>
                  <a:gd name="T20" fmla="*/ 242 w 369"/>
                  <a:gd name="T21" fmla="*/ 55 h 208"/>
                  <a:gd name="T22" fmla="*/ 167 w 369"/>
                  <a:gd name="T23" fmla="*/ 91 h 208"/>
                  <a:gd name="T24" fmla="*/ 99 w 369"/>
                  <a:gd name="T25" fmla="*/ 132 h 208"/>
                  <a:gd name="T26" fmla="*/ 41 w 369"/>
                  <a:gd name="T27" fmla="*/ 173 h 208"/>
                  <a:gd name="T28" fmla="*/ 8 w 369"/>
                  <a:gd name="T29" fmla="*/ 208 h 208"/>
                  <a:gd name="T30" fmla="*/ 0 w 369"/>
                  <a:gd name="T31" fmla="*/ 193 h 2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9"/>
                  <a:gd name="T49" fmla="*/ 0 h 208"/>
                  <a:gd name="T50" fmla="*/ 369 w 369"/>
                  <a:gd name="T51" fmla="*/ 208 h 2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9" h="208">
                    <a:moveTo>
                      <a:pt x="0" y="193"/>
                    </a:moveTo>
                    <a:lnTo>
                      <a:pt x="61" y="136"/>
                    </a:lnTo>
                    <a:lnTo>
                      <a:pt x="119" y="97"/>
                    </a:lnTo>
                    <a:lnTo>
                      <a:pt x="188" y="52"/>
                    </a:lnTo>
                    <a:lnTo>
                      <a:pt x="267" y="16"/>
                    </a:lnTo>
                    <a:lnTo>
                      <a:pt x="337" y="0"/>
                    </a:lnTo>
                    <a:lnTo>
                      <a:pt x="358" y="3"/>
                    </a:lnTo>
                    <a:lnTo>
                      <a:pt x="369" y="15"/>
                    </a:lnTo>
                    <a:lnTo>
                      <a:pt x="358" y="35"/>
                    </a:lnTo>
                    <a:lnTo>
                      <a:pt x="327" y="40"/>
                    </a:lnTo>
                    <a:lnTo>
                      <a:pt x="242" y="55"/>
                    </a:lnTo>
                    <a:lnTo>
                      <a:pt x="167" y="91"/>
                    </a:lnTo>
                    <a:lnTo>
                      <a:pt x="99" y="132"/>
                    </a:lnTo>
                    <a:lnTo>
                      <a:pt x="41" y="173"/>
                    </a:lnTo>
                    <a:lnTo>
                      <a:pt x="8" y="208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8" name="Freeform 170"/>
              <p:cNvSpPr>
                <a:spLocks/>
              </p:cNvSpPr>
              <p:nvPr/>
            </p:nvSpPr>
            <p:spPr bwMode="auto">
              <a:xfrm>
                <a:off x="2462" y="2255"/>
                <a:ext cx="265" cy="164"/>
              </a:xfrm>
              <a:custGeom>
                <a:avLst/>
                <a:gdLst>
                  <a:gd name="T0" fmla="*/ 0 w 265"/>
                  <a:gd name="T1" fmla="*/ 164 h 164"/>
                  <a:gd name="T2" fmla="*/ 68 w 265"/>
                  <a:gd name="T3" fmla="*/ 91 h 164"/>
                  <a:gd name="T4" fmla="*/ 116 w 265"/>
                  <a:gd name="T5" fmla="*/ 53 h 164"/>
                  <a:gd name="T6" fmla="*/ 177 w 265"/>
                  <a:gd name="T7" fmla="*/ 20 h 164"/>
                  <a:gd name="T8" fmla="*/ 246 w 265"/>
                  <a:gd name="T9" fmla="*/ 0 h 164"/>
                  <a:gd name="T10" fmla="*/ 261 w 265"/>
                  <a:gd name="T11" fmla="*/ 5 h 164"/>
                  <a:gd name="T12" fmla="*/ 265 w 265"/>
                  <a:gd name="T13" fmla="*/ 18 h 164"/>
                  <a:gd name="T14" fmla="*/ 250 w 265"/>
                  <a:gd name="T15" fmla="*/ 34 h 164"/>
                  <a:gd name="T16" fmla="*/ 206 w 265"/>
                  <a:gd name="T17" fmla="*/ 42 h 164"/>
                  <a:gd name="T18" fmla="*/ 157 w 265"/>
                  <a:gd name="T19" fmla="*/ 58 h 164"/>
                  <a:gd name="T20" fmla="*/ 118 w 265"/>
                  <a:gd name="T21" fmla="*/ 77 h 164"/>
                  <a:gd name="T22" fmla="*/ 80 w 265"/>
                  <a:gd name="T23" fmla="*/ 99 h 164"/>
                  <a:gd name="T24" fmla="*/ 48 w 265"/>
                  <a:gd name="T25" fmla="*/ 134 h 164"/>
                  <a:gd name="T26" fmla="*/ 20 w 265"/>
                  <a:gd name="T27" fmla="*/ 160 h 164"/>
                  <a:gd name="T28" fmla="*/ 0 w 265"/>
                  <a:gd name="T29" fmla="*/ 164 h 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5"/>
                  <a:gd name="T46" fmla="*/ 0 h 164"/>
                  <a:gd name="T47" fmla="*/ 265 w 265"/>
                  <a:gd name="T48" fmla="*/ 164 h 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5" h="164">
                    <a:moveTo>
                      <a:pt x="0" y="164"/>
                    </a:moveTo>
                    <a:lnTo>
                      <a:pt x="68" y="91"/>
                    </a:lnTo>
                    <a:lnTo>
                      <a:pt x="116" y="53"/>
                    </a:lnTo>
                    <a:lnTo>
                      <a:pt x="177" y="20"/>
                    </a:lnTo>
                    <a:lnTo>
                      <a:pt x="246" y="0"/>
                    </a:lnTo>
                    <a:lnTo>
                      <a:pt x="261" y="5"/>
                    </a:lnTo>
                    <a:lnTo>
                      <a:pt x="265" y="18"/>
                    </a:lnTo>
                    <a:lnTo>
                      <a:pt x="250" y="34"/>
                    </a:lnTo>
                    <a:lnTo>
                      <a:pt x="206" y="42"/>
                    </a:lnTo>
                    <a:lnTo>
                      <a:pt x="157" y="58"/>
                    </a:lnTo>
                    <a:lnTo>
                      <a:pt x="118" y="77"/>
                    </a:lnTo>
                    <a:lnTo>
                      <a:pt x="80" y="99"/>
                    </a:lnTo>
                    <a:lnTo>
                      <a:pt x="48" y="134"/>
                    </a:lnTo>
                    <a:lnTo>
                      <a:pt x="20" y="16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9" name="Freeform 171"/>
              <p:cNvSpPr>
                <a:spLocks/>
              </p:cNvSpPr>
              <p:nvPr/>
            </p:nvSpPr>
            <p:spPr bwMode="auto">
              <a:xfrm>
                <a:off x="2242" y="2718"/>
                <a:ext cx="120" cy="293"/>
              </a:xfrm>
              <a:custGeom>
                <a:avLst/>
                <a:gdLst>
                  <a:gd name="T0" fmla="*/ 0 w 120"/>
                  <a:gd name="T1" fmla="*/ 285 h 293"/>
                  <a:gd name="T2" fmla="*/ 4 w 120"/>
                  <a:gd name="T3" fmla="*/ 195 h 293"/>
                  <a:gd name="T4" fmla="*/ 25 w 120"/>
                  <a:gd name="T5" fmla="*/ 138 h 293"/>
                  <a:gd name="T6" fmla="*/ 50 w 120"/>
                  <a:gd name="T7" fmla="*/ 76 h 293"/>
                  <a:gd name="T8" fmla="*/ 84 w 120"/>
                  <a:gd name="T9" fmla="*/ 24 h 293"/>
                  <a:gd name="T10" fmla="*/ 100 w 120"/>
                  <a:gd name="T11" fmla="*/ 0 h 293"/>
                  <a:gd name="T12" fmla="*/ 112 w 120"/>
                  <a:gd name="T13" fmla="*/ 3 h 293"/>
                  <a:gd name="T14" fmla="*/ 120 w 120"/>
                  <a:gd name="T15" fmla="*/ 12 h 293"/>
                  <a:gd name="T16" fmla="*/ 96 w 120"/>
                  <a:gd name="T17" fmla="*/ 50 h 293"/>
                  <a:gd name="T18" fmla="*/ 67 w 120"/>
                  <a:gd name="T19" fmla="*/ 103 h 293"/>
                  <a:gd name="T20" fmla="*/ 42 w 120"/>
                  <a:gd name="T21" fmla="*/ 155 h 293"/>
                  <a:gd name="T22" fmla="*/ 28 w 120"/>
                  <a:gd name="T23" fmla="*/ 198 h 293"/>
                  <a:gd name="T24" fmla="*/ 20 w 120"/>
                  <a:gd name="T25" fmla="*/ 237 h 293"/>
                  <a:gd name="T26" fmla="*/ 20 w 120"/>
                  <a:gd name="T27" fmla="*/ 293 h 293"/>
                  <a:gd name="T28" fmla="*/ 0 w 120"/>
                  <a:gd name="T29" fmla="*/ 285 h 2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293"/>
                  <a:gd name="T47" fmla="*/ 120 w 120"/>
                  <a:gd name="T48" fmla="*/ 293 h 2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293">
                    <a:moveTo>
                      <a:pt x="0" y="285"/>
                    </a:moveTo>
                    <a:lnTo>
                      <a:pt x="4" y="195"/>
                    </a:lnTo>
                    <a:lnTo>
                      <a:pt x="25" y="138"/>
                    </a:lnTo>
                    <a:lnTo>
                      <a:pt x="50" y="76"/>
                    </a:lnTo>
                    <a:lnTo>
                      <a:pt x="84" y="24"/>
                    </a:lnTo>
                    <a:lnTo>
                      <a:pt x="100" y="0"/>
                    </a:lnTo>
                    <a:lnTo>
                      <a:pt x="112" y="3"/>
                    </a:lnTo>
                    <a:lnTo>
                      <a:pt x="120" y="12"/>
                    </a:lnTo>
                    <a:lnTo>
                      <a:pt x="96" y="50"/>
                    </a:lnTo>
                    <a:lnTo>
                      <a:pt x="67" y="103"/>
                    </a:lnTo>
                    <a:lnTo>
                      <a:pt x="42" y="155"/>
                    </a:lnTo>
                    <a:lnTo>
                      <a:pt x="28" y="198"/>
                    </a:lnTo>
                    <a:lnTo>
                      <a:pt x="20" y="237"/>
                    </a:lnTo>
                    <a:lnTo>
                      <a:pt x="20" y="293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0" name="Freeform 172"/>
              <p:cNvSpPr>
                <a:spLocks/>
              </p:cNvSpPr>
              <p:nvPr/>
            </p:nvSpPr>
            <p:spPr bwMode="auto">
              <a:xfrm>
                <a:off x="2161" y="2670"/>
                <a:ext cx="115" cy="221"/>
              </a:xfrm>
              <a:custGeom>
                <a:avLst/>
                <a:gdLst>
                  <a:gd name="T0" fmla="*/ 0 w 115"/>
                  <a:gd name="T1" fmla="*/ 186 h 221"/>
                  <a:gd name="T2" fmla="*/ 17 w 115"/>
                  <a:gd name="T3" fmla="*/ 122 h 221"/>
                  <a:gd name="T4" fmla="*/ 54 w 115"/>
                  <a:gd name="T5" fmla="*/ 36 h 221"/>
                  <a:gd name="T6" fmla="*/ 96 w 115"/>
                  <a:gd name="T7" fmla="*/ 0 h 221"/>
                  <a:gd name="T8" fmla="*/ 115 w 115"/>
                  <a:gd name="T9" fmla="*/ 13 h 221"/>
                  <a:gd name="T10" fmla="*/ 78 w 115"/>
                  <a:gd name="T11" fmla="*/ 48 h 221"/>
                  <a:gd name="T12" fmla="*/ 42 w 115"/>
                  <a:gd name="T13" fmla="*/ 98 h 221"/>
                  <a:gd name="T14" fmla="*/ 24 w 115"/>
                  <a:gd name="T15" fmla="*/ 169 h 221"/>
                  <a:gd name="T16" fmla="*/ 12 w 115"/>
                  <a:gd name="T17" fmla="*/ 221 h 221"/>
                  <a:gd name="T18" fmla="*/ 0 w 115"/>
                  <a:gd name="T19" fmla="*/ 186 h 2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221"/>
                  <a:gd name="T32" fmla="*/ 115 w 115"/>
                  <a:gd name="T33" fmla="*/ 221 h 2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221">
                    <a:moveTo>
                      <a:pt x="0" y="186"/>
                    </a:moveTo>
                    <a:lnTo>
                      <a:pt x="17" y="122"/>
                    </a:lnTo>
                    <a:lnTo>
                      <a:pt x="54" y="36"/>
                    </a:lnTo>
                    <a:lnTo>
                      <a:pt x="96" y="0"/>
                    </a:lnTo>
                    <a:lnTo>
                      <a:pt x="115" y="13"/>
                    </a:lnTo>
                    <a:lnTo>
                      <a:pt x="78" y="48"/>
                    </a:lnTo>
                    <a:lnTo>
                      <a:pt x="42" y="98"/>
                    </a:lnTo>
                    <a:lnTo>
                      <a:pt x="24" y="169"/>
                    </a:lnTo>
                    <a:lnTo>
                      <a:pt x="12" y="22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116" name="Freeform 173"/>
            <p:cNvSpPr>
              <a:spLocks/>
            </p:cNvSpPr>
            <p:nvPr/>
          </p:nvSpPr>
          <p:spPr bwMode="auto">
            <a:xfrm>
              <a:off x="4543" y="2457"/>
              <a:ext cx="235" cy="537"/>
            </a:xfrm>
            <a:custGeom>
              <a:avLst/>
              <a:gdLst>
                <a:gd name="T0" fmla="*/ 0 w 579"/>
                <a:gd name="T1" fmla="*/ 0 h 1322"/>
                <a:gd name="T2" fmla="*/ 0 w 579"/>
                <a:gd name="T3" fmla="*/ 0 h 1322"/>
                <a:gd name="T4" fmla="*/ 0 w 579"/>
                <a:gd name="T5" fmla="*/ 0 h 1322"/>
                <a:gd name="T6" fmla="*/ 0 w 579"/>
                <a:gd name="T7" fmla="*/ 0 h 1322"/>
                <a:gd name="T8" fmla="*/ 0 w 579"/>
                <a:gd name="T9" fmla="*/ 0 h 1322"/>
                <a:gd name="T10" fmla="*/ 0 w 579"/>
                <a:gd name="T11" fmla="*/ 0 h 1322"/>
                <a:gd name="T12" fmla="*/ 0 w 579"/>
                <a:gd name="T13" fmla="*/ 0 h 1322"/>
                <a:gd name="T14" fmla="*/ 0 w 579"/>
                <a:gd name="T15" fmla="*/ 0 h 1322"/>
                <a:gd name="T16" fmla="*/ 0 w 579"/>
                <a:gd name="T17" fmla="*/ 0 h 1322"/>
                <a:gd name="T18" fmla="*/ 0 w 579"/>
                <a:gd name="T19" fmla="*/ 0 h 1322"/>
                <a:gd name="T20" fmla="*/ 0 w 579"/>
                <a:gd name="T21" fmla="*/ 0 h 1322"/>
                <a:gd name="T22" fmla="*/ 0 w 579"/>
                <a:gd name="T23" fmla="*/ 0 h 1322"/>
                <a:gd name="T24" fmla="*/ 0 w 579"/>
                <a:gd name="T25" fmla="*/ 0 h 1322"/>
                <a:gd name="T26" fmla="*/ 0 w 579"/>
                <a:gd name="T27" fmla="*/ 0 h 1322"/>
                <a:gd name="T28" fmla="*/ 0 w 579"/>
                <a:gd name="T29" fmla="*/ 0 h 1322"/>
                <a:gd name="T30" fmla="*/ 0 w 579"/>
                <a:gd name="T31" fmla="*/ 0 h 1322"/>
                <a:gd name="T32" fmla="*/ 0 w 579"/>
                <a:gd name="T33" fmla="*/ 0 h 1322"/>
                <a:gd name="T34" fmla="*/ 0 w 579"/>
                <a:gd name="T35" fmla="*/ 0 h 1322"/>
                <a:gd name="T36" fmla="*/ 0 w 579"/>
                <a:gd name="T37" fmla="*/ 0 h 1322"/>
                <a:gd name="T38" fmla="*/ 0 w 579"/>
                <a:gd name="T39" fmla="*/ 0 h 1322"/>
                <a:gd name="T40" fmla="*/ 0 w 579"/>
                <a:gd name="T41" fmla="*/ 0 h 1322"/>
                <a:gd name="T42" fmla="*/ 0 w 579"/>
                <a:gd name="T43" fmla="*/ 0 h 1322"/>
                <a:gd name="T44" fmla="*/ 0 w 579"/>
                <a:gd name="T45" fmla="*/ 0 h 1322"/>
                <a:gd name="T46" fmla="*/ 0 w 579"/>
                <a:gd name="T47" fmla="*/ 0 h 1322"/>
                <a:gd name="T48" fmla="*/ 0 w 579"/>
                <a:gd name="T49" fmla="*/ 0 h 1322"/>
                <a:gd name="T50" fmla="*/ 0 w 579"/>
                <a:gd name="T51" fmla="*/ 0 h 1322"/>
                <a:gd name="T52" fmla="*/ 0 w 579"/>
                <a:gd name="T53" fmla="*/ 0 h 1322"/>
                <a:gd name="T54" fmla="*/ 0 w 579"/>
                <a:gd name="T55" fmla="*/ 0 h 1322"/>
                <a:gd name="T56" fmla="*/ 0 w 579"/>
                <a:gd name="T57" fmla="*/ 0 h 1322"/>
                <a:gd name="T58" fmla="*/ 0 w 579"/>
                <a:gd name="T59" fmla="*/ 0 h 1322"/>
                <a:gd name="T60" fmla="*/ 0 w 579"/>
                <a:gd name="T61" fmla="*/ 0 h 1322"/>
                <a:gd name="T62" fmla="*/ 0 w 579"/>
                <a:gd name="T63" fmla="*/ 0 h 1322"/>
                <a:gd name="T64" fmla="*/ 0 w 579"/>
                <a:gd name="T65" fmla="*/ 0 h 1322"/>
                <a:gd name="T66" fmla="*/ 0 w 579"/>
                <a:gd name="T67" fmla="*/ 0 h 1322"/>
                <a:gd name="T68" fmla="*/ 0 w 579"/>
                <a:gd name="T69" fmla="*/ 0 h 1322"/>
                <a:gd name="T70" fmla="*/ 0 w 579"/>
                <a:gd name="T71" fmla="*/ 0 h 1322"/>
                <a:gd name="T72" fmla="*/ 0 w 579"/>
                <a:gd name="T73" fmla="*/ 0 h 1322"/>
                <a:gd name="T74" fmla="*/ 0 w 579"/>
                <a:gd name="T75" fmla="*/ 0 h 1322"/>
                <a:gd name="T76" fmla="*/ 0 w 579"/>
                <a:gd name="T77" fmla="*/ 0 h 1322"/>
                <a:gd name="T78" fmla="*/ 0 w 579"/>
                <a:gd name="T79" fmla="*/ 0 h 1322"/>
                <a:gd name="T80" fmla="*/ 0 w 579"/>
                <a:gd name="T81" fmla="*/ 0 h 1322"/>
                <a:gd name="T82" fmla="*/ 0 w 579"/>
                <a:gd name="T83" fmla="*/ 0 h 1322"/>
                <a:gd name="T84" fmla="*/ 0 w 579"/>
                <a:gd name="T85" fmla="*/ 0 h 1322"/>
                <a:gd name="T86" fmla="*/ 0 w 579"/>
                <a:gd name="T87" fmla="*/ 0 h 1322"/>
                <a:gd name="T88" fmla="*/ 0 w 579"/>
                <a:gd name="T89" fmla="*/ 0 h 1322"/>
                <a:gd name="T90" fmla="*/ 0 w 579"/>
                <a:gd name="T91" fmla="*/ 0 h 1322"/>
                <a:gd name="T92" fmla="*/ 0 w 579"/>
                <a:gd name="T93" fmla="*/ 0 h 1322"/>
                <a:gd name="T94" fmla="*/ 0 w 579"/>
                <a:gd name="T95" fmla="*/ 0 h 1322"/>
                <a:gd name="T96" fmla="*/ 0 w 579"/>
                <a:gd name="T97" fmla="*/ 0 h 1322"/>
                <a:gd name="T98" fmla="*/ 0 w 579"/>
                <a:gd name="T99" fmla="*/ 0 h 1322"/>
                <a:gd name="T100" fmla="*/ 0 w 579"/>
                <a:gd name="T101" fmla="*/ 0 h 1322"/>
                <a:gd name="T102" fmla="*/ 0 w 579"/>
                <a:gd name="T103" fmla="*/ 0 h 1322"/>
                <a:gd name="T104" fmla="*/ 0 w 579"/>
                <a:gd name="T105" fmla="*/ 0 h 1322"/>
                <a:gd name="T106" fmla="*/ 0 w 579"/>
                <a:gd name="T107" fmla="*/ 0 h 1322"/>
                <a:gd name="T108" fmla="*/ 0 w 579"/>
                <a:gd name="T109" fmla="*/ 0 h 1322"/>
                <a:gd name="T110" fmla="*/ 0 w 579"/>
                <a:gd name="T111" fmla="*/ 0 h 1322"/>
                <a:gd name="T112" fmla="*/ 0 w 579"/>
                <a:gd name="T113" fmla="*/ 0 h 13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9"/>
                <a:gd name="T172" fmla="*/ 0 h 1322"/>
                <a:gd name="T173" fmla="*/ 579 w 579"/>
                <a:gd name="T174" fmla="*/ 1322 h 13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9" h="1322">
                  <a:moveTo>
                    <a:pt x="555" y="4"/>
                  </a:moveTo>
                  <a:lnTo>
                    <a:pt x="370" y="0"/>
                  </a:lnTo>
                  <a:lnTo>
                    <a:pt x="236" y="0"/>
                  </a:lnTo>
                  <a:lnTo>
                    <a:pt x="201" y="0"/>
                  </a:lnTo>
                  <a:lnTo>
                    <a:pt x="185" y="27"/>
                  </a:lnTo>
                  <a:lnTo>
                    <a:pt x="181" y="51"/>
                  </a:lnTo>
                  <a:lnTo>
                    <a:pt x="154" y="66"/>
                  </a:lnTo>
                  <a:lnTo>
                    <a:pt x="154" y="97"/>
                  </a:lnTo>
                  <a:lnTo>
                    <a:pt x="213" y="117"/>
                  </a:lnTo>
                  <a:lnTo>
                    <a:pt x="240" y="129"/>
                  </a:lnTo>
                  <a:lnTo>
                    <a:pt x="260" y="160"/>
                  </a:lnTo>
                  <a:lnTo>
                    <a:pt x="217" y="164"/>
                  </a:lnTo>
                  <a:lnTo>
                    <a:pt x="288" y="203"/>
                  </a:lnTo>
                  <a:lnTo>
                    <a:pt x="221" y="207"/>
                  </a:lnTo>
                  <a:lnTo>
                    <a:pt x="173" y="222"/>
                  </a:lnTo>
                  <a:lnTo>
                    <a:pt x="232" y="253"/>
                  </a:lnTo>
                  <a:lnTo>
                    <a:pt x="197" y="285"/>
                  </a:lnTo>
                  <a:lnTo>
                    <a:pt x="205" y="300"/>
                  </a:lnTo>
                  <a:lnTo>
                    <a:pt x="225" y="335"/>
                  </a:lnTo>
                  <a:lnTo>
                    <a:pt x="154" y="363"/>
                  </a:lnTo>
                  <a:lnTo>
                    <a:pt x="55" y="351"/>
                  </a:lnTo>
                  <a:lnTo>
                    <a:pt x="59" y="386"/>
                  </a:lnTo>
                  <a:lnTo>
                    <a:pt x="126" y="398"/>
                  </a:lnTo>
                  <a:lnTo>
                    <a:pt x="122" y="429"/>
                  </a:lnTo>
                  <a:lnTo>
                    <a:pt x="95" y="456"/>
                  </a:lnTo>
                  <a:lnTo>
                    <a:pt x="161" y="472"/>
                  </a:lnTo>
                  <a:lnTo>
                    <a:pt x="83" y="503"/>
                  </a:lnTo>
                  <a:lnTo>
                    <a:pt x="71" y="558"/>
                  </a:lnTo>
                  <a:lnTo>
                    <a:pt x="114" y="581"/>
                  </a:lnTo>
                  <a:lnTo>
                    <a:pt x="118" y="593"/>
                  </a:lnTo>
                  <a:lnTo>
                    <a:pt x="130" y="601"/>
                  </a:lnTo>
                  <a:lnTo>
                    <a:pt x="130" y="612"/>
                  </a:lnTo>
                  <a:lnTo>
                    <a:pt x="118" y="616"/>
                  </a:lnTo>
                  <a:lnTo>
                    <a:pt x="106" y="620"/>
                  </a:lnTo>
                  <a:lnTo>
                    <a:pt x="95" y="628"/>
                  </a:lnTo>
                  <a:lnTo>
                    <a:pt x="83" y="640"/>
                  </a:lnTo>
                  <a:lnTo>
                    <a:pt x="75" y="655"/>
                  </a:lnTo>
                  <a:lnTo>
                    <a:pt x="75" y="667"/>
                  </a:lnTo>
                  <a:lnTo>
                    <a:pt x="87" y="675"/>
                  </a:lnTo>
                  <a:lnTo>
                    <a:pt x="98" y="675"/>
                  </a:lnTo>
                  <a:lnTo>
                    <a:pt x="110" y="682"/>
                  </a:lnTo>
                  <a:lnTo>
                    <a:pt x="122" y="690"/>
                  </a:lnTo>
                  <a:lnTo>
                    <a:pt x="126" y="702"/>
                  </a:lnTo>
                  <a:lnTo>
                    <a:pt x="122" y="714"/>
                  </a:lnTo>
                  <a:lnTo>
                    <a:pt x="118" y="725"/>
                  </a:lnTo>
                  <a:lnTo>
                    <a:pt x="118" y="737"/>
                  </a:lnTo>
                  <a:lnTo>
                    <a:pt x="114" y="749"/>
                  </a:lnTo>
                  <a:lnTo>
                    <a:pt x="106" y="760"/>
                  </a:lnTo>
                  <a:lnTo>
                    <a:pt x="95" y="768"/>
                  </a:lnTo>
                  <a:lnTo>
                    <a:pt x="83" y="776"/>
                  </a:lnTo>
                  <a:lnTo>
                    <a:pt x="75" y="792"/>
                  </a:lnTo>
                  <a:lnTo>
                    <a:pt x="63" y="792"/>
                  </a:lnTo>
                  <a:lnTo>
                    <a:pt x="55" y="803"/>
                  </a:lnTo>
                  <a:lnTo>
                    <a:pt x="43" y="811"/>
                  </a:lnTo>
                  <a:lnTo>
                    <a:pt x="32" y="819"/>
                  </a:lnTo>
                  <a:lnTo>
                    <a:pt x="16" y="831"/>
                  </a:lnTo>
                  <a:lnTo>
                    <a:pt x="4" y="838"/>
                  </a:lnTo>
                  <a:lnTo>
                    <a:pt x="0" y="850"/>
                  </a:lnTo>
                  <a:lnTo>
                    <a:pt x="20" y="854"/>
                  </a:lnTo>
                  <a:lnTo>
                    <a:pt x="32" y="846"/>
                  </a:lnTo>
                  <a:lnTo>
                    <a:pt x="43" y="842"/>
                  </a:lnTo>
                  <a:lnTo>
                    <a:pt x="55" y="838"/>
                  </a:lnTo>
                  <a:lnTo>
                    <a:pt x="71" y="831"/>
                  </a:lnTo>
                  <a:lnTo>
                    <a:pt x="83" y="831"/>
                  </a:lnTo>
                  <a:lnTo>
                    <a:pt x="95" y="831"/>
                  </a:lnTo>
                  <a:lnTo>
                    <a:pt x="106" y="823"/>
                  </a:lnTo>
                  <a:lnTo>
                    <a:pt x="118" y="819"/>
                  </a:lnTo>
                  <a:lnTo>
                    <a:pt x="130" y="819"/>
                  </a:lnTo>
                  <a:lnTo>
                    <a:pt x="142" y="819"/>
                  </a:lnTo>
                  <a:lnTo>
                    <a:pt x="146" y="831"/>
                  </a:lnTo>
                  <a:lnTo>
                    <a:pt x="146" y="842"/>
                  </a:lnTo>
                  <a:lnTo>
                    <a:pt x="146" y="854"/>
                  </a:lnTo>
                  <a:lnTo>
                    <a:pt x="134" y="862"/>
                  </a:lnTo>
                  <a:lnTo>
                    <a:pt x="122" y="874"/>
                  </a:lnTo>
                  <a:lnTo>
                    <a:pt x="110" y="881"/>
                  </a:lnTo>
                  <a:lnTo>
                    <a:pt x="98" y="889"/>
                  </a:lnTo>
                  <a:lnTo>
                    <a:pt x="87" y="897"/>
                  </a:lnTo>
                  <a:lnTo>
                    <a:pt x="75" y="905"/>
                  </a:lnTo>
                  <a:lnTo>
                    <a:pt x="63" y="909"/>
                  </a:lnTo>
                  <a:lnTo>
                    <a:pt x="51" y="920"/>
                  </a:lnTo>
                  <a:lnTo>
                    <a:pt x="39" y="924"/>
                  </a:lnTo>
                  <a:lnTo>
                    <a:pt x="28" y="932"/>
                  </a:lnTo>
                  <a:lnTo>
                    <a:pt x="24" y="944"/>
                  </a:lnTo>
                  <a:lnTo>
                    <a:pt x="16" y="955"/>
                  </a:lnTo>
                  <a:lnTo>
                    <a:pt x="32" y="959"/>
                  </a:lnTo>
                  <a:lnTo>
                    <a:pt x="146" y="905"/>
                  </a:lnTo>
                  <a:lnTo>
                    <a:pt x="181" y="909"/>
                  </a:lnTo>
                  <a:lnTo>
                    <a:pt x="185" y="920"/>
                  </a:lnTo>
                  <a:lnTo>
                    <a:pt x="185" y="952"/>
                  </a:lnTo>
                  <a:lnTo>
                    <a:pt x="177" y="967"/>
                  </a:lnTo>
                  <a:lnTo>
                    <a:pt x="173" y="979"/>
                  </a:lnTo>
                  <a:lnTo>
                    <a:pt x="161" y="991"/>
                  </a:lnTo>
                  <a:lnTo>
                    <a:pt x="150" y="994"/>
                  </a:lnTo>
                  <a:lnTo>
                    <a:pt x="138" y="994"/>
                  </a:lnTo>
                  <a:lnTo>
                    <a:pt x="122" y="991"/>
                  </a:lnTo>
                  <a:lnTo>
                    <a:pt x="110" y="991"/>
                  </a:lnTo>
                  <a:lnTo>
                    <a:pt x="79" y="994"/>
                  </a:lnTo>
                  <a:lnTo>
                    <a:pt x="71" y="1018"/>
                  </a:lnTo>
                  <a:lnTo>
                    <a:pt x="59" y="1022"/>
                  </a:lnTo>
                  <a:lnTo>
                    <a:pt x="43" y="1026"/>
                  </a:lnTo>
                  <a:lnTo>
                    <a:pt x="32" y="1026"/>
                  </a:lnTo>
                  <a:lnTo>
                    <a:pt x="16" y="1033"/>
                  </a:lnTo>
                  <a:lnTo>
                    <a:pt x="16" y="1045"/>
                  </a:lnTo>
                  <a:lnTo>
                    <a:pt x="63" y="1049"/>
                  </a:lnTo>
                  <a:lnTo>
                    <a:pt x="75" y="1049"/>
                  </a:lnTo>
                  <a:lnTo>
                    <a:pt x="98" y="1049"/>
                  </a:lnTo>
                  <a:lnTo>
                    <a:pt x="110" y="1057"/>
                  </a:lnTo>
                  <a:lnTo>
                    <a:pt x="126" y="1057"/>
                  </a:lnTo>
                  <a:lnTo>
                    <a:pt x="138" y="1057"/>
                  </a:lnTo>
                  <a:lnTo>
                    <a:pt x="154" y="1057"/>
                  </a:lnTo>
                  <a:lnTo>
                    <a:pt x="154" y="1069"/>
                  </a:lnTo>
                  <a:lnTo>
                    <a:pt x="142" y="1076"/>
                  </a:lnTo>
                  <a:lnTo>
                    <a:pt x="130" y="1084"/>
                  </a:lnTo>
                  <a:lnTo>
                    <a:pt x="130" y="1096"/>
                  </a:lnTo>
                  <a:lnTo>
                    <a:pt x="118" y="1104"/>
                  </a:lnTo>
                  <a:lnTo>
                    <a:pt x="106" y="1104"/>
                  </a:lnTo>
                  <a:lnTo>
                    <a:pt x="98" y="1115"/>
                  </a:lnTo>
                  <a:lnTo>
                    <a:pt x="87" y="1123"/>
                  </a:lnTo>
                  <a:lnTo>
                    <a:pt x="83" y="1135"/>
                  </a:lnTo>
                  <a:lnTo>
                    <a:pt x="98" y="1135"/>
                  </a:lnTo>
                  <a:lnTo>
                    <a:pt x="98" y="1147"/>
                  </a:lnTo>
                  <a:lnTo>
                    <a:pt x="95" y="1158"/>
                  </a:lnTo>
                  <a:lnTo>
                    <a:pt x="95" y="1170"/>
                  </a:lnTo>
                  <a:lnTo>
                    <a:pt x="95" y="1182"/>
                  </a:lnTo>
                  <a:lnTo>
                    <a:pt x="95" y="1197"/>
                  </a:lnTo>
                  <a:lnTo>
                    <a:pt x="91" y="1213"/>
                  </a:lnTo>
                  <a:lnTo>
                    <a:pt x="83" y="1225"/>
                  </a:lnTo>
                  <a:lnTo>
                    <a:pt x="59" y="1228"/>
                  </a:lnTo>
                  <a:lnTo>
                    <a:pt x="35" y="1232"/>
                  </a:lnTo>
                  <a:lnTo>
                    <a:pt x="24" y="1240"/>
                  </a:lnTo>
                  <a:lnTo>
                    <a:pt x="16" y="1252"/>
                  </a:lnTo>
                  <a:lnTo>
                    <a:pt x="16" y="1264"/>
                  </a:lnTo>
                  <a:lnTo>
                    <a:pt x="16" y="1275"/>
                  </a:lnTo>
                  <a:lnTo>
                    <a:pt x="28" y="1322"/>
                  </a:lnTo>
                  <a:lnTo>
                    <a:pt x="110" y="1256"/>
                  </a:lnTo>
                  <a:lnTo>
                    <a:pt x="209" y="1201"/>
                  </a:lnTo>
                  <a:lnTo>
                    <a:pt x="189" y="1154"/>
                  </a:lnTo>
                  <a:lnTo>
                    <a:pt x="201" y="1127"/>
                  </a:lnTo>
                  <a:lnTo>
                    <a:pt x="173" y="1088"/>
                  </a:lnTo>
                  <a:lnTo>
                    <a:pt x="205" y="1037"/>
                  </a:lnTo>
                  <a:lnTo>
                    <a:pt x="181" y="998"/>
                  </a:lnTo>
                  <a:lnTo>
                    <a:pt x="201" y="944"/>
                  </a:lnTo>
                  <a:lnTo>
                    <a:pt x="181" y="889"/>
                  </a:lnTo>
                  <a:lnTo>
                    <a:pt x="189" y="838"/>
                  </a:lnTo>
                  <a:lnTo>
                    <a:pt x="173" y="807"/>
                  </a:lnTo>
                  <a:lnTo>
                    <a:pt x="201" y="737"/>
                  </a:lnTo>
                  <a:lnTo>
                    <a:pt x="197" y="714"/>
                  </a:lnTo>
                  <a:lnTo>
                    <a:pt x="177" y="682"/>
                  </a:lnTo>
                  <a:lnTo>
                    <a:pt x="185" y="647"/>
                  </a:lnTo>
                  <a:lnTo>
                    <a:pt x="209" y="632"/>
                  </a:lnTo>
                  <a:lnTo>
                    <a:pt x="193" y="573"/>
                  </a:lnTo>
                  <a:lnTo>
                    <a:pt x="197" y="565"/>
                  </a:lnTo>
                  <a:lnTo>
                    <a:pt x="248" y="550"/>
                  </a:lnTo>
                  <a:lnTo>
                    <a:pt x="248" y="538"/>
                  </a:lnTo>
                  <a:lnTo>
                    <a:pt x="221" y="476"/>
                  </a:lnTo>
                  <a:lnTo>
                    <a:pt x="228" y="468"/>
                  </a:lnTo>
                  <a:lnTo>
                    <a:pt x="284" y="464"/>
                  </a:lnTo>
                  <a:lnTo>
                    <a:pt x="299" y="448"/>
                  </a:lnTo>
                  <a:lnTo>
                    <a:pt x="288" y="398"/>
                  </a:lnTo>
                  <a:lnTo>
                    <a:pt x="299" y="359"/>
                  </a:lnTo>
                  <a:lnTo>
                    <a:pt x="339" y="339"/>
                  </a:lnTo>
                  <a:lnTo>
                    <a:pt x="347" y="281"/>
                  </a:lnTo>
                  <a:lnTo>
                    <a:pt x="362" y="265"/>
                  </a:lnTo>
                  <a:lnTo>
                    <a:pt x="394" y="246"/>
                  </a:lnTo>
                  <a:lnTo>
                    <a:pt x="402" y="195"/>
                  </a:lnTo>
                  <a:lnTo>
                    <a:pt x="425" y="168"/>
                  </a:lnTo>
                  <a:lnTo>
                    <a:pt x="469" y="144"/>
                  </a:lnTo>
                  <a:lnTo>
                    <a:pt x="484" y="148"/>
                  </a:lnTo>
                  <a:lnTo>
                    <a:pt x="496" y="82"/>
                  </a:lnTo>
                  <a:lnTo>
                    <a:pt x="512" y="58"/>
                  </a:lnTo>
                  <a:lnTo>
                    <a:pt x="579" y="8"/>
                  </a:lnTo>
                  <a:lnTo>
                    <a:pt x="555" y="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117" name="Group 174"/>
            <p:cNvGrpSpPr>
              <a:grpSpLocks/>
            </p:cNvGrpSpPr>
            <p:nvPr/>
          </p:nvGrpSpPr>
          <p:grpSpPr bwMode="auto">
            <a:xfrm>
              <a:off x="4368" y="2325"/>
              <a:ext cx="419" cy="703"/>
              <a:chOff x="2254" y="2503"/>
              <a:chExt cx="1034" cy="1733"/>
            </a:xfrm>
          </p:grpSpPr>
          <p:sp>
            <p:nvSpPr>
              <p:cNvPr id="118" name="Freeform 175"/>
              <p:cNvSpPr>
                <a:spLocks/>
              </p:cNvSpPr>
              <p:nvPr/>
            </p:nvSpPr>
            <p:spPr bwMode="auto">
              <a:xfrm>
                <a:off x="2557" y="2503"/>
                <a:ext cx="731" cy="640"/>
              </a:xfrm>
              <a:custGeom>
                <a:avLst/>
                <a:gdLst>
                  <a:gd name="T0" fmla="*/ 574 w 731"/>
                  <a:gd name="T1" fmla="*/ 174 h 640"/>
                  <a:gd name="T2" fmla="*/ 418 w 731"/>
                  <a:gd name="T3" fmla="*/ 35 h 640"/>
                  <a:gd name="T4" fmla="*/ 242 w 731"/>
                  <a:gd name="T5" fmla="*/ 24 h 640"/>
                  <a:gd name="T6" fmla="*/ 263 w 731"/>
                  <a:gd name="T7" fmla="*/ 0 h 640"/>
                  <a:gd name="T8" fmla="*/ 449 w 731"/>
                  <a:gd name="T9" fmla="*/ 21 h 640"/>
                  <a:gd name="T10" fmla="*/ 532 w 731"/>
                  <a:gd name="T11" fmla="*/ 84 h 640"/>
                  <a:gd name="T12" fmla="*/ 602 w 731"/>
                  <a:gd name="T13" fmla="*/ 174 h 640"/>
                  <a:gd name="T14" fmla="*/ 717 w 731"/>
                  <a:gd name="T15" fmla="*/ 296 h 640"/>
                  <a:gd name="T16" fmla="*/ 723 w 731"/>
                  <a:gd name="T17" fmla="*/ 346 h 640"/>
                  <a:gd name="T18" fmla="*/ 574 w 731"/>
                  <a:gd name="T19" fmla="*/ 339 h 640"/>
                  <a:gd name="T20" fmla="*/ 364 w 731"/>
                  <a:gd name="T21" fmla="*/ 335 h 640"/>
                  <a:gd name="T22" fmla="*/ 326 w 731"/>
                  <a:gd name="T23" fmla="*/ 334 h 640"/>
                  <a:gd name="T24" fmla="*/ 333 w 731"/>
                  <a:gd name="T25" fmla="*/ 373 h 640"/>
                  <a:gd name="T26" fmla="*/ 314 w 731"/>
                  <a:gd name="T27" fmla="*/ 389 h 640"/>
                  <a:gd name="T28" fmla="*/ 297 w 731"/>
                  <a:gd name="T29" fmla="*/ 402 h 640"/>
                  <a:gd name="T30" fmla="*/ 330 w 731"/>
                  <a:gd name="T31" fmla="*/ 432 h 640"/>
                  <a:gd name="T32" fmla="*/ 375 w 731"/>
                  <a:gd name="T33" fmla="*/ 445 h 640"/>
                  <a:gd name="T34" fmla="*/ 294 w 731"/>
                  <a:gd name="T35" fmla="*/ 455 h 640"/>
                  <a:gd name="T36" fmla="*/ 238 w 731"/>
                  <a:gd name="T37" fmla="*/ 469 h 640"/>
                  <a:gd name="T38" fmla="*/ 239 w 731"/>
                  <a:gd name="T39" fmla="*/ 492 h 640"/>
                  <a:gd name="T40" fmla="*/ 330 w 731"/>
                  <a:gd name="T41" fmla="*/ 499 h 640"/>
                  <a:gd name="T42" fmla="*/ 332 w 731"/>
                  <a:gd name="T43" fmla="*/ 522 h 640"/>
                  <a:gd name="T44" fmla="*/ 239 w 731"/>
                  <a:gd name="T45" fmla="*/ 526 h 640"/>
                  <a:gd name="T46" fmla="*/ 203 w 731"/>
                  <a:gd name="T47" fmla="*/ 551 h 640"/>
                  <a:gd name="T48" fmla="*/ 200 w 731"/>
                  <a:gd name="T49" fmla="*/ 586 h 640"/>
                  <a:gd name="T50" fmla="*/ 282 w 731"/>
                  <a:gd name="T51" fmla="*/ 601 h 640"/>
                  <a:gd name="T52" fmla="*/ 282 w 731"/>
                  <a:gd name="T53" fmla="*/ 622 h 640"/>
                  <a:gd name="T54" fmla="*/ 203 w 731"/>
                  <a:gd name="T55" fmla="*/ 620 h 640"/>
                  <a:gd name="T56" fmla="*/ 169 w 731"/>
                  <a:gd name="T57" fmla="*/ 640 h 640"/>
                  <a:gd name="T58" fmla="*/ 102 w 731"/>
                  <a:gd name="T59" fmla="*/ 597 h 640"/>
                  <a:gd name="T60" fmla="*/ 0 w 731"/>
                  <a:gd name="T61" fmla="*/ 508 h 640"/>
                  <a:gd name="T62" fmla="*/ 85 w 731"/>
                  <a:gd name="T63" fmla="*/ 538 h 640"/>
                  <a:gd name="T64" fmla="*/ 171 w 731"/>
                  <a:gd name="T65" fmla="*/ 594 h 640"/>
                  <a:gd name="T66" fmla="*/ 156 w 731"/>
                  <a:gd name="T67" fmla="*/ 542 h 640"/>
                  <a:gd name="T68" fmla="*/ 188 w 731"/>
                  <a:gd name="T69" fmla="*/ 508 h 640"/>
                  <a:gd name="T70" fmla="*/ 212 w 731"/>
                  <a:gd name="T71" fmla="*/ 471 h 640"/>
                  <a:gd name="T72" fmla="*/ 238 w 731"/>
                  <a:gd name="T73" fmla="*/ 437 h 640"/>
                  <a:gd name="T74" fmla="*/ 271 w 731"/>
                  <a:gd name="T75" fmla="*/ 414 h 640"/>
                  <a:gd name="T76" fmla="*/ 269 w 731"/>
                  <a:gd name="T77" fmla="*/ 370 h 640"/>
                  <a:gd name="T78" fmla="*/ 302 w 731"/>
                  <a:gd name="T79" fmla="*/ 339 h 640"/>
                  <a:gd name="T80" fmla="*/ 322 w 731"/>
                  <a:gd name="T81" fmla="*/ 292 h 640"/>
                  <a:gd name="T82" fmla="*/ 324 w 731"/>
                  <a:gd name="T83" fmla="*/ 237 h 640"/>
                  <a:gd name="T84" fmla="*/ 267 w 731"/>
                  <a:gd name="T85" fmla="*/ 68 h 640"/>
                  <a:gd name="T86" fmla="*/ 271 w 731"/>
                  <a:gd name="T87" fmla="*/ 29 h 640"/>
                  <a:gd name="T88" fmla="*/ 322 w 731"/>
                  <a:gd name="T89" fmla="*/ 161 h 640"/>
                  <a:gd name="T90" fmla="*/ 367 w 731"/>
                  <a:gd name="T91" fmla="*/ 292 h 640"/>
                  <a:gd name="T92" fmla="*/ 403 w 731"/>
                  <a:gd name="T93" fmla="*/ 308 h 640"/>
                  <a:gd name="T94" fmla="*/ 554 w 731"/>
                  <a:gd name="T95" fmla="*/ 311 h 640"/>
                  <a:gd name="T96" fmla="*/ 700 w 731"/>
                  <a:gd name="T97" fmla="*/ 315 h 6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31"/>
                  <a:gd name="T148" fmla="*/ 0 h 640"/>
                  <a:gd name="T149" fmla="*/ 731 w 731"/>
                  <a:gd name="T150" fmla="*/ 640 h 6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31" h="640">
                    <a:moveTo>
                      <a:pt x="700" y="315"/>
                    </a:moveTo>
                    <a:lnTo>
                      <a:pt x="574" y="174"/>
                    </a:lnTo>
                    <a:lnTo>
                      <a:pt x="481" y="48"/>
                    </a:lnTo>
                    <a:lnTo>
                      <a:pt x="418" y="35"/>
                    </a:lnTo>
                    <a:lnTo>
                      <a:pt x="265" y="24"/>
                    </a:lnTo>
                    <a:lnTo>
                      <a:pt x="242" y="24"/>
                    </a:lnTo>
                    <a:lnTo>
                      <a:pt x="231" y="5"/>
                    </a:lnTo>
                    <a:lnTo>
                      <a:pt x="263" y="0"/>
                    </a:lnTo>
                    <a:lnTo>
                      <a:pt x="365" y="9"/>
                    </a:lnTo>
                    <a:lnTo>
                      <a:pt x="449" y="21"/>
                    </a:lnTo>
                    <a:lnTo>
                      <a:pt x="505" y="35"/>
                    </a:lnTo>
                    <a:lnTo>
                      <a:pt x="532" y="84"/>
                    </a:lnTo>
                    <a:lnTo>
                      <a:pt x="568" y="135"/>
                    </a:lnTo>
                    <a:lnTo>
                      <a:pt x="602" y="174"/>
                    </a:lnTo>
                    <a:lnTo>
                      <a:pt x="664" y="241"/>
                    </a:lnTo>
                    <a:lnTo>
                      <a:pt x="717" y="296"/>
                    </a:lnTo>
                    <a:lnTo>
                      <a:pt x="731" y="334"/>
                    </a:lnTo>
                    <a:lnTo>
                      <a:pt x="723" y="346"/>
                    </a:lnTo>
                    <a:lnTo>
                      <a:pt x="685" y="346"/>
                    </a:lnTo>
                    <a:lnTo>
                      <a:pt x="574" y="339"/>
                    </a:lnTo>
                    <a:lnTo>
                      <a:pt x="452" y="342"/>
                    </a:lnTo>
                    <a:lnTo>
                      <a:pt x="364" y="335"/>
                    </a:lnTo>
                    <a:lnTo>
                      <a:pt x="340" y="327"/>
                    </a:lnTo>
                    <a:lnTo>
                      <a:pt x="326" y="334"/>
                    </a:lnTo>
                    <a:lnTo>
                      <a:pt x="324" y="353"/>
                    </a:lnTo>
                    <a:lnTo>
                      <a:pt x="333" y="373"/>
                    </a:lnTo>
                    <a:lnTo>
                      <a:pt x="332" y="385"/>
                    </a:lnTo>
                    <a:lnTo>
                      <a:pt x="314" y="389"/>
                    </a:lnTo>
                    <a:lnTo>
                      <a:pt x="294" y="394"/>
                    </a:lnTo>
                    <a:lnTo>
                      <a:pt x="297" y="402"/>
                    </a:lnTo>
                    <a:lnTo>
                      <a:pt x="294" y="428"/>
                    </a:lnTo>
                    <a:lnTo>
                      <a:pt x="330" y="432"/>
                    </a:lnTo>
                    <a:lnTo>
                      <a:pt x="373" y="436"/>
                    </a:lnTo>
                    <a:lnTo>
                      <a:pt x="375" y="445"/>
                    </a:lnTo>
                    <a:lnTo>
                      <a:pt x="357" y="453"/>
                    </a:lnTo>
                    <a:lnTo>
                      <a:pt x="294" y="455"/>
                    </a:lnTo>
                    <a:lnTo>
                      <a:pt x="251" y="463"/>
                    </a:lnTo>
                    <a:lnTo>
                      <a:pt x="238" y="469"/>
                    </a:lnTo>
                    <a:lnTo>
                      <a:pt x="234" y="480"/>
                    </a:lnTo>
                    <a:lnTo>
                      <a:pt x="239" y="492"/>
                    </a:lnTo>
                    <a:lnTo>
                      <a:pt x="267" y="492"/>
                    </a:lnTo>
                    <a:lnTo>
                      <a:pt x="330" y="499"/>
                    </a:lnTo>
                    <a:lnTo>
                      <a:pt x="340" y="508"/>
                    </a:lnTo>
                    <a:lnTo>
                      <a:pt x="332" y="522"/>
                    </a:lnTo>
                    <a:lnTo>
                      <a:pt x="301" y="524"/>
                    </a:lnTo>
                    <a:lnTo>
                      <a:pt x="239" y="526"/>
                    </a:lnTo>
                    <a:lnTo>
                      <a:pt x="218" y="531"/>
                    </a:lnTo>
                    <a:lnTo>
                      <a:pt x="203" y="551"/>
                    </a:lnTo>
                    <a:lnTo>
                      <a:pt x="195" y="569"/>
                    </a:lnTo>
                    <a:lnTo>
                      <a:pt x="200" y="586"/>
                    </a:lnTo>
                    <a:lnTo>
                      <a:pt x="218" y="593"/>
                    </a:lnTo>
                    <a:lnTo>
                      <a:pt x="282" y="601"/>
                    </a:lnTo>
                    <a:lnTo>
                      <a:pt x="289" y="609"/>
                    </a:lnTo>
                    <a:lnTo>
                      <a:pt x="282" y="622"/>
                    </a:lnTo>
                    <a:lnTo>
                      <a:pt x="246" y="624"/>
                    </a:lnTo>
                    <a:lnTo>
                      <a:pt x="203" y="620"/>
                    </a:lnTo>
                    <a:lnTo>
                      <a:pt x="191" y="630"/>
                    </a:lnTo>
                    <a:lnTo>
                      <a:pt x="169" y="640"/>
                    </a:lnTo>
                    <a:lnTo>
                      <a:pt x="144" y="632"/>
                    </a:lnTo>
                    <a:lnTo>
                      <a:pt x="102" y="597"/>
                    </a:lnTo>
                    <a:lnTo>
                      <a:pt x="35" y="535"/>
                    </a:lnTo>
                    <a:lnTo>
                      <a:pt x="0" y="508"/>
                    </a:lnTo>
                    <a:lnTo>
                      <a:pt x="24" y="495"/>
                    </a:lnTo>
                    <a:lnTo>
                      <a:pt x="85" y="538"/>
                    </a:lnTo>
                    <a:lnTo>
                      <a:pt x="157" y="598"/>
                    </a:lnTo>
                    <a:lnTo>
                      <a:pt x="171" y="594"/>
                    </a:lnTo>
                    <a:lnTo>
                      <a:pt x="171" y="571"/>
                    </a:lnTo>
                    <a:lnTo>
                      <a:pt x="156" y="542"/>
                    </a:lnTo>
                    <a:lnTo>
                      <a:pt x="161" y="526"/>
                    </a:lnTo>
                    <a:lnTo>
                      <a:pt x="188" y="508"/>
                    </a:lnTo>
                    <a:lnTo>
                      <a:pt x="208" y="500"/>
                    </a:lnTo>
                    <a:lnTo>
                      <a:pt x="212" y="471"/>
                    </a:lnTo>
                    <a:lnTo>
                      <a:pt x="216" y="449"/>
                    </a:lnTo>
                    <a:lnTo>
                      <a:pt x="238" y="437"/>
                    </a:lnTo>
                    <a:lnTo>
                      <a:pt x="258" y="425"/>
                    </a:lnTo>
                    <a:lnTo>
                      <a:pt x="271" y="414"/>
                    </a:lnTo>
                    <a:lnTo>
                      <a:pt x="269" y="397"/>
                    </a:lnTo>
                    <a:lnTo>
                      <a:pt x="269" y="370"/>
                    </a:lnTo>
                    <a:lnTo>
                      <a:pt x="302" y="361"/>
                    </a:lnTo>
                    <a:lnTo>
                      <a:pt x="302" y="339"/>
                    </a:lnTo>
                    <a:lnTo>
                      <a:pt x="305" y="314"/>
                    </a:lnTo>
                    <a:lnTo>
                      <a:pt x="322" y="292"/>
                    </a:lnTo>
                    <a:lnTo>
                      <a:pt x="340" y="287"/>
                    </a:lnTo>
                    <a:lnTo>
                      <a:pt x="324" y="237"/>
                    </a:lnTo>
                    <a:lnTo>
                      <a:pt x="294" y="154"/>
                    </a:lnTo>
                    <a:lnTo>
                      <a:pt x="267" y="68"/>
                    </a:lnTo>
                    <a:lnTo>
                      <a:pt x="250" y="33"/>
                    </a:lnTo>
                    <a:lnTo>
                      <a:pt x="271" y="29"/>
                    </a:lnTo>
                    <a:lnTo>
                      <a:pt x="297" y="92"/>
                    </a:lnTo>
                    <a:lnTo>
                      <a:pt x="322" y="161"/>
                    </a:lnTo>
                    <a:lnTo>
                      <a:pt x="352" y="249"/>
                    </a:lnTo>
                    <a:lnTo>
                      <a:pt x="367" y="292"/>
                    </a:lnTo>
                    <a:lnTo>
                      <a:pt x="381" y="304"/>
                    </a:lnTo>
                    <a:lnTo>
                      <a:pt x="403" y="308"/>
                    </a:lnTo>
                    <a:lnTo>
                      <a:pt x="473" y="311"/>
                    </a:lnTo>
                    <a:lnTo>
                      <a:pt x="554" y="311"/>
                    </a:lnTo>
                    <a:lnTo>
                      <a:pt x="650" y="311"/>
                    </a:lnTo>
                    <a:lnTo>
                      <a:pt x="700" y="3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19" name="Freeform 176"/>
              <p:cNvSpPr>
                <a:spLocks/>
              </p:cNvSpPr>
              <p:nvPr/>
            </p:nvSpPr>
            <p:spPr bwMode="auto">
              <a:xfrm>
                <a:off x="2351" y="2508"/>
                <a:ext cx="478" cy="650"/>
              </a:xfrm>
              <a:custGeom>
                <a:avLst/>
                <a:gdLst>
                  <a:gd name="T0" fmla="*/ 446 w 478"/>
                  <a:gd name="T1" fmla="*/ 0 h 650"/>
                  <a:gd name="T2" fmla="*/ 478 w 478"/>
                  <a:gd name="T3" fmla="*/ 20 h 650"/>
                  <a:gd name="T4" fmla="*/ 438 w 478"/>
                  <a:gd name="T5" fmla="*/ 51 h 650"/>
                  <a:gd name="T6" fmla="*/ 399 w 478"/>
                  <a:gd name="T7" fmla="*/ 69 h 650"/>
                  <a:gd name="T8" fmla="*/ 370 w 478"/>
                  <a:gd name="T9" fmla="*/ 114 h 650"/>
                  <a:gd name="T10" fmla="*/ 327 w 478"/>
                  <a:gd name="T11" fmla="*/ 128 h 650"/>
                  <a:gd name="T12" fmla="*/ 371 w 478"/>
                  <a:gd name="T13" fmla="*/ 211 h 650"/>
                  <a:gd name="T14" fmla="*/ 425 w 478"/>
                  <a:gd name="T15" fmla="*/ 285 h 650"/>
                  <a:gd name="T16" fmla="*/ 398 w 478"/>
                  <a:gd name="T17" fmla="*/ 286 h 650"/>
                  <a:gd name="T18" fmla="*/ 340 w 478"/>
                  <a:gd name="T19" fmla="*/ 211 h 650"/>
                  <a:gd name="T20" fmla="*/ 300 w 478"/>
                  <a:gd name="T21" fmla="*/ 171 h 650"/>
                  <a:gd name="T22" fmla="*/ 280 w 478"/>
                  <a:gd name="T23" fmla="*/ 177 h 650"/>
                  <a:gd name="T24" fmla="*/ 299 w 478"/>
                  <a:gd name="T25" fmla="*/ 228 h 650"/>
                  <a:gd name="T26" fmla="*/ 362 w 478"/>
                  <a:gd name="T27" fmla="*/ 324 h 650"/>
                  <a:gd name="T28" fmla="*/ 383 w 478"/>
                  <a:gd name="T29" fmla="*/ 369 h 650"/>
                  <a:gd name="T30" fmla="*/ 363 w 478"/>
                  <a:gd name="T31" fmla="*/ 375 h 650"/>
                  <a:gd name="T32" fmla="*/ 332 w 478"/>
                  <a:gd name="T33" fmla="*/ 314 h 650"/>
                  <a:gd name="T34" fmla="*/ 277 w 478"/>
                  <a:gd name="T35" fmla="*/ 243 h 650"/>
                  <a:gd name="T36" fmla="*/ 237 w 478"/>
                  <a:gd name="T37" fmla="*/ 220 h 650"/>
                  <a:gd name="T38" fmla="*/ 209 w 478"/>
                  <a:gd name="T39" fmla="*/ 226 h 650"/>
                  <a:gd name="T40" fmla="*/ 237 w 478"/>
                  <a:gd name="T41" fmla="*/ 290 h 650"/>
                  <a:gd name="T42" fmla="*/ 291 w 478"/>
                  <a:gd name="T43" fmla="*/ 368 h 650"/>
                  <a:gd name="T44" fmla="*/ 288 w 478"/>
                  <a:gd name="T45" fmla="*/ 400 h 650"/>
                  <a:gd name="T46" fmla="*/ 265 w 478"/>
                  <a:gd name="T47" fmla="*/ 353 h 650"/>
                  <a:gd name="T48" fmla="*/ 205 w 478"/>
                  <a:gd name="T49" fmla="*/ 305 h 650"/>
                  <a:gd name="T50" fmla="*/ 173 w 478"/>
                  <a:gd name="T51" fmla="*/ 318 h 650"/>
                  <a:gd name="T52" fmla="*/ 174 w 478"/>
                  <a:gd name="T53" fmla="*/ 369 h 650"/>
                  <a:gd name="T54" fmla="*/ 122 w 478"/>
                  <a:gd name="T55" fmla="*/ 379 h 650"/>
                  <a:gd name="T56" fmla="*/ 86 w 478"/>
                  <a:gd name="T57" fmla="*/ 381 h 650"/>
                  <a:gd name="T58" fmla="*/ 90 w 478"/>
                  <a:gd name="T59" fmla="*/ 442 h 650"/>
                  <a:gd name="T60" fmla="*/ 59 w 478"/>
                  <a:gd name="T61" fmla="*/ 471 h 650"/>
                  <a:gd name="T62" fmla="*/ 55 w 478"/>
                  <a:gd name="T63" fmla="*/ 510 h 650"/>
                  <a:gd name="T64" fmla="*/ 42 w 478"/>
                  <a:gd name="T65" fmla="*/ 541 h 650"/>
                  <a:gd name="T66" fmla="*/ 42 w 478"/>
                  <a:gd name="T67" fmla="*/ 599 h 650"/>
                  <a:gd name="T68" fmla="*/ 11 w 478"/>
                  <a:gd name="T69" fmla="*/ 632 h 650"/>
                  <a:gd name="T70" fmla="*/ 0 w 478"/>
                  <a:gd name="T71" fmla="*/ 620 h 650"/>
                  <a:gd name="T72" fmla="*/ 20 w 478"/>
                  <a:gd name="T73" fmla="*/ 579 h 650"/>
                  <a:gd name="T74" fmla="*/ 26 w 478"/>
                  <a:gd name="T75" fmla="*/ 526 h 650"/>
                  <a:gd name="T76" fmla="*/ 36 w 478"/>
                  <a:gd name="T77" fmla="*/ 489 h 650"/>
                  <a:gd name="T78" fmla="*/ 47 w 478"/>
                  <a:gd name="T79" fmla="*/ 455 h 650"/>
                  <a:gd name="T80" fmla="*/ 71 w 478"/>
                  <a:gd name="T81" fmla="*/ 434 h 650"/>
                  <a:gd name="T82" fmla="*/ 63 w 478"/>
                  <a:gd name="T83" fmla="*/ 373 h 650"/>
                  <a:gd name="T84" fmla="*/ 109 w 478"/>
                  <a:gd name="T85" fmla="*/ 349 h 650"/>
                  <a:gd name="T86" fmla="*/ 150 w 478"/>
                  <a:gd name="T87" fmla="*/ 352 h 650"/>
                  <a:gd name="T88" fmla="*/ 154 w 478"/>
                  <a:gd name="T89" fmla="*/ 305 h 650"/>
                  <a:gd name="T90" fmla="*/ 188 w 478"/>
                  <a:gd name="T91" fmla="*/ 285 h 650"/>
                  <a:gd name="T92" fmla="*/ 190 w 478"/>
                  <a:gd name="T93" fmla="*/ 242 h 650"/>
                  <a:gd name="T94" fmla="*/ 213 w 478"/>
                  <a:gd name="T95" fmla="*/ 195 h 650"/>
                  <a:gd name="T96" fmla="*/ 253 w 478"/>
                  <a:gd name="T97" fmla="*/ 192 h 650"/>
                  <a:gd name="T98" fmla="*/ 263 w 478"/>
                  <a:gd name="T99" fmla="*/ 149 h 650"/>
                  <a:gd name="T100" fmla="*/ 304 w 478"/>
                  <a:gd name="T101" fmla="*/ 128 h 650"/>
                  <a:gd name="T102" fmla="*/ 334 w 478"/>
                  <a:gd name="T103" fmla="*/ 81 h 650"/>
                  <a:gd name="T104" fmla="*/ 375 w 478"/>
                  <a:gd name="T105" fmla="*/ 75 h 650"/>
                  <a:gd name="T106" fmla="*/ 391 w 478"/>
                  <a:gd name="T107" fmla="*/ 24 h 650"/>
                  <a:gd name="T108" fmla="*/ 425 w 478"/>
                  <a:gd name="T109" fmla="*/ 18 h 6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8"/>
                  <a:gd name="T166" fmla="*/ 0 h 650"/>
                  <a:gd name="T167" fmla="*/ 478 w 478"/>
                  <a:gd name="T168" fmla="*/ 650 h 6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8" h="650">
                    <a:moveTo>
                      <a:pt x="425" y="18"/>
                    </a:moveTo>
                    <a:lnTo>
                      <a:pt x="446" y="0"/>
                    </a:lnTo>
                    <a:lnTo>
                      <a:pt x="473" y="4"/>
                    </a:lnTo>
                    <a:lnTo>
                      <a:pt x="478" y="20"/>
                    </a:lnTo>
                    <a:lnTo>
                      <a:pt x="477" y="38"/>
                    </a:lnTo>
                    <a:lnTo>
                      <a:pt x="438" y="51"/>
                    </a:lnTo>
                    <a:lnTo>
                      <a:pt x="403" y="51"/>
                    </a:lnTo>
                    <a:lnTo>
                      <a:pt x="399" y="69"/>
                    </a:lnTo>
                    <a:lnTo>
                      <a:pt x="390" y="98"/>
                    </a:lnTo>
                    <a:lnTo>
                      <a:pt x="370" y="114"/>
                    </a:lnTo>
                    <a:lnTo>
                      <a:pt x="340" y="114"/>
                    </a:lnTo>
                    <a:lnTo>
                      <a:pt x="327" y="128"/>
                    </a:lnTo>
                    <a:lnTo>
                      <a:pt x="324" y="153"/>
                    </a:lnTo>
                    <a:lnTo>
                      <a:pt x="371" y="211"/>
                    </a:lnTo>
                    <a:lnTo>
                      <a:pt x="413" y="265"/>
                    </a:lnTo>
                    <a:lnTo>
                      <a:pt x="425" y="285"/>
                    </a:lnTo>
                    <a:lnTo>
                      <a:pt x="413" y="294"/>
                    </a:lnTo>
                    <a:lnTo>
                      <a:pt x="398" y="286"/>
                    </a:lnTo>
                    <a:lnTo>
                      <a:pt x="374" y="250"/>
                    </a:lnTo>
                    <a:lnTo>
                      <a:pt x="340" y="211"/>
                    </a:lnTo>
                    <a:lnTo>
                      <a:pt x="311" y="175"/>
                    </a:lnTo>
                    <a:lnTo>
                      <a:pt x="300" y="171"/>
                    </a:lnTo>
                    <a:lnTo>
                      <a:pt x="291" y="171"/>
                    </a:lnTo>
                    <a:lnTo>
                      <a:pt x="280" y="177"/>
                    </a:lnTo>
                    <a:lnTo>
                      <a:pt x="283" y="207"/>
                    </a:lnTo>
                    <a:lnTo>
                      <a:pt x="299" y="228"/>
                    </a:lnTo>
                    <a:lnTo>
                      <a:pt x="328" y="273"/>
                    </a:lnTo>
                    <a:lnTo>
                      <a:pt x="362" y="324"/>
                    </a:lnTo>
                    <a:lnTo>
                      <a:pt x="379" y="353"/>
                    </a:lnTo>
                    <a:lnTo>
                      <a:pt x="383" y="369"/>
                    </a:lnTo>
                    <a:lnTo>
                      <a:pt x="375" y="377"/>
                    </a:lnTo>
                    <a:lnTo>
                      <a:pt x="363" y="375"/>
                    </a:lnTo>
                    <a:lnTo>
                      <a:pt x="354" y="349"/>
                    </a:lnTo>
                    <a:lnTo>
                      <a:pt x="332" y="314"/>
                    </a:lnTo>
                    <a:lnTo>
                      <a:pt x="308" y="279"/>
                    </a:lnTo>
                    <a:lnTo>
                      <a:pt x="277" y="243"/>
                    </a:lnTo>
                    <a:lnTo>
                      <a:pt x="252" y="228"/>
                    </a:lnTo>
                    <a:lnTo>
                      <a:pt x="237" y="220"/>
                    </a:lnTo>
                    <a:lnTo>
                      <a:pt x="220" y="216"/>
                    </a:lnTo>
                    <a:lnTo>
                      <a:pt x="209" y="226"/>
                    </a:lnTo>
                    <a:lnTo>
                      <a:pt x="216" y="254"/>
                    </a:lnTo>
                    <a:lnTo>
                      <a:pt x="237" y="290"/>
                    </a:lnTo>
                    <a:lnTo>
                      <a:pt x="271" y="330"/>
                    </a:lnTo>
                    <a:lnTo>
                      <a:pt x="291" y="368"/>
                    </a:lnTo>
                    <a:lnTo>
                      <a:pt x="299" y="391"/>
                    </a:lnTo>
                    <a:lnTo>
                      <a:pt x="288" y="400"/>
                    </a:lnTo>
                    <a:lnTo>
                      <a:pt x="273" y="388"/>
                    </a:lnTo>
                    <a:lnTo>
                      <a:pt x="265" y="353"/>
                    </a:lnTo>
                    <a:lnTo>
                      <a:pt x="237" y="320"/>
                    </a:lnTo>
                    <a:lnTo>
                      <a:pt x="205" y="305"/>
                    </a:lnTo>
                    <a:lnTo>
                      <a:pt x="184" y="305"/>
                    </a:lnTo>
                    <a:lnTo>
                      <a:pt x="173" y="318"/>
                    </a:lnTo>
                    <a:lnTo>
                      <a:pt x="176" y="337"/>
                    </a:lnTo>
                    <a:lnTo>
                      <a:pt x="174" y="369"/>
                    </a:lnTo>
                    <a:lnTo>
                      <a:pt x="154" y="379"/>
                    </a:lnTo>
                    <a:lnTo>
                      <a:pt x="122" y="379"/>
                    </a:lnTo>
                    <a:lnTo>
                      <a:pt x="95" y="375"/>
                    </a:lnTo>
                    <a:lnTo>
                      <a:pt x="86" y="381"/>
                    </a:lnTo>
                    <a:lnTo>
                      <a:pt x="87" y="403"/>
                    </a:lnTo>
                    <a:lnTo>
                      <a:pt x="90" y="442"/>
                    </a:lnTo>
                    <a:lnTo>
                      <a:pt x="79" y="463"/>
                    </a:lnTo>
                    <a:lnTo>
                      <a:pt x="59" y="471"/>
                    </a:lnTo>
                    <a:lnTo>
                      <a:pt x="54" y="485"/>
                    </a:lnTo>
                    <a:lnTo>
                      <a:pt x="55" y="510"/>
                    </a:lnTo>
                    <a:lnTo>
                      <a:pt x="55" y="528"/>
                    </a:lnTo>
                    <a:lnTo>
                      <a:pt x="42" y="541"/>
                    </a:lnTo>
                    <a:lnTo>
                      <a:pt x="34" y="569"/>
                    </a:lnTo>
                    <a:lnTo>
                      <a:pt x="42" y="599"/>
                    </a:lnTo>
                    <a:lnTo>
                      <a:pt x="34" y="612"/>
                    </a:lnTo>
                    <a:lnTo>
                      <a:pt x="11" y="632"/>
                    </a:lnTo>
                    <a:lnTo>
                      <a:pt x="3" y="650"/>
                    </a:lnTo>
                    <a:lnTo>
                      <a:pt x="0" y="620"/>
                    </a:lnTo>
                    <a:lnTo>
                      <a:pt x="16" y="600"/>
                    </a:lnTo>
                    <a:lnTo>
                      <a:pt x="20" y="579"/>
                    </a:lnTo>
                    <a:lnTo>
                      <a:pt x="20" y="549"/>
                    </a:lnTo>
                    <a:lnTo>
                      <a:pt x="26" y="526"/>
                    </a:lnTo>
                    <a:lnTo>
                      <a:pt x="38" y="513"/>
                    </a:lnTo>
                    <a:lnTo>
                      <a:pt x="36" y="489"/>
                    </a:lnTo>
                    <a:lnTo>
                      <a:pt x="34" y="470"/>
                    </a:lnTo>
                    <a:lnTo>
                      <a:pt x="47" y="455"/>
                    </a:lnTo>
                    <a:lnTo>
                      <a:pt x="67" y="443"/>
                    </a:lnTo>
                    <a:lnTo>
                      <a:pt x="71" y="434"/>
                    </a:lnTo>
                    <a:lnTo>
                      <a:pt x="70" y="396"/>
                    </a:lnTo>
                    <a:lnTo>
                      <a:pt x="63" y="373"/>
                    </a:lnTo>
                    <a:lnTo>
                      <a:pt x="75" y="349"/>
                    </a:lnTo>
                    <a:lnTo>
                      <a:pt x="109" y="349"/>
                    </a:lnTo>
                    <a:lnTo>
                      <a:pt x="145" y="356"/>
                    </a:lnTo>
                    <a:lnTo>
                      <a:pt x="150" y="352"/>
                    </a:lnTo>
                    <a:lnTo>
                      <a:pt x="157" y="336"/>
                    </a:lnTo>
                    <a:lnTo>
                      <a:pt x="154" y="305"/>
                    </a:lnTo>
                    <a:lnTo>
                      <a:pt x="166" y="290"/>
                    </a:lnTo>
                    <a:lnTo>
                      <a:pt x="188" y="285"/>
                    </a:lnTo>
                    <a:lnTo>
                      <a:pt x="204" y="275"/>
                    </a:lnTo>
                    <a:lnTo>
                      <a:pt x="190" y="242"/>
                    </a:lnTo>
                    <a:lnTo>
                      <a:pt x="196" y="212"/>
                    </a:lnTo>
                    <a:lnTo>
                      <a:pt x="213" y="195"/>
                    </a:lnTo>
                    <a:lnTo>
                      <a:pt x="233" y="192"/>
                    </a:lnTo>
                    <a:lnTo>
                      <a:pt x="253" y="192"/>
                    </a:lnTo>
                    <a:lnTo>
                      <a:pt x="259" y="173"/>
                    </a:lnTo>
                    <a:lnTo>
                      <a:pt x="263" y="149"/>
                    </a:lnTo>
                    <a:lnTo>
                      <a:pt x="283" y="140"/>
                    </a:lnTo>
                    <a:lnTo>
                      <a:pt x="304" y="128"/>
                    </a:lnTo>
                    <a:lnTo>
                      <a:pt x="315" y="98"/>
                    </a:lnTo>
                    <a:lnTo>
                      <a:pt x="334" y="81"/>
                    </a:lnTo>
                    <a:lnTo>
                      <a:pt x="362" y="82"/>
                    </a:lnTo>
                    <a:lnTo>
                      <a:pt x="375" y="75"/>
                    </a:lnTo>
                    <a:lnTo>
                      <a:pt x="379" y="46"/>
                    </a:lnTo>
                    <a:lnTo>
                      <a:pt x="391" y="24"/>
                    </a:lnTo>
                    <a:lnTo>
                      <a:pt x="413" y="18"/>
                    </a:lnTo>
                    <a:lnTo>
                      <a:pt x="425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0" name="Freeform 177"/>
              <p:cNvSpPr>
                <a:spLocks/>
              </p:cNvSpPr>
              <p:nvPr/>
            </p:nvSpPr>
            <p:spPr bwMode="auto">
              <a:xfrm>
                <a:off x="2852" y="2818"/>
                <a:ext cx="436" cy="758"/>
              </a:xfrm>
              <a:custGeom>
                <a:avLst/>
                <a:gdLst>
                  <a:gd name="T0" fmla="*/ 428 w 436"/>
                  <a:gd name="T1" fmla="*/ 7 h 758"/>
                  <a:gd name="T2" fmla="*/ 418 w 436"/>
                  <a:gd name="T3" fmla="*/ 35 h 758"/>
                  <a:gd name="T4" fmla="*/ 341 w 436"/>
                  <a:gd name="T5" fmla="*/ 82 h 758"/>
                  <a:gd name="T6" fmla="*/ 323 w 436"/>
                  <a:gd name="T7" fmla="*/ 159 h 758"/>
                  <a:gd name="T8" fmla="*/ 236 w 436"/>
                  <a:gd name="T9" fmla="*/ 222 h 758"/>
                  <a:gd name="T10" fmla="*/ 204 w 436"/>
                  <a:gd name="T11" fmla="*/ 282 h 758"/>
                  <a:gd name="T12" fmla="*/ 188 w 436"/>
                  <a:gd name="T13" fmla="*/ 344 h 758"/>
                  <a:gd name="T14" fmla="*/ 169 w 436"/>
                  <a:gd name="T15" fmla="*/ 367 h 758"/>
                  <a:gd name="T16" fmla="*/ 133 w 436"/>
                  <a:gd name="T17" fmla="*/ 400 h 758"/>
                  <a:gd name="T18" fmla="*/ 145 w 436"/>
                  <a:gd name="T19" fmla="*/ 450 h 758"/>
                  <a:gd name="T20" fmla="*/ 123 w 436"/>
                  <a:gd name="T21" fmla="*/ 491 h 758"/>
                  <a:gd name="T22" fmla="*/ 70 w 436"/>
                  <a:gd name="T23" fmla="*/ 497 h 758"/>
                  <a:gd name="T24" fmla="*/ 95 w 436"/>
                  <a:gd name="T25" fmla="*/ 538 h 758"/>
                  <a:gd name="T26" fmla="*/ 99 w 436"/>
                  <a:gd name="T27" fmla="*/ 563 h 758"/>
                  <a:gd name="T28" fmla="*/ 46 w 436"/>
                  <a:gd name="T29" fmla="*/ 583 h 758"/>
                  <a:gd name="T30" fmla="*/ 59 w 436"/>
                  <a:gd name="T31" fmla="*/ 625 h 758"/>
                  <a:gd name="T32" fmla="*/ 51 w 436"/>
                  <a:gd name="T33" fmla="*/ 653 h 758"/>
                  <a:gd name="T34" fmla="*/ 26 w 436"/>
                  <a:gd name="T35" fmla="*/ 687 h 758"/>
                  <a:gd name="T36" fmla="*/ 46 w 436"/>
                  <a:gd name="T37" fmla="*/ 744 h 758"/>
                  <a:gd name="T38" fmla="*/ 20 w 436"/>
                  <a:gd name="T39" fmla="*/ 723 h 758"/>
                  <a:gd name="T40" fmla="*/ 0 w 436"/>
                  <a:gd name="T41" fmla="*/ 680 h 758"/>
                  <a:gd name="T42" fmla="*/ 30 w 436"/>
                  <a:gd name="T43" fmla="*/ 640 h 758"/>
                  <a:gd name="T44" fmla="*/ 30 w 436"/>
                  <a:gd name="T45" fmla="*/ 613 h 758"/>
                  <a:gd name="T46" fmla="*/ 20 w 436"/>
                  <a:gd name="T47" fmla="*/ 570 h 758"/>
                  <a:gd name="T48" fmla="*/ 59 w 436"/>
                  <a:gd name="T49" fmla="*/ 554 h 758"/>
                  <a:gd name="T50" fmla="*/ 74 w 436"/>
                  <a:gd name="T51" fmla="*/ 540 h 758"/>
                  <a:gd name="T52" fmla="*/ 46 w 436"/>
                  <a:gd name="T53" fmla="*/ 501 h 758"/>
                  <a:gd name="T54" fmla="*/ 54 w 436"/>
                  <a:gd name="T55" fmla="*/ 465 h 758"/>
                  <a:gd name="T56" fmla="*/ 111 w 436"/>
                  <a:gd name="T57" fmla="*/ 465 h 758"/>
                  <a:gd name="T58" fmla="*/ 119 w 436"/>
                  <a:gd name="T59" fmla="*/ 420 h 758"/>
                  <a:gd name="T60" fmla="*/ 121 w 436"/>
                  <a:gd name="T61" fmla="*/ 372 h 758"/>
                  <a:gd name="T62" fmla="*/ 155 w 436"/>
                  <a:gd name="T63" fmla="*/ 341 h 758"/>
                  <a:gd name="T64" fmla="*/ 171 w 436"/>
                  <a:gd name="T65" fmla="*/ 310 h 758"/>
                  <a:gd name="T66" fmla="*/ 188 w 436"/>
                  <a:gd name="T67" fmla="*/ 267 h 758"/>
                  <a:gd name="T68" fmla="*/ 223 w 436"/>
                  <a:gd name="T69" fmla="*/ 238 h 758"/>
                  <a:gd name="T70" fmla="*/ 240 w 436"/>
                  <a:gd name="T71" fmla="*/ 183 h 758"/>
                  <a:gd name="T72" fmla="*/ 303 w 436"/>
                  <a:gd name="T73" fmla="*/ 145 h 758"/>
                  <a:gd name="T74" fmla="*/ 323 w 436"/>
                  <a:gd name="T75" fmla="*/ 93 h 758"/>
                  <a:gd name="T76" fmla="*/ 346 w 436"/>
                  <a:gd name="T77" fmla="*/ 50 h 758"/>
                  <a:gd name="T78" fmla="*/ 400 w 436"/>
                  <a:gd name="T79" fmla="*/ 14 h 7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6"/>
                  <a:gd name="T121" fmla="*/ 0 h 758"/>
                  <a:gd name="T122" fmla="*/ 436 w 436"/>
                  <a:gd name="T123" fmla="*/ 758 h 7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6" h="758">
                    <a:moveTo>
                      <a:pt x="408" y="0"/>
                    </a:moveTo>
                    <a:lnTo>
                      <a:pt x="428" y="7"/>
                    </a:lnTo>
                    <a:lnTo>
                      <a:pt x="436" y="16"/>
                    </a:lnTo>
                    <a:lnTo>
                      <a:pt x="418" y="35"/>
                    </a:lnTo>
                    <a:lnTo>
                      <a:pt x="377" y="50"/>
                    </a:lnTo>
                    <a:lnTo>
                      <a:pt x="341" y="82"/>
                    </a:lnTo>
                    <a:lnTo>
                      <a:pt x="337" y="105"/>
                    </a:lnTo>
                    <a:lnTo>
                      <a:pt x="323" y="159"/>
                    </a:lnTo>
                    <a:lnTo>
                      <a:pt x="258" y="195"/>
                    </a:lnTo>
                    <a:lnTo>
                      <a:pt x="236" y="222"/>
                    </a:lnTo>
                    <a:lnTo>
                      <a:pt x="234" y="263"/>
                    </a:lnTo>
                    <a:lnTo>
                      <a:pt x="204" y="282"/>
                    </a:lnTo>
                    <a:lnTo>
                      <a:pt x="192" y="310"/>
                    </a:lnTo>
                    <a:lnTo>
                      <a:pt x="188" y="344"/>
                    </a:lnTo>
                    <a:lnTo>
                      <a:pt x="183" y="359"/>
                    </a:lnTo>
                    <a:lnTo>
                      <a:pt x="169" y="367"/>
                    </a:lnTo>
                    <a:lnTo>
                      <a:pt x="148" y="379"/>
                    </a:lnTo>
                    <a:lnTo>
                      <a:pt x="133" y="400"/>
                    </a:lnTo>
                    <a:lnTo>
                      <a:pt x="134" y="414"/>
                    </a:lnTo>
                    <a:lnTo>
                      <a:pt x="145" y="450"/>
                    </a:lnTo>
                    <a:lnTo>
                      <a:pt x="140" y="476"/>
                    </a:lnTo>
                    <a:lnTo>
                      <a:pt x="123" y="491"/>
                    </a:lnTo>
                    <a:lnTo>
                      <a:pt x="83" y="489"/>
                    </a:lnTo>
                    <a:lnTo>
                      <a:pt x="70" y="497"/>
                    </a:lnTo>
                    <a:lnTo>
                      <a:pt x="78" y="515"/>
                    </a:lnTo>
                    <a:lnTo>
                      <a:pt x="95" y="538"/>
                    </a:lnTo>
                    <a:lnTo>
                      <a:pt x="101" y="554"/>
                    </a:lnTo>
                    <a:lnTo>
                      <a:pt x="99" y="563"/>
                    </a:lnTo>
                    <a:lnTo>
                      <a:pt x="78" y="575"/>
                    </a:lnTo>
                    <a:lnTo>
                      <a:pt x="46" y="583"/>
                    </a:lnTo>
                    <a:lnTo>
                      <a:pt x="46" y="595"/>
                    </a:lnTo>
                    <a:lnTo>
                      <a:pt x="59" y="625"/>
                    </a:lnTo>
                    <a:lnTo>
                      <a:pt x="66" y="646"/>
                    </a:lnTo>
                    <a:lnTo>
                      <a:pt x="51" y="653"/>
                    </a:lnTo>
                    <a:lnTo>
                      <a:pt x="30" y="669"/>
                    </a:lnTo>
                    <a:lnTo>
                      <a:pt x="26" y="687"/>
                    </a:lnTo>
                    <a:lnTo>
                      <a:pt x="43" y="716"/>
                    </a:lnTo>
                    <a:lnTo>
                      <a:pt x="46" y="744"/>
                    </a:lnTo>
                    <a:lnTo>
                      <a:pt x="24" y="758"/>
                    </a:lnTo>
                    <a:lnTo>
                      <a:pt x="20" y="723"/>
                    </a:lnTo>
                    <a:lnTo>
                      <a:pt x="0" y="700"/>
                    </a:lnTo>
                    <a:lnTo>
                      <a:pt x="0" y="680"/>
                    </a:lnTo>
                    <a:lnTo>
                      <a:pt x="11" y="653"/>
                    </a:lnTo>
                    <a:lnTo>
                      <a:pt x="30" y="640"/>
                    </a:lnTo>
                    <a:lnTo>
                      <a:pt x="30" y="633"/>
                    </a:lnTo>
                    <a:lnTo>
                      <a:pt x="30" y="613"/>
                    </a:lnTo>
                    <a:lnTo>
                      <a:pt x="18" y="589"/>
                    </a:lnTo>
                    <a:lnTo>
                      <a:pt x="20" y="570"/>
                    </a:lnTo>
                    <a:lnTo>
                      <a:pt x="32" y="559"/>
                    </a:lnTo>
                    <a:lnTo>
                      <a:pt x="59" y="554"/>
                    </a:lnTo>
                    <a:lnTo>
                      <a:pt x="74" y="550"/>
                    </a:lnTo>
                    <a:lnTo>
                      <a:pt x="74" y="540"/>
                    </a:lnTo>
                    <a:lnTo>
                      <a:pt x="62" y="528"/>
                    </a:lnTo>
                    <a:lnTo>
                      <a:pt x="46" y="501"/>
                    </a:lnTo>
                    <a:lnTo>
                      <a:pt x="43" y="480"/>
                    </a:lnTo>
                    <a:lnTo>
                      <a:pt x="54" y="465"/>
                    </a:lnTo>
                    <a:lnTo>
                      <a:pt x="83" y="461"/>
                    </a:lnTo>
                    <a:lnTo>
                      <a:pt x="111" y="465"/>
                    </a:lnTo>
                    <a:lnTo>
                      <a:pt x="119" y="452"/>
                    </a:lnTo>
                    <a:lnTo>
                      <a:pt x="119" y="420"/>
                    </a:lnTo>
                    <a:lnTo>
                      <a:pt x="117" y="391"/>
                    </a:lnTo>
                    <a:lnTo>
                      <a:pt x="121" y="372"/>
                    </a:lnTo>
                    <a:lnTo>
                      <a:pt x="133" y="353"/>
                    </a:lnTo>
                    <a:lnTo>
                      <a:pt x="155" y="341"/>
                    </a:lnTo>
                    <a:lnTo>
                      <a:pt x="169" y="329"/>
                    </a:lnTo>
                    <a:lnTo>
                      <a:pt x="171" y="310"/>
                    </a:lnTo>
                    <a:lnTo>
                      <a:pt x="175" y="282"/>
                    </a:lnTo>
                    <a:lnTo>
                      <a:pt x="188" y="267"/>
                    </a:lnTo>
                    <a:lnTo>
                      <a:pt x="211" y="251"/>
                    </a:lnTo>
                    <a:lnTo>
                      <a:pt x="223" y="238"/>
                    </a:lnTo>
                    <a:lnTo>
                      <a:pt x="227" y="206"/>
                    </a:lnTo>
                    <a:lnTo>
                      <a:pt x="240" y="183"/>
                    </a:lnTo>
                    <a:lnTo>
                      <a:pt x="275" y="157"/>
                    </a:lnTo>
                    <a:lnTo>
                      <a:pt x="303" y="145"/>
                    </a:lnTo>
                    <a:lnTo>
                      <a:pt x="313" y="133"/>
                    </a:lnTo>
                    <a:lnTo>
                      <a:pt x="323" y="93"/>
                    </a:lnTo>
                    <a:lnTo>
                      <a:pt x="329" y="69"/>
                    </a:lnTo>
                    <a:lnTo>
                      <a:pt x="346" y="50"/>
                    </a:lnTo>
                    <a:lnTo>
                      <a:pt x="374" y="30"/>
                    </a:lnTo>
                    <a:lnTo>
                      <a:pt x="400" y="14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1" name="Freeform 178"/>
              <p:cNvSpPr>
                <a:spLocks/>
              </p:cNvSpPr>
              <p:nvPr/>
            </p:nvSpPr>
            <p:spPr bwMode="auto">
              <a:xfrm>
                <a:off x="2734" y="2627"/>
                <a:ext cx="99" cy="172"/>
              </a:xfrm>
              <a:custGeom>
                <a:avLst/>
                <a:gdLst>
                  <a:gd name="T0" fmla="*/ 74 w 99"/>
                  <a:gd name="T1" fmla="*/ 106 h 172"/>
                  <a:gd name="T2" fmla="*/ 52 w 99"/>
                  <a:gd name="T3" fmla="*/ 61 h 172"/>
                  <a:gd name="T4" fmla="*/ 14 w 99"/>
                  <a:gd name="T5" fmla="*/ 0 h 172"/>
                  <a:gd name="T6" fmla="*/ 1 w 99"/>
                  <a:gd name="T7" fmla="*/ 5 h 172"/>
                  <a:gd name="T8" fmla="*/ 0 w 99"/>
                  <a:gd name="T9" fmla="*/ 22 h 172"/>
                  <a:gd name="T10" fmla="*/ 48 w 99"/>
                  <a:gd name="T11" fmla="*/ 95 h 172"/>
                  <a:gd name="T12" fmla="*/ 34 w 99"/>
                  <a:gd name="T13" fmla="*/ 106 h 172"/>
                  <a:gd name="T14" fmla="*/ 74 w 99"/>
                  <a:gd name="T15" fmla="*/ 152 h 172"/>
                  <a:gd name="T16" fmla="*/ 99 w 99"/>
                  <a:gd name="T17" fmla="*/ 172 h 172"/>
                  <a:gd name="T18" fmla="*/ 86 w 99"/>
                  <a:gd name="T19" fmla="*/ 130 h 172"/>
                  <a:gd name="T20" fmla="*/ 64 w 99"/>
                  <a:gd name="T21" fmla="*/ 89 h 172"/>
                  <a:gd name="T22" fmla="*/ 74 w 99"/>
                  <a:gd name="T23" fmla="*/ 106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72"/>
                  <a:gd name="T38" fmla="*/ 99 w 99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72">
                    <a:moveTo>
                      <a:pt x="74" y="106"/>
                    </a:moveTo>
                    <a:lnTo>
                      <a:pt x="52" y="61"/>
                    </a:lnTo>
                    <a:lnTo>
                      <a:pt x="14" y="0"/>
                    </a:lnTo>
                    <a:lnTo>
                      <a:pt x="1" y="5"/>
                    </a:lnTo>
                    <a:lnTo>
                      <a:pt x="0" y="22"/>
                    </a:lnTo>
                    <a:lnTo>
                      <a:pt x="48" y="95"/>
                    </a:lnTo>
                    <a:lnTo>
                      <a:pt x="34" y="106"/>
                    </a:lnTo>
                    <a:lnTo>
                      <a:pt x="74" y="152"/>
                    </a:lnTo>
                    <a:lnTo>
                      <a:pt x="99" y="172"/>
                    </a:lnTo>
                    <a:lnTo>
                      <a:pt x="86" y="130"/>
                    </a:lnTo>
                    <a:lnTo>
                      <a:pt x="64" y="89"/>
                    </a:lnTo>
                    <a:lnTo>
                      <a:pt x="74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2" name="Freeform 179"/>
              <p:cNvSpPr>
                <a:spLocks/>
              </p:cNvSpPr>
              <p:nvPr/>
            </p:nvSpPr>
            <p:spPr bwMode="auto">
              <a:xfrm>
                <a:off x="2487" y="3042"/>
                <a:ext cx="148" cy="132"/>
              </a:xfrm>
              <a:custGeom>
                <a:avLst/>
                <a:gdLst>
                  <a:gd name="T0" fmla="*/ 7 w 148"/>
                  <a:gd name="T1" fmla="*/ 0 h 132"/>
                  <a:gd name="T2" fmla="*/ 69 w 148"/>
                  <a:gd name="T3" fmla="*/ 41 h 132"/>
                  <a:gd name="T4" fmla="*/ 126 w 148"/>
                  <a:gd name="T5" fmla="*/ 92 h 132"/>
                  <a:gd name="T6" fmla="*/ 143 w 148"/>
                  <a:gd name="T7" fmla="*/ 111 h 132"/>
                  <a:gd name="T8" fmla="*/ 148 w 148"/>
                  <a:gd name="T9" fmla="*/ 128 h 132"/>
                  <a:gd name="T10" fmla="*/ 134 w 148"/>
                  <a:gd name="T11" fmla="*/ 132 h 132"/>
                  <a:gd name="T12" fmla="*/ 115 w 148"/>
                  <a:gd name="T13" fmla="*/ 113 h 132"/>
                  <a:gd name="T14" fmla="*/ 86 w 148"/>
                  <a:gd name="T15" fmla="*/ 84 h 132"/>
                  <a:gd name="T16" fmla="*/ 41 w 148"/>
                  <a:gd name="T17" fmla="*/ 47 h 132"/>
                  <a:gd name="T18" fmla="*/ 0 w 148"/>
                  <a:gd name="T19" fmla="*/ 17 h 132"/>
                  <a:gd name="T20" fmla="*/ 7 w 148"/>
                  <a:gd name="T21" fmla="*/ 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8"/>
                  <a:gd name="T34" fmla="*/ 0 h 132"/>
                  <a:gd name="T35" fmla="*/ 148 w 148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8" h="132">
                    <a:moveTo>
                      <a:pt x="7" y="0"/>
                    </a:moveTo>
                    <a:lnTo>
                      <a:pt x="69" y="41"/>
                    </a:lnTo>
                    <a:lnTo>
                      <a:pt x="126" y="92"/>
                    </a:lnTo>
                    <a:lnTo>
                      <a:pt x="143" y="111"/>
                    </a:lnTo>
                    <a:lnTo>
                      <a:pt x="148" y="128"/>
                    </a:lnTo>
                    <a:lnTo>
                      <a:pt x="134" y="132"/>
                    </a:lnTo>
                    <a:lnTo>
                      <a:pt x="115" y="113"/>
                    </a:lnTo>
                    <a:lnTo>
                      <a:pt x="86" y="84"/>
                    </a:lnTo>
                    <a:lnTo>
                      <a:pt x="41" y="47"/>
                    </a:ln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3" name="Freeform 180"/>
              <p:cNvSpPr>
                <a:spLocks/>
              </p:cNvSpPr>
              <p:nvPr/>
            </p:nvSpPr>
            <p:spPr bwMode="auto">
              <a:xfrm>
                <a:off x="2468" y="3148"/>
                <a:ext cx="295" cy="478"/>
              </a:xfrm>
              <a:custGeom>
                <a:avLst/>
                <a:gdLst>
                  <a:gd name="T0" fmla="*/ 146 w 295"/>
                  <a:gd name="T1" fmla="*/ 109 h 478"/>
                  <a:gd name="T2" fmla="*/ 76 w 295"/>
                  <a:gd name="T3" fmla="*/ 51 h 478"/>
                  <a:gd name="T4" fmla="*/ 39 w 295"/>
                  <a:gd name="T5" fmla="*/ 16 h 478"/>
                  <a:gd name="T6" fmla="*/ 19 w 295"/>
                  <a:gd name="T7" fmla="*/ 0 h 478"/>
                  <a:gd name="T8" fmla="*/ 0 w 295"/>
                  <a:gd name="T9" fmla="*/ 14 h 478"/>
                  <a:gd name="T10" fmla="*/ 8 w 295"/>
                  <a:gd name="T11" fmla="*/ 28 h 478"/>
                  <a:gd name="T12" fmla="*/ 32 w 295"/>
                  <a:gd name="T13" fmla="*/ 39 h 478"/>
                  <a:gd name="T14" fmla="*/ 88 w 295"/>
                  <a:gd name="T15" fmla="*/ 91 h 478"/>
                  <a:gd name="T16" fmla="*/ 132 w 295"/>
                  <a:gd name="T17" fmla="*/ 131 h 478"/>
                  <a:gd name="T18" fmla="*/ 146 w 295"/>
                  <a:gd name="T19" fmla="*/ 151 h 478"/>
                  <a:gd name="T20" fmla="*/ 146 w 295"/>
                  <a:gd name="T21" fmla="*/ 171 h 478"/>
                  <a:gd name="T22" fmla="*/ 138 w 295"/>
                  <a:gd name="T23" fmla="*/ 186 h 478"/>
                  <a:gd name="T24" fmla="*/ 108 w 295"/>
                  <a:gd name="T25" fmla="*/ 198 h 478"/>
                  <a:gd name="T26" fmla="*/ 96 w 295"/>
                  <a:gd name="T27" fmla="*/ 179 h 478"/>
                  <a:gd name="T28" fmla="*/ 90 w 295"/>
                  <a:gd name="T29" fmla="*/ 160 h 478"/>
                  <a:gd name="T30" fmla="*/ 47 w 295"/>
                  <a:gd name="T31" fmla="*/ 113 h 478"/>
                  <a:gd name="T32" fmla="*/ 7 w 295"/>
                  <a:gd name="T33" fmla="*/ 96 h 478"/>
                  <a:gd name="T34" fmla="*/ 4 w 295"/>
                  <a:gd name="T35" fmla="*/ 120 h 478"/>
                  <a:gd name="T36" fmla="*/ 47 w 295"/>
                  <a:gd name="T37" fmla="*/ 155 h 478"/>
                  <a:gd name="T38" fmla="*/ 78 w 295"/>
                  <a:gd name="T39" fmla="*/ 190 h 478"/>
                  <a:gd name="T40" fmla="*/ 84 w 295"/>
                  <a:gd name="T41" fmla="*/ 219 h 478"/>
                  <a:gd name="T42" fmla="*/ 74 w 295"/>
                  <a:gd name="T43" fmla="*/ 238 h 478"/>
                  <a:gd name="T44" fmla="*/ 72 w 295"/>
                  <a:gd name="T45" fmla="*/ 265 h 478"/>
                  <a:gd name="T46" fmla="*/ 80 w 295"/>
                  <a:gd name="T47" fmla="*/ 281 h 478"/>
                  <a:gd name="T48" fmla="*/ 62 w 295"/>
                  <a:gd name="T49" fmla="*/ 305 h 478"/>
                  <a:gd name="T50" fmla="*/ 44 w 295"/>
                  <a:gd name="T51" fmla="*/ 341 h 478"/>
                  <a:gd name="T52" fmla="*/ 52 w 295"/>
                  <a:gd name="T53" fmla="*/ 372 h 478"/>
                  <a:gd name="T54" fmla="*/ 78 w 295"/>
                  <a:gd name="T55" fmla="*/ 399 h 478"/>
                  <a:gd name="T56" fmla="*/ 86 w 295"/>
                  <a:gd name="T57" fmla="*/ 423 h 478"/>
                  <a:gd name="T58" fmla="*/ 72 w 295"/>
                  <a:gd name="T59" fmla="*/ 456 h 478"/>
                  <a:gd name="T60" fmla="*/ 68 w 295"/>
                  <a:gd name="T61" fmla="*/ 471 h 478"/>
                  <a:gd name="T62" fmla="*/ 92 w 295"/>
                  <a:gd name="T63" fmla="*/ 478 h 478"/>
                  <a:gd name="T64" fmla="*/ 104 w 295"/>
                  <a:gd name="T65" fmla="*/ 436 h 478"/>
                  <a:gd name="T66" fmla="*/ 104 w 295"/>
                  <a:gd name="T67" fmla="*/ 391 h 478"/>
                  <a:gd name="T68" fmla="*/ 92 w 295"/>
                  <a:gd name="T69" fmla="*/ 373 h 478"/>
                  <a:gd name="T70" fmla="*/ 78 w 295"/>
                  <a:gd name="T71" fmla="*/ 356 h 478"/>
                  <a:gd name="T72" fmla="*/ 76 w 295"/>
                  <a:gd name="T73" fmla="*/ 336 h 478"/>
                  <a:gd name="T74" fmla="*/ 84 w 295"/>
                  <a:gd name="T75" fmla="*/ 313 h 478"/>
                  <a:gd name="T76" fmla="*/ 108 w 295"/>
                  <a:gd name="T77" fmla="*/ 294 h 478"/>
                  <a:gd name="T78" fmla="*/ 146 w 295"/>
                  <a:gd name="T79" fmla="*/ 290 h 478"/>
                  <a:gd name="T80" fmla="*/ 178 w 295"/>
                  <a:gd name="T81" fmla="*/ 269 h 478"/>
                  <a:gd name="T82" fmla="*/ 171 w 295"/>
                  <a:gd name="T83" fmla="*/ 259 h 478"/>
                  <a:gd name="T84" fmla="*/ 134 w 295"/>
                  <a:gd name="T85" fmla="*/ 267 h 478"/>
                  <a:gd name="T86" fmla="*/ 110 w 295"/>
                  <a:gd name="T87" fmla="*/ 267 h 478"/>
                  <a:gd name="T88" fmla="*/ 98 w 295"/>
                  <a:gd name="T89" fmla="*/ 250 h 478"/>
                  <a:gd name="T90" fmla="*/ 110 w 295"/>
                  <a:gd name="T91" fmla="*/ 226 h 478"/>
                  <a:gd name="T92" fmla="*/ 138 w 295"/>
                  <a:gd name="T93" fmla="*/ 211 h 478"/>
                  <a:gd name="T94" fmla="*/ 155 w 295"/>
                  <a:gd name="T95" fmla="*/ 188 h 478"/>
                  <a:gd name="T96" fmla="*/ 227 w 295"/>
                  <a:gd name="T97" fmla="*/ 176 h 478"/>
                  <a:gd name="T98" fmla="*/ 279 w 295"/>
                  <a:gd name="T99" fmla="*/ 164 h 478"/>
                  <a:gd name="T100" fmla="*/ 295 w 295"/>
                  <a:gd name="T101" fmla="*/ 137 h 478"/>
                  <a:gd name="T102" fmla="*/ 266 w 295"/>
                  <a:gd name="T103" fmla="*/ 139 h 478"/>
                  <a:gd name="T104" fmla="*/ 190 w 295"/>
                  <a:gd name="T105" fmla="*/ 159 h 478"/>
                  <a:gd name="T106" fmla="*/ 170 w 295"/>
                  <a:gd name="T107" fmla="*/ 160 h 478"/>
                  <a:gd name="T108" fmla="*/ 170 w 295"/>
                  <a:gd name="T109" fmla="*/ 141 h 478"/>
                  <a:gd name="T110" fmla="*/ 167 w 295"/>
                  <a:gd name="T111" fmla="*/ 120 h 478"/>
                  <a:gd name="T112" fmla="*/ 178 w 295"/>
                  <a:gd name="T113" fmla="*/ 100 h 478"/>
                  <a:gd name="T114" fmla="*/ 194 w 295"/>
                  <a:gd name="T115" fmla="*/ 83 h 478"/>
                  <a:gd name="T116" fmla="*/ 191 w 295"/>
                  <a:gd name="T117" fmla="*/ 66 h 478"/>
                  <a:gd name="T118" fmla="*/ 170 w 295"/>
                  <a:gd name="T119" fmla="*/ 54 h 478"/>
                  <a:gd name="T120" fmla="*/ 154 w 295"/>
                  <a:gd name="T121" fmla="*/ 96 h 478"/>
                  <a:gd name="T122" fmla="*/ 146 w 295"/>
                  <a:gd name="T123" fmla="*/ 109 h 4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95"/>
                  <a:gd name="T187" fmla="*/ 0 h 478"/>
                  <a:gd name="T188" fmla="*/ 295 w 295"/>
                  <a:gd name="T189" fmla="*/ 478 h 4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95" h="478">
                    <a:moveTo>
                      <a:pt x="146" y="109"/>
                    </a:moveTo>
                    <a:lnTo>
                      <a:pt x="76" y="51"/>
                    </a:lnTo>
                    <a:lnTo>
                      <a:pt x="39" y="16"/>
                    </a:lnTo>
                    <a:lnTo>
                      <a:pt x="19" y="0"/>
                    </a:lnTo>
                    <a:lnTo>
                      <a:pt x="0" y="14"/>
                    </a:lnTo>
                    <a:lnTo>
                      <a:pt x="8" y="28"/>
                    </a:lnTo>
                    <a:lnTo>
                      <a:pt x="32" y="39"/>
                    </a:lnTo>
                    <a:lnTo>
                      <a:pt x="88" y="91"/>
                    </a:lnTo>
                    <a:lnTo>
                      <a:pt x="132" y="131"/>
                    </a:lnTo>
                    <a:lnTo>
                      <a:pt x="146" y="151"/>
                    </a:lnTo>
                    <a:lnTo>
                      <a:pt x="146" y="171"/>
                    </a:lnTo>
                    <a:lnTo>
                      <a:pt x="138" y="186"/>
                    </a:lnTo>
                    <a:lnTo>
                      <a:pt x="108" y="198"/>
                    </a:lnTo>
                    <a:lnTo>
                      <a:pt x="96" y="179"/>
                    </a:lnTo>
                    <a:lnTo>
                      <a:pt x="90" y="160"/>
                    </a:lnTo>
                    <a:lnTo>
                      <a:pt x="47" y="113"/>
                    </a:lnTo>
                    <a:lnTo>
                      <a:pt x="7" y="96"/>
                    </a:lnTo>
                    <a:lnTo>
                      <a:pt x="4" y="120"/>
                    </a:lnTo>
                    <a:lnTo>
                      <a:pt x="47" y="155"/>
                    </a:lnTo>
                    <a:lnTo>
                      <a:pt x="78" y="190"/>
                    </a:lnTo>
                    <a:lnTo>
                      <a:pt x="84" y="219"/>
                    </a:lnTo>
                    <a:lnTo>
                      <a:pt x="74" y="238"/>
                    </a:lnTo>
                    <a:lnTo>
                      <a:pt x="72" y="265"/>
                    </a:lnTo>
                    <a:lnTo>
                      <a:pt x="80" y="281"/>
                    </a:lnTo>
                    <a:lnTo>
                      <a:pt x="62" y="305"/>
                    </a:lnTo>
                    <a:lnTo>
                      <a:pt x="44" y="341"/>
                    </a:lnTo>
                    <a:lnTo>
                      <a:pt x="52" y="372"/>
                    </a:lnTo>
                    <a:lnTo>
                      <a:pt x="78" y="399"/>
                    </a:lnTo>
                    <a:lnTo>
                      <a:pt x="86" y="423"/>
                    </a:lnTo>
                    <a:lnTo>
                      <a:pt x="72" y="456"/>
                    </a:lnTo>
                    <a:lnTo>
                      <a:pt x="68" y="471"/>
                    </a:lnTo>
                    <a:lnTo>
                      <a:pt x="92" y="478"/>
                    </a:lnTo>
                    <a:lnTo>
                      <a:pt x="104" y="436"/>
                    </a:lnTo>
                    <a:lnTo>
                      <a:pt x="104" y="391"/>
                    </a:lnTo>
                    <a:lnTo>
                      <a:pt x="92" y="373"/>
                    </a:lnTo>
                    <a:lnTo>
                      <a:pt x="78" y="356"/>
                    </a:lnTo>
                    <a:lnTo>
                      <a:pt x="76" y="336"/>
                    </a:lnTo>
                    <a:lnTo>
                      <a:pt x="84" y="313"/>
                    </a:lnTo>
                    <a:lnTo>
                      <a:pt x="108" y="294"/>
                    </a:lnTo>
                    <a:lnTo>
                      <a:pt x="146" y="290"/>
                    </a:lnTo>
                    <a:lnTo>
                      <a:pt x="178" y="269"/>
                    </a:lnTo>
                    <a:lnTo>
                      <a:pt x="171" y="259"/>
                    </a:lnTo>
                    <a:lnTo>
                      <a:pt x="134" y="267"/>
                    </a:lnTo>
                    <a:lnTo>
                      <a:pt x="110" y="267"/>
                    </a:lnTo>
                    <a:lnTo>
                      <a:pt x="98" y="250"/>
                    </a:lnTo>
                    <a:lnTo>
                      <a:pt x="110" y="226"/>
                    </a:lnTo>
                    <a:lnTo>
                      <a:pt x="138" y="211"/>
                    </a:lnTo>
                    <a:lnTo>
                      <a:pt x="155" y="188"/>
                    </a:lnTo>
                    <a:lnTo>
                      <a:pt x="227" y="176"/>
                    </a:lnTo>
                    <a:lnTo>
                      <a:pt x="279" y="164"/>
                    </a:lnTo>
                    <a:lnTo>
                      <a:pt x="295" y="137"/>
                    </a:lnTo>
                    <a:lnTo>
                      <a:pt x="266" y="139"/>
                    </a:lnTo>
                    <a:lnTo>
                      <a:pt x="190" y="159"/>
                    </a:lnTo>
                    <a:lnTo>
                      <a:pt x="170" y="160"/>
                    </a:lnTo>
                    <a:lnTo>
                      <a:pt x="170" y="141"/>
                    </a:lnTo>
                    <a:lnTo>
                      <a:pt x="167" y="120"/>
                    </a:lnTo>
                    <a:lnTo>
                      <a:pt x="178" y="100"/>
                    </a:lnTo>
                    <a:lnTo>
                      <a:pt x="194" y="83"/>
                    </a:lnTo>
                    <a:lnTo>
                      <a:pt x="191" y="66"/>
                    </a:lnTo>
                    <a:lnTo>
                      <a:pt x="170" y="54"/>
                    </a:lnTo>
                    <a:lnTo>
                      <a:pt x="154" y="96"/>
                    </a:lnTo>
                    <a:lnTo>
                      <a:pt x="146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4" name="Freeform 181"/>
              <p:cNvSpPr>
                <a:spLocks/>
              </p:cNvSpPr>
              <p:nvPr/>
            </p:nvSpPr>
            <p:spPr bwMode="auto">
              <a:xfrm>
                <a:off x="2270" y="3113"/>
                <a:ext cx="186" cy="781"/>
              </a:xfrm>
              <a:custGeom>
                <a:avLst/>
                <a:gdLst>
                  <a:gd name="T0" fmla="*/ 75 w 186"/>
                  <a:gd name="T1" fmla="*/ 34 h 781"/>
                  <a:gd name="T2" fmla="*/ 81 w 186"/>
                  <a:gd name="T3" fmla="*/ 78 h 781"/>
                  <a:gd name="T4" fmla="*/ 73 w 186"/>
                  <a:gd name="T5" fmla="*/ 108 h 781"/>
                  <a:gd name="T6" fmla="*/ 49 w 186"/>
                  <a:gd name="T7" fmla="*/ 155 h 781"/>
                  <a:gd name="T8" fmla="*/ 77 w 186"/>
                  <a:gd name="T9" fmla="*/ 205 h 781"/>
                  <a:gd name="T10" fmla="*/ 63 w 186"/>
                  <a:gd name="T11" fmla="*/ 221 h 781"/>
                  <a:gd name="T12" fmla="*/ 39 w 186"/>
                  <a:gd name="T13" fmla="*/ 268 h 781"/>
                  <a:gd name="T14" fmla="*/ 71 w 186"/>
                  <a:gd name="T15" fmla="*/ 304 h 781"/>
                  <a:gd name="T16" fmla="*/ 35 w 186"/>
                  <a:gd name="T17" fmla="*/ 328 h 781"/>
                  <a:gd name="T18" fmla="*/ 47 w 186"/>
                  <a:gd name="T19" fmla="*/ 366 h 781"/>
                  <a:gd name="T20" fmla="*/ 49 w 186"/>
                  <a:gd name="T21" fmla="*/ 398 h 781"/>
                  <a:gd name="T22" fmla="*/ 19 w 186"/>
                  <a:gd name="T23" fmla="*/ 436 h 781"/>
                  <a:gd name="T24" fmla="*/ 49 w 186"/>
                  <a:gd name="T25" fmla="*/ 477 h 781"/>
                  <a:gd name="T26" fmla="*/ 23 w 186"/>
                  <a:gd name="T27" fmla="*/ 515 h 781"/>
                  <a:gd name="T28" fmla="*/ 44 w 186"/>
                  <a:gd name="T29" fmla="*/ 558 h 781"/>
                  <a:gd name="T30" fmla="*/ 23 w 186"/>
                  <a:gd name="T31" fmla="*/ 585 h 781"/>
                  <a:gd name="T32" fmla="*/ 7 w 186"/>
                  <a:gd name="T33" fmla="*/ 665 h 781"/>
                  <a:gd name="T34" fmla="*/ 4 w 186"/>
                  <a:gd name="T35" fmla="*/ 743 h 781"/>
                  <a:gd name="T36" fmla="*/ 31 w 186"/>
                  <a:gd name="T37" fmla="*/ 731 h 781"/>
                  <a:gd name="T38" fmla="*/ 36 w 186"/>
                  <a:gd name="T39" fmla="*/ 687 h 781"/>
                  <a:gd name="T40" fmla="*/ 142 w 186"/>
                  <a:gd name="T41" fmla="*/ 773 h 781"/>
                  <a:gd name="T42" fmla="*/ 186 w 186"/>
                  <a:gd name="T43" fmla="*/ 777 h 781"/>
                  <a:gd name="T44" fmla="*/ 116 w 186"/>
                  <a:gd name="T45" fmla="*/ 724 h 781"/>
                  <a:gd name="T46" fmla="*/ 49 w 186"/>
                  <a:gd name="T47" fmla="*/ 657 h 781"/>
                  <a:gd name="T48" fmla="*/ 44 w 186"/>
                  <a:gd name="T49" fmla="*/ 589 h 781"/>
                  <a:gd name="T50" fmla="*/ 69 w 186"/>
                  <a:gd name="T51" fmla="*/ 562 h 781"/>
                  <a:gd name="T52" fmla="*/ 47 w 186"/>
                  <a:gd name="T53" fmla="*/ 520 h 781"/>
                  <a:gd name="T54" fmla="*/ 80 w 186"/>
                  <a:gd name="T55" fmla="*/ 479 h 781"/>
                  <a:gd name="T56" fmla="*/ 55 w 186"/>
                  <a:gd name="T57" fmla="*/ 436 h 781"/>
                  <a:gd name="T58" fmla="*/ 75 w 186"/>
                  <a:gd name="T59" fmla="*/ 401 h 781"/>
                  <a:gd name="T60" fmla="*/ 75 w 186"/>
                  <a:gd name="T61" fmla="*/ 366 h 781"/>
                  <a:gd name="T62" fmla="*/ 65 w 186"/>
                  <a:gd name="T63" fmla="*/ 343 h 781"/>
                  <a:gd name="T64" fmla="*/ 93 w 186"/>
                  <a:gd name="T65" fmla="*/ 307 h 781"/>
                  <a:gd name="T66" fmla="*/ 61 w 186"/>
                  <a:gd name="T67" fmla="*/ 264 h 781"/>
                  <a:gd name="T68" fmla="*/ 93 w 186"/>
                  <a:gd name="T69" fmla="*/ 225 h 781"/>
                  <a:gd name="T70" fmla="*/ 100 w 186"/>
                  <a:gd name="T71" fmla="*/ 185 h 781"/>
                  <a:gd name="T72" fmla="*/ 75 w 186"/>
                  <a:gd name="T73" fmla="*/ 144 h 781"/>
                  <a:gd name="T74" fmla="*/ 101 w 186"/>
                  <a:gd name="T75" fmla="*/ 93 h 781"/>
                  <a:gd name="T76" fmla="*/ 92 w 186"/>
                  <a:gd name="T77" fmla="*/ 34 h 781"/>
                  <a:gd name="T78" fmla="*/ 89 w 186"/>
                  <a:gd name="T79" fmla="*/ 7 h 7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781"/>
                  <a:gd name="T122" fmla="*/ 186 w 186"/>
                  <a:gd name="T123" fmla="*/ 781 h 7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781">
                    <a:moveTo>
                      <a:pt x="89" y="7"/>
                    </a:moveTo>
                    <a:lnTo>
                      <a:pt x="75" y="34"/>
                    </a:lnTo>
                    <a:lnTo>
                      <a:pt x="73" y="57"/>
                    </a:lnTo>
                    <a:lnTo>
                      <a:pt x="81" y="78"/>
                    </a:lnTo>
                    <a:lnTo>
                      <a:pt x="84" y="98"/>
                    </a:lnTo>
                    <a:lnTo>
                      <a:pt x="73" y="108"/>
                    </a:lnTo>
                    <a:lnTo>
                      <a:pt x="55" y="132"/>
                    </a:lnTo>
                    <a:lnTo>
                      <a:pt x="49" y="155"/>
                    </a:lnTo>
                    <a:lnTo>
                      <a:pt x="61" y="178"/>
                    </a:lnTo>
                    <a:lnTo>
                      <a:pt x="77" y="205"/>
                    </a:lnTo>
                    <a:lnTo>
                      <a:pt x="73" y="213"/>
                    </a:lnTo>
                    <a:lnTo>
                      <a:pt x="63" y="221"/>
                    </a:lnTo>
                    <a:lnTo>
                      <a:pt x="36" y="252"/>
                    </a:lnTo>
                    <a:lnTo>
                      <a:pt x="39" y="268"/>
                    </a:lnTo>
                    <a:lnTo>
                      <a:pt x="63" y="293"/>
                    </a:lnTo>
                    <a:lnTo>
                      <a:pt x="71" y="304"/>
                    </a:lnTo>
                    <a:lnTo>
                      <a:pt x="61" y="316"/>
                    </a:lnTo>
                    <a:lnTo>
                      <a:pt x="35" y="328"/>
                    </a:lnTo>
                    <a:lnTo>
                      <a:pt x="35" y="347"/>
                    </a:lnTo>
                    <a:lnTo>
                      <a:pt x="47" y="366"/>
                    </a:lnTo>
                    <a:lnTo>
                      <a:pt x="55" y="383"/>
                    </a:lnTo>
                    <a:lnTo>
                      <a:pt x="49" y="398"/>
                    </a:lnTo>
                    <a:lnTo>
                      <a:pt x="23" y="417"/>
                    </a:lnTo>
                    <a:lnTo>
                      <a:pt x="19" y="436"/>
                    </a:lnTo>
                    <a:lnTo>
                      <a:pt x="40" y="453"/>
                    </a:lnTo>
                    <a:lnTo>
                      <a:pt x="49" y="477"/>
                    </a:lnTo>
                    <a:lnTo>
                      <a:pt x="39" y="491"/>
                    </a:lnTo>
                    <a:lnTo>
                      <a:pt x="23" y="515"/>
                    </a:lnTo>
                    <a:lnTo>
                      <a:pt x="31" y="534"/>
                    </a:lnTo>
                    <a:lnTo>
                      <a:pt x="44" y="558"/>
                    </a:lnTo>
                    <a:lnTo>
                      <a:pt x="27" y="573"/>
                    </a:lnTo>
                    <a:lnTo>
                      <a:pt x="23" y="585"/>
                    </a:lnTo>
                    <a:lnTo>
                      <a:pt x="20" y="652"/>
                    </a:lnTo>
                    <a:lnTo>
                      <a:pt x="7" y="665"/>
                    </a:lnTo>
                    <a:lnTo>
                      <a:pt x="7" y="724"/>
                    </a:lnTo>
                    <a:lnTo>
                      <a:pt x="4" y="743"/>
                    </a:lnTo>
                    <a:lnTo>
                      <a:pt x="0" y="763"/>
                    </a:lnTo>
                    <a:lnTo>
                      <a:pt x="31" y="731"/>
                    </a:lnTo>
                    <a:lnTo>
                      <a:pt x="35" y="692"/>
                    </a:lnTo>
                    <a:lnTo>
                      <a:pt x="36" y="687"/>
                    </a:lnTo>
                    <a:lnTo>
                      <a:pt x="92" y="726"/>
                    </a:lnTo>
                    <a:lnTo>
                      <a:pt x="142" y="773"/>
                    </a:lnTo>
                    <a:lnTo>
                      <a:pt x="168" y="781"/>
                    </a:lnTo>
                    <a:lnTo>
                      <a:pt x="186" y="777"/>
                    </a:lnTo>
                    <a:lnTo>
                      <a:pt x="174" y="765"/>
                    </a:lnTo>
                    <a:lnTo>
                      <a:pt x="116" y="724"/>
                    </a:lnTo>
                    <a:lnTo>
                      <a:pt x="69" y="679"/>
                    </a:lnTo>
                    <a:lnTo>
                      <a:pt x="49" y="657"/>
                    </a:lnTo>
                    <a:lnTo>
                      <a:pt x="47" y="640"/>
                    </a:lnTo>
                    <a:lnTo>
                      <a:pt x="44" y="589"/>
                    </a:lnTo>
                    <a:lnTo>
                      <a:pt x="61" y="571"/>
                    </a:lnTo>
                    <a:lnTo>
                      <a:pt x="69" y="562"/>
                    </a:lnTo>
                    <a:lnTo>
                      <a:pt x="63" y="543"/>
                    </a:lnTo>
                    <a:lnTo>
                      <a:pt x="47" y="520"/>
                    </a:lnTo>
                    <a:lnTo>
                      <a:pt x="57" y="504"/>
                    </a:lnTo>
                    <a:lnTo>
                      <a:pt x="80" y="479"/>
                    </a:lnTo>
                    <a:lnTo>
                      <a:pt x="75" y="460"/>
                    </a:lnTo>
                    <a:lnTo>
                      <a:pt x="55" y="436"/>
                    </a:lnTo>
                    <a:lnTo>
                      <a:pt x="53" y="421"/>
                    </a:lnTo>
                    <a:lnTo>
                      <a:pt x="75" y="401"/>
                    </a:lnTo>
                    <a:lnTo>
                      <a:pt x="81" y="385"/>
                    </a:lnTo>
                    <a:lnTo>
                      <a:pt x="75" y="366"/>
                    </a:lnTo>
                    <a:lnTo>
                      <a:pt x="63" y="351"/>
                    </a:lnTo>
                    <a:lnTo>
                      <a:pt x="65" y="343"/>
                    </a:lnTo>
                    <a:lnTo>
                      <a:pt x="89" y="320"/>
                    </a:lnTo>
                    <a:lnTo>
                      <a:pt x="93" y="307"/>
                    </a:lnTo>
                    <a:lnTo>
                      <a:pt x="85" y="289"/>
                    </a:lnTo>
                    <a:lnTo>
                      <a:pt x="61" y="264"/>
                    </a:lnTo>
                    <a:lnTo>
                      <a:pt x="65" y="248"/>
                    </a:lnTo>
                    <a:lnTo>
                      <a:pt x="93" y="225"/>
                    </a:lnTo>
                    <a:lnTo>
                      <a:pt x="105" y="206"/>
                    </a:lnTo>
                    <a:lnTo>
                      <a:pt x="100" y="185"/>
                    </a:lnTo>
                    <a:lnTo>
                      <a:pt x="71" y="158"/>
                    </a:lnTo>
                    <a:lnTo>
                      <a:pt x="75" y="144"/>
                    </a:lnTo>
                    <a:lnTo>
                      <a:pt x="100" y="112"/>
                    </a:lnTo>
                    <a:lnTo>
                      <a:pt x="101" y="93"/>
                    </a:lnTo>
                    <a:lnTo>
                      <a:pt x="92" y="65"/>
                    </a:lnTo>
                    <a:lnTo>
                      <a:pt x="92" y="34"/>
                    </a:lnTo>
                    <a:lnTo>
                      <a:pt x="109" y="0"/>
                    </a:lnTo>
                    <a:lnTo>
                      <a:pt x="8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5" name="Freeform 182"/>
              <p:cNvSpPr>
                <a:spLocks/>
              </p:cNvSpPr>
              <p:nvPr/>
            </p:nvSpPr>
            <p:spPr bwMode="auto">
              <a:xfrm>
                <a:off x="2254" y="3542"/>
                <a:ext cx="659" cy="694"/>
              </a:xfrm>
              <a:custGeom>
                <a:avLst/>
                <a:gdLst>
                  <a:gd name="T0" fmla="*/ 639 w 659"/>
                  <a:gd name="T1" fmla="*/ 50 h 694"/>
                  <a:gd name="T2" fmla="*/ 635 w 659"/>
                  <a:gd name="T3" fmla="*/ 110 h 694"/>
                  <a:gd name="T4" fmla="*/ 629 w 659"/>
                  <a:gd name="T5" fmla="*/ 176 h 694"/>
                  <a:gd name="T6" fmla="*/ 647 w 659"/>
                  <a:gd name="T7" fmla="*/ 246 h 694"/>
                  <a:gd name="T8" fmla="*/ 637 w 659"/>
                  <a:gd name="T9" fmla="*/ 293 h 694"/>
                  <a:gd name="T10" fmla="*/ 651 w 659"/>
                  <a:gd name="T11" fmla="*/ 349 h 694"/>
                  <a:gd name="T12" fmla="*/ 643 w 659"/>
                  <a:gd name="T13" fmla="*/ 388 h 694"/>
                  <a:gd name="T14" fmla="*/ 641 w 659"/>
                  <a:gd name="T15" fmla="*/ 450 h 694"/>
                  <a:gd name="T16" fmla="*/ 641 w 659"/>
                  <a:gd name="T17" fmla="*/ 504 h 694"/>
                  <a:gd name="T18" fmla="*/ 451 w 659"/>
                  <a:gd name="T19" fmla="*/ 623 h 694"/>
                  <a:gd name="T20" fmla="*/ 352 w 659"/>
                  <a:gd name="T21" fmla="*/ 694 h 694"/>
                  <a:gd name="T22" fmla="*/ 114 w 659"/>
                  <a:gd name="T23" fmla="*/ 537 h 694"/>
                  <a:gd name="T24" fmla="*/ 0 w 659"/>
                  <a:gd name="T25" fmla="*/ 450 h 694"/>
                  <a:gd name="T26" fmla="*/ 26 w 659"/>
                  <a:gd name="T27" fmla="*/ 376 h 694"/>
                  <a:gd name="T28" fmla="*/ 24 w 659"/>
                  <a:gd name="T29" fmla="*/ 298 h 694"/>
                  <a:gd name="T30" fmla="*/ 47 w 659"/>
                  <a:gd name="T31" fmla="*/ 320 h 694"/>
                  <a:gd name="T32" fmla="*/ 157 w 659"/>
                  <a:gd name="T33" fmla="*/ 396 h 694"/>
                  <a:gd name="T34" fmla="*/ 185 w 659"/>
                  <a:gd name="T35" fmla="*/ 439 h 694"/>
                  <a:gd name="T36" fmla="*/ 42 w 659"/>
                  <a:gd name="T37" fmla="*/ 353 h 694"/>
                  <a:gd name="T38" fmla="*/ 34 w 659"/>
                  <a:gd name="T39" fmla="*/ 410 h 694"/>
                  <a:gd name="T40" fmla="*/ 35 w 659"/>
                  <a:gd name="T41" fmla="*/ 459 h 694"/>
                  <a:gd name="T42" fmla="*/ 246 w 659"/>
                  <a:gd name="T43" fmla="*/ 599 h 694"/>
                  <a:gd name="T44" fmla="*/ 392 w 659"/>
                  <a:gd name="T45" fmla="*/ 642 h 694"/>
                  <a:gd name="T46" fmla="*/ 574 w 659"/>
                  <a:gd name="T47" fmla="*/ 520 h 694"/>
                  <a:gd name="T48" fmla="*/ 624 w 659"/>
                  <a:gd name="T49" fmla="*/ 463 h 694"/>
                  <a:gd name="T50" fmla="*/ 624 w 659"/>
                  <a:gd name="T51" fmla="*/ 403 h 694"/>
                  <a:gd name="T52" fmla="*/ 494 w 659"/>
                  <a:gd name="T53" fmla="*/ 434 h 694"/>
                  <a:gd name="T54" fmla="*/ 553 w 659"/>
                  <a:gd name="T55" fmla="*/ 391 h 694"/>
                  <a:gd name="T56" fmla="*/ 624 w 659"/>
                  <a:gd name="T57" fmla="*/ 322 h 694"/>
                  <a:gd name="T58" fmla="*/ 529 w 659"/>
                  <a:gd name="T59" fmla="*/ 322 h 694"/>
                  <a:gd name="T60" fmla="*/ 435 w 659"/>
                  <a:gd name="T61" fmla="*/ 333 h 694"/>
                  <a:gd name="T62" fmla="*/ 596 w 659"/>
                  <a:gd name="T63" fmla="*/ 273 h 694"/>
                  <a:gd name="T64" fmla="*/ 628 w 659"/>
                  <a:gd name="T65" fmla="*/ 226 h 694"/>
                  <a:gd name="T66" fmla="*/ 562 w 659"/>
                  <a:gd name="T67" fmla="*/ 210 h 694"/>
                  <a:gd name="T68" fmla="*/ 413 w 659"/>
                  <a:gd name="T69" fmla="*/ 282 h 694"/>
                  <a:gd name="T70" fmla="*/ 476 w 659"/>
                  <a:gd name="T71" fmla="*/ 230 h 694"/>
                  <a:gd name="T72" fmla="*/ 601 w 659"/>
                  <a:gd name="T73" fmla="*/ 167 h 694"/>
                  <a:gd name="T74" fmla="*/ 613 w 659"/>
                  <a:gd name="T75" fmla="*/ 122 h 694"/>
                  <a:gd name="T76" fmla="*/ 562 w 659"/>
                  <a:gd name="T77" fmla="*/ 110 h 694"/>
                  <a:gd name="T78" fmla="*/ 415 w 659"/>
                  <a:gd name="T79" fmla="*/ 180 h 694"/>
                  <a:gd name="T80" fmla="*/ 491 w 659"/>
                  <a:gd name="T81" fmla="*/ 114 h 694"/>
                  <a:gd name="T82" fmla="*/ 608 w 659"/>
                  <a:gd name="T83" fmla="*/ 69 h 694"/>
                  <a:gd name="T84" fmla="*/ 645 w 659"/>
                  <a:gd name="T85" fmla="*/ 0 h 6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9"/>
                  <a:gd name="T130" fmla="*/ 0 h 694"/>
                  <a:gd name="T131" fmla="*/ 659 w 659"/>
                  <a:gd name="T132" fmla="*/ 694 h 6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9" h="694">
                    <a:moveTo>
                      <a:pt x="645" y="0"/>
                    </a:moveTo>
                    <a:lnTo>
                      <a:pt x="649" y="22"/>
                    </a:lnTo>
                    <a:lnTo>
                      <a:pt x="639" y="50"/>
                    </a:lnTo>
                    <a:lnTo>
                      <a:pt x="628" y="71"/>
                    </a:lnTo>
                    <a:lnTo>
                      <a:pt x="629" y="90"/>
                    </a:lnTo>
                    <a:lnTo>
                      <a:pt x="635" y="110"/>
                    </a:lnTo>
                    <a:lnTo>
                      <a:pt x="639" y="129"/>
                    </a:lnTo>
                    <a:lnTo>
                      <a:pt x="628" y="153"/>
                    </a:lnTo>
                    <a:lnTo>
                      <a:pt x="629" y="176"/>
                    </a:lnTo>
                    <a:lnTo>
                      <a:pt x="641" y="200"/>
                    </a:lnTo>
                    <a:lnTo>
                      <a:pt x="649" y="222"/>
                    </a:lnTo>
                    <a:lnTo>
                      <a:pt x="647" y="246"/>
                    </a:lnTo>
                    <a:lnTo>
                      <a:pt x="637" y="263"/>
                    </a:lnTo>
                    <a:lnTo>
                      <a:pt x="629" y="278"/>
                    </a:lnTo>
                    <a:lnTo>
                      <a:pt x="637" y="293"/>
                    </a:lnTo>
                    <a:lnTo>
                      <a:pt x="652" y="306"/>
                    </a:lnTo>
                    <a:lnTo>
                      <a:pt x="659" y="332"/>
                    </a:lnTo>
                    <a:lnTo>
                      <a:pt x="651" y="349"/>
                    </a:lnTo>
                    <a:lnTo>
                      <a:pt x="637" y="361"/>
                    </a:lnTo>
                    <a:lnTo>
                      <a:pt x="629" y="376"/>
                    </a:lnTo>
                    <a:lnTo>
                      <a:pt x="643" y="388"/>
                    </a:lnTo>
                    <a:lnTo>
                      <a:pt x="655" y="404"/>
                    </a:lnTo>
                    <a:lnTo>
                      <a:pt x="652" y="426"/>
                    </a:lnTo>
                    <a:lnTo>
                      <a:pt x="641" y="450"/>
                    </a:lnTo>
                    <a:lnTo>
                      <a:pt x="651" y="461"/>
                    </a:lnTo>
                    <a:lnTo>
                      <a:pt x="656" y="489"/>
                    </a:lnTo>
                    <a:lnTo>
                      <a:pt x="641" y="504"/>
                    </a:lnTo>
                    <a:lnTo>
                      <a:pt x="565" y="549"/>
                    </a:lnTo>
                    <a:lnTo>
                      <a:pt x="499" y="584"/>
                    </a:lnTo>
                    <a:lnTo>
                      <a:pt x="451" y="623"/>
                    </a:lnTo>
                    <a:lnTo>
                      <a:pt x="401" y="657"/>
                    </a:lnTo>
                    <a:lnTo>
                      <a:pt x="368" y="689"/>
                    </a:lnTo>
                    <a:lnTo>
                      <a:pt x="352" y="694"/>
                    </a:lnTo>
                    <a:lnTo>
                      <a:pt x="291" y="663"/>
                    </a:lnTo>
                    <a:lnTo>
                      <a:pt x="208" y="604"/>
                    </a:lnTo>
                    <a:lnTo>
                      <a:pt x="114" y="537"/>
                    </a:lnTo>
                    <a:lnTo>
                      <a:pt x="43" y="490"/>
                    </a:lnTo>
                    <a:lnTo>
                      <a:pt x="10" y="474"/>
                    </a:lnTo>
                    <a:lnTo>
                      <a:pt x="0" y="450"/>
                    </a:lnTo>
                    <a:lnTo>
                      <a:pt x="0" y="420"/>
                    </a:lnTo>
                    <a:lnTo>
                      <a:pt x="8" y="400"/>
                    </a:lnTo>
                    <a:lnTo>
                      <a:pt x="26" y="376"/>
                    </a:lnTo>
                    <a:lnTo>
                      <a:pt x="18" y="349"/>
                    </a:lnTo>
                    <a:lnTo>
                      <a:pt x="20" y="324"/>
                    </a:lnTo>
                    <a:lnTo>
                      <a:pt x="24" y="298"/>
                    </a:lnTo>
                    <a:lnTo>
                      <a:pt x="34" y="254"/>
                    </a:lnTo>
                    <a:lnTo>
                      <a:pt x="43" y="302"/>
                    </a:lnTo>
                    <a:lnTo>
                      <a:pt x="47" y="320"/>
                    </a:lnTo>
                    <a:lnTo>
                      <a:pt x="66" y="337"/>
                    </a:lnTo>
                    <a:lnTo>
                      <a:pt x="102" y="359"/>
                    </a:lnTo>
                    <a:lnTo>
                      <a:pt x="157" y="396"/>
                    </a:lnTo>
                    <a:lnTo>
                      <a:pt x="183" y="414"/>
                    </a:lnTo>
                    <a:lnTo>
                      <a:pt x="193" y="427"/>
                    </a:lnTo>
                    <a:lnTo>
                      <a:pt x="185" y="439"/>
                    </a:lnTo>
                    <a:lnTo>
                      <a:pt x="160" y="423"/>
                    </a:lnTo>
                    <a:lnTo>
                      <a:pt x="97" y="384"/>
                    </a:lnTo>
                    <a:lnTo>
                      <a:pt x="42" y="353"/>
                    </a:lnTo>
                    <a:lnTo>
                      <a:pt x="55" y="380"/>
                    </a:lnTo>
                    <a:lnTo>
                      <a:pt x="54" y="395"/>
                    </a:lnTo>
                    <a:lnTo>
                      <a:pt x="34" y="410"/>
                    </a:lnTo>
                    <a:lnTo>
                      <a:pt x="28" y="418"/>
                    </a:lnTo>
                    <a:lnTo>
                      <a:pt x="31" y="442"/>
                    </a:lnTo>
                    <a:lnTo>
                      <a:pt x="35" y="459"/>
                    </a:lnTo>
                    <a:lnTo>
                      <a:pt x="81" y="489"/>
                    </a:lnTo>
                    <a:lnTo>
                      <a:pt x="173" y="552"/>
                    </a:lnTo>
                    <a:lnTo>
                      <a:pt x="246" y="599"/>
                    </a:lnTo>
                    <a:lnTo>
                      <a:pt x="301" y="638"/>
                    </a:lnTo>
                    <a:lnTo>
                      <a:pt x="354" y="665"/>
                    </a:lnTo>
                    <a:lnTo>
                      <a:pt x="392" y="642"/>
                    </a:lnTo>
                    <a:lnTo>
                      <a:pt x="444" y="599"/>
                    </a:lnTo>
                    <a:lnTo>
                      <a:pt x="503" y="552"/>
                    </a:lnTo>
                    <a:lnTo>
                      <a:pt x="574" y="520"/>
                    </a:lnTo>
                    <a:lnTo>
                      <a:pt x="608" y="493"/>
                    </a:lnTo>
                    <a:lnTo>
                      <a:pt x="633" y="478"/>
                    </a:lnTo>
                    <a:lnTo>
                      <a:pt x="624" y="463"/>
                    </a:lnTo>
                    <a:lnTo>
                      <a:pt x="617" y="438"/>
                    </a:lnTo>
                    <a:lnTo>
                      <a:pt x="621" y="426"/>
                    </a:lnTo>
                    <a:lnTo>
                      <a:pt x="624" y="403"/>
                    </a:lnTo>
                    <a:lnTo>
                      <a:pt x="613" y="391"/>
                    </a:lnTo>
                    <a:lnTo>
                      <a:pt x="569" y="406"/>
                    </a:lnTo>
                    <a:lnTo>
                      <a:pt x="494" y="434"/>
                    </a:lnTo>
                    <a:lnTo>
                      <a:pt x="478" y="430"/>
                    </a:lnTo>
                    <a:lnTo>
                      <a:pt x="487" y="410"/>
                    </a:lnTo>
                    <a:lnTo>
                      <a:pt x="553" y="391"/>
                    </a:lnTo>
                    <a:lnTo>
                      <a:pt x="592" y="365"/>
                    </a:lnTo>
                    <a:lnTo>
                      <a:pt x="613" y="336"/>
                    </a:lnTo>
                    <a:lnTo>
                      <a:pt x="624" y="322"/>
                    </a:lnTo>
                    <a:lnTo>
                      <a:pt x="609" y="301"/>
                    </a:lnTo>
                    <a:lnTo>
                      <a:pt x="578" y="310"/>
                    </a:lnTo>
                    <a:lnTo>
                      <a:pt x="529" y="322"/>
                    </a:lnTo>
                    <a:lnTo>
                      <a:pt x="459" y="341"/>
                    </a:lnTo>
                    <a:lnTo>
                      <a:pt x="424" y="352"/>
                    </a:lnTo>
                    <a:lnTo>
                      <a:pt x="435" y="333"/>
                    </a:lnTo>
                    <a:lnTo>
                      <a:pt x="486" y="318"/>
                    </a:lnTo>
                    <a:lnTo>
                      <a:pt x="542" y="289"/>
                    </a:lnTo>
                    <a:lnTo>
                      <a:pt x="596" y="273"/>
                    </a:lnTo>
                    <a:lnTo>
                      <a:pt x="612" y="259"/>
                    </a:lnTo>
                    <a:lnTo>
                      <a:pt x="620" y="247"/>
                    </a:lnTo>
                    <a:lnTo>
                      <a:pt x="628" y="226"/>
                    </a:lnTo>
                    <a:lnTo>
                      <a:pt x="621" y="208"/>
                    </a:lnTo>
                    <a:lnTo>
                      <a:pt x="601" y="196"/>
                    </a:lnTo>
                    <a:lnTo>
                      <a:pt x="562" y="210"/>
                    </a:lnTo>
                    <a:lnTo>
                      <a:pt x="499" y="235"/>
                    </a:lnTo>
                    <a:lnTo>
                      <a:pt x="443" y="269"/>
                    </a:lnTo>
                    <a:lnTo>
                      <a:pt x="413" y="282"/>
                    </a:lnTo>
                    <a:lnTo>
                      <a:pt x="409" y="267"/>
                    </a:lnTo>
                    <a:lnTo>
                      <a:pt x="417" y="254"/>
                    </a:lnTo>
                    <a:lnTo>
                      <a:pt x="476" y="230"/>
                    </a:lnTo>
                    <a:lnTo>
                      <a:pt x="531" y="200"/>
                    </a:lnTo>
                    <a:lnTo>
                      <a:pt x="569" y="176"/>
                    </a:lnTo>
                    <a:lnTo>
                      <a:pt x="601" y="167"/>
                    </a:lnTo>
                    <a:lnTo>
                      <a:pt x="608" y="152"/>
                    </a:lnTo>
                    <a:lnTo>
                      <a:pt x="605" y="133"/>
                    </a:lnTo>
                    <a:lnTo>
                      <a:pt x="613" y="122"/>
                    </a:lnTo>
                    <a:lnTo>
                      <a:pt x="609" y="112"/>
                    </a:lnTo>
                    <a:lnTo>
                      <a:pt x="596" y="105"/>
                    </a:lnTo>
                    <a:lnTo>
                      <a:pt x="562" y="110"/>
                    </a:lnTo>
                    <a:lnTo>
                      <a:pt x="498" y="133"/>
                    </a:lnTo>
                    <a:lnTo>
                      <a:pt x="443" y="165"/>
                    </a:lnTo>
                    <a:lnTo>
                      <a:pt x="415" y="180"/>
                    </a:lnTo>
                    <a:lnTo>
                      <a:pt x="404" y="163"/>
                    </a:lnTo>
                    <a:lnTo>
                      <a:pt x="423" y="148"/>
                    </a:lnTo>
                    <a:lnTo>
                      <a:pt x="491" y="114"/>
                    </a:lnTo>
                    <a:lnTo>
                      <a:pt x="550" y="90"/>
                    </a:lnTo>
                    <a:lnTo>
                      <a:pt x="596" y="77"/>
                    </a:lnTo>
                    <a:lnTo>
                      <a:pt x="608" y="69"/>
                    </a:lnTo>
                    <a:lnTo>
                      <a:pt x="621" y="30"/>
                    </a:lnTo>
                    <a:lnTo>
                      <a:pt x="633" y="14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6" name="Freeform 183"/>
              <p:cNvSpPr>
                <a:spLocks/>
              </p:cNvSpPr>
              <p:nvPr/>
            </p:nvSpPr>
            <p:spPr bwMode="auto">
              <a:xfrm>
                <a:off x="2534" y="3750"/>
                <a:ext cx="81" cy="380"/>
              </a:xfrm>
              <a:custGeom>
                <a:avLst/>
                <a:gdLst>
                  <a:gd name="T0" fmla="*/ 33 w 81"/>
                  <a:gd name="T1" fmla="*/ 0 h 380"/>
                  <a:gd name="T2" fmla="*/ 50 w 81"/>
                  <a:gd name="T3" fmla="*/ 44 h 380"/>
                  <a:gd name="T4" fmla="*/ 50 w 81"/>
                  <a:gd name="T5" fmla="*/ 61 h 380"/>
                  <a:gd name="T6" fmla="*/ 33 w 81"/>
                  <a:gd name="T7" fmla="*/ 87 h 380"/>
                  <a:gd name="T8" fmla="*/ 28 w 81"/>
                  <a:gd name="T9" fmla="*/ 106 h 380"/>
                  <a:gd name="T10" fmla="*/ 30 w 81"/>
                  <a:gd name="T11" fmla="*/ 125 h 380"/>
                  <a:gd name="T12" fmla="*/ 47 w 81"/>
                  <a:gd name="T13" fmla="*/ 146 h 380"/>
                  <a:gd name="T14" fmla="*/ 54 w 81"/>
                  <a:gd name="T15" fmla="*/ 170 h 380"/>
                  <a:gd name="T16" fmla="*/ 41 w 81"/>
                  <a:gd name="T17" fmla="*/ 188 h 380"/>
                  <a:gd name="T18" fmla="*/ 34 w 81"/>
                  <a:gd name="T19" fmla="*/ 210 h 380"/>
                  <a:gd name="T20" fmla="*/ 43 w 81"/>
                  <a:gd name="T21" fmla="*/ 235 h 380"/>
                  <a:gd name="T22" fmla="*/ 67 w 81"/>
                  <a:gd name="T23" fmla="*/ 258 h 380"/>
                  <a:gd name="T24" fmla="*/ 71 w 81"/>
                  <a:gd name="T25" fmla="*/ 283 h 380"/>
                  <a:gd name="T26" fmla="*/ 55 w 81"/>
                  <a:gd name="T27" fmla="*/ 298 h 380"/>
                  <a:gd name="T28" fmla="*/ 47 w 81"/>
                  <a:gd name="T29" fmla="*/ 317 h 380"/>
                  <a:gd name="T30" fmla="*/ 63 w 81"/>
                  <a:gd name="T31" fmla="*/ 336 h 380"/>
                  <a:gd name="T32" fmla="*/ 81 w 81"/>
                  <a:gd name="T33" fmla="*/ 362 h 380"/>
                  <a:gd name="T34" fmla="*/ 81 w 81"/>
                  <a:gd name="T35" fmla="*/ 380 h 380"/>
                  <a:gd name="T36" fmla="*/ 64 w 81"/>
                  <a:gd name="T37" fmla="*/ 358 h 380"/>
                  <a:gd name="T38" fmla="*/ 45 w 81"/>
                  <a:gd name="T39" fmla="*/ 343 h 380"/>
                  <a:gd name="T40" fmla="*/ 26 w 81"/>
                  <a:gd name="T41" fmla="*/ 323 h 380"/>
                  <a:gd name="T42" fmla="*/ 26 w 81"/>
                  <a:gd name="T43" fmla="*/ 314 h 380"/>
                  <a:gd name="T44" fmla="*/ 33 w 81"/>
                  <a:gd name="T45" fmla="*/ 291 h 380"/>
                  <a:gd name="T46" fmla="*/ 51 w 81"/>
                  <a:gd name="T47" fmla="*/ 280 h 380"/>
                  <a:gd name="T48" fmla="*/ 50 w 81"/>
                  <a:gd name="T49" fmla="*/ 262 h 380"/>
                  <a:gd name="T50" fmla="*/ 30 w 81"/>
                  <a:gd name="T51" fmla="*/ 253 h 380"/>
                  <a:gd name="T52" fmla="*/ 17 w 81"/>
                  <a:gd name="T53" fmla="*/ 235 h 380"/>
                  <a:gd name="T54" fmla="*/ 9 w 81"/>
                  <a:gd name="T55" fmla="*/ 218 h 380"/>
                  <a:gd name="T56" fmla="*/ 13 w 81"/>
                  <a:gd name="T57" fmla="*/ 203 h 380"/>
                  <a:gd name="T58" fmla="*/ 21 w 81"/>
                  <a:gd name="T59" fmla="*/ 184 h 380"/>
                  <a:gd name="T60" fmla="*/ 30 w 81"/>
                  <a:gd name="T61" fmla="*/ 168 h 380"/>
                  <a:gd name="T62" fmla="*/ 28 w 81"/>
                  <a:gd name="T63" fmla="*/ 159 h 380"/>
                  <a:gd name="T64" fmla="*/ 16 w 81"/>
                  <a:gd name="T65" fmla="*/ 128 h 380"/>
                  <a:gd name="T66" fmla="*/ 3 w 81"/>
                  <a:gd name="T67" fmla="*/ 103 h 380"/>
                  <a:gd name="T68" fmla="*/ 0 w 81"/>
                  <a:gd name="T69" fmla="*/ 91 h 380"/>
                  <a:gd name="T70" fmla="*/ 13 w 81"/>
                  <a:gd name="T71" fmla="*/ 63 h 380"/>
                  <a:gd name="T72" fmla="*/ 30 w 81"/>
                  <a:gd name="T73" fmla="*/ 48 h 380"/>
                  <a:gd name="T74" fmla="*/ 28 w 81"/>
                  <a:gd name="T75" fmla="*/ 36 h 380"/>
                  <a:gd name="T76" fmla="*/ 33 w 81"/>
                  <a:gd name="T77" fmla="*/ 0 h 3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380"/>
                  <a:gd name="T119" fmla="*/ 81 w 81"/>
                  <a:gd name="T120" fmla="*/ 380 h 3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380">
                    <a:moveTo>
                      <a:pt x="33" y="0"/>
                    </a:moveTo>
                    <a:lnTo>
                      <a:pt x="50" y="44"/>
                    </a:lnTo>
                    <a:lnTo>
                      <a:pt x="50" y="61"/>
                    </a:lnTo>
                    <a:lnTo>
                      <a:pt x="33" y="87"/>
                    </a:lnTo>
                    <a:lnTo>
                      <a:pt x="28" y="106"/>
                    </a:lnTo>
                    <a:lnTo>
                      <a:pt x="30" y="125"/>
                    </a:lnTo>
                    <a:lnTo>
                      <a:pt x="47" y="146"/>
                    </a:lnTo>
                    <a:lnTo>
                      <a:pt x="54" y="170"/>
                    </a:lnTo>
                    <a:lnTo>
                      <a:pt x="41" y="188"/>
                    </a:lnTo>
                    <a:lnTo>
                      <a:pt x="34" y="210"/>
                    </a:lnTo>
                    <a:lnTo>
                      <a:pt x="43" y="235"/>
                    </a:lnTo>
                    <a:lnTo>
                      <a:pt x="67" y="258"/>
                    </a:lnTo>
                    <a:lnTo>
                      <a:pt x="71" y="283"/>
                    </a:lnTo>
                    <a:lnTo>
                      <a:pt x="55" y="298"/>
                    </a:lnTo>
                    <a:lnTo>
                      <a:pt x="47" y="317"/>
                    </a:lnTo>
                    <a:lnTo>
                      <a:pt x="63" y="336"/>
                    </a:lnTo>
                    <a:lnTo>
                      <a:pt x="81" y="362"/>
                    </a:lnTo>
                    <a:lnTo>
                      <a:pt x="81" y="380"/>
                    </a:lnTo>
                    <a:lnTo>
                      <a:pt x="64" y="358"/>
                    </a:lnTo>
                    <a:lnTo>
                      <a:pt x="45" y="343"/>
                    </a:lnTo>
                    <a:lnTo>
                      <a:pt x="26" y="323"/>
                    </a:lnTo>
                    <a:lnTo>
                      <a:pt x="26" y="314"/>
                    </a:lnTo>
                    <a:lnTo>
                      <a:pt x="33" y="291"/>
                    </a:lnTo>
                    <a:lnTo>
                      <a:pt x="51" y="280"/>
                    </a:lnTo>
                    <a:lnTo>
                      <a:pt x="50" y="262"/>
                    </a:lnTo>
                    <a:lnTo>
                      <a:pt x="30" y="253"/>
                    </a:lnTo>
                    <a:lnTo>
                      <a:pt x="17" y="235"/>
                    </a:lnTo>
                    <a:lnTo>
                      <a:pt x="9" y="218"/>
                    </a:lnTo>
                    <a:lnTo>
                      <a:pt x="13" y="203"/>
                    </a:lnTo>
                    <a:lnTo>
                      <a:pt x="21" y="184"/>
                    </a:lnTo>
                    <a:lnTo>
                      <a:pt x="30" y="168"/>
                    </a:lnTo>
                    <a:lnTo>
                      <a:pt x="28" y="159"/>
                    </a:lnTo>
                    <a:lnTo>
                      <a:pt x="16" y="128"/>
                    </a:lnTo>
                    <a:lnTo>
                      <a:pt x="3" y="103"/>
                    </a:lnTo>
                    <a:lnTo>
                      <a:pt x="0" y="91"/>
                    </a:lnTo>
                    <a:lnTo>
                      <a:pt x="13" y="63"/>
                    </a:lnTo>
                    <a:lnTo>
                      <a:pt x="30" y="48"/>
                    </a:lnTo>
                    <a:lnTo>
                      <a:pt x="28" y="3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sp>
        <p:nvSpPr>
          <p:cNvPr id="184" name="Text Box 184"/>
          <p:cNvSpPr txBox="1">
            <a:spLocks noChangeArrowheads="1"/>
          </p:cNvSpPr>
          <p:nvPr/>
        </p:nvSpPr>
        <p:spPr bwMode="auto">
          <a:xfrm>
            <a:off x="6096001" y="5356226"/>
            <a:ext cx="327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Impersonal computing</a:t>
            </a:r>
          </a:p>
        </p:txBody>
      </p:sp>
    </p:spTree>
    <p:extLst>
      <p:ext uri="{BB962C8B-B14F-4D97-AF65-F5344CB8AC3E}">
        <p14:creationId xmlns:p14="http://schemas.microsoft.com/office/powerpoint/2010/main" val="624362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Time-sharing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85" name="Group 4"/>
          <p:cNvGrpSpPr>
            <a:grpSpLocks/>
          </p:cNvGrpSpPr>
          <p:nvPr/>
        </p:nvGrpSpPr>
        <p:grpSpPr bwMode="auto">
          <a:xfrm>
            <a:off x="5562600" y="3808258"/>
            <a:ext cx="1201738" cy="1019175"/>
            <a:chOff x="2207" y="2252"/>
            <a:chExt cx="757" cy="621"/>
          </a:xfrm>
          <a:solidFill>
            <a:schemeClr val="tx1"/>
          </a:solidFill>
        </p:grpSpPr>
        <p:sp>
          <p:nvSpPr>
            <p:cNvPr id="186" name="Freeform 5"/>
            <p:cNvSpPr>
              <a:spLocks/>
            </p:cNvSpPr>
            <p:nvPr/>
          </p:nvSpPr>
          <p:spPr bwMode="auto">
            <a:xfrm>
              <a:off x="2250" y="2252"/>
              <a:ext cx="274" cy="223"/>
            </a:xfrm>
            <a:custGeom>
              <a:avLst/>
              <a:gdLst>
                <a:gd name="T0" fmla="*/ 0 w 549"/>
                <a:gd name="T1" fmla="*/ 1 h 446"/>
                <a:gd name="T2" fmla="*/ 0 w 549"/>
                <a:gd name="T3" fmla="*/ 1 h 446"/>
                <a:gd name="T4" fmla="*/ 0 w 549"/>
                <a:gd name="T5" fmla="*/ 1 h 446"/>
                <a:gd name="T6" fmla="*/ 0 w 549"/>
                <a:gd name="T7" fmla="*/ 1 h 446"/>
                <a:gd name="T8" fmla="*/ 0 w 549"/>
                <a:gd name="T9" fmla="*/ 0 h 446"/>
                <a:gd name="T10" fmla="*/ 0 w 549"/>
                <a:gd name="T11" fmla="*/ 1 h 446"/>
                <a:gd name="T12" fmla="*/ 0 w 549"/>
                <a:gd name="T13" fmla="*/ 1 h 446"/>
                <a:gd name="T14" fmla="*/ 0 w 549"/>
                <a:gd name="T15" fmla="*/ 1 h 446"/>
                <a:gd name="T16" fmla="*/ 0 w 549"/>
                <a:gd name="T17" fmla="*/ 1 h 446"/>
                <a:gd name="T18" fmla="*/ 0 w 549"/>
                <a:gd name="T19" fmla="*/ 1 h 446"/>
                <a:gd name="T20" fmla="*/ 0 w 549"/>
                <a:gd name="T21" fmla="*/ 1 h 446"/>
                <a:gd name="T22" fmla="*/ 0 w 549"/>
                <a:gd name="T23" fmla="*/ 1 h 446"/>
                <a:gd name="T24" fmla="*/ 0 w 549"/>
                <a:gd name="T25" fmla="*/ 1 h 446"/>
                <a:gd name="T26" fmla="*/ 0 w 549"/>
                <a:gd name="T27" fmla="*/ 1 h 446"/>
                <a:gd name="T28" fmla="*/ 0 w 549"/>
                <a:gd name="T29" fmla="*/ 1 h 446"/>
                <a:gd name="T30" fmla="*/ 0 w 549"/>
                <a:gd name="T31" fmla="*/ 1 h 446"/>
                <a:gd name="T32" fmla="*/ 0 w 549"/>
                <a:gd name="T33" fmla="*/ 1 h 446"/>
                <a:gd name="T34" fmla="*/ 0 w 549"/>
                <a:gd name="T35" fmla="*/ 1 h 446"/>
                <a:gd name="T36" fmla="*/ 0 w 549"/>
                <a:gd name="T37" fmla="*/ 1 h 446"/>
                <a:gd name="T38" fmla="*/ 0 w 549"/>
                <a:gd name="T39" fmla="*/ 1 h 446"/>
                <a:gd name="T40" fmla="*/ 0 w 549"/>
                <a:gd name="T41" fmla="*/ 1 h 446"/>
                <a:gd name="T42" fmla="*/ 0 w 549"/>
                <a:gd name="T43" fmla="*/ 1 h 446"/>
                <a:gd name="T44" fmla="*/ 0 w 549"/>
                <a:gd name="T45" fmla="*/ 1 h 446"/>
                <a:gd name="T46" fmla="*/ 0 w 549"/>
                <a:gd name="T47" fmla="*/ 1 h 446"/>
                <a:gd name="T48" fmla="*/ 0 w 549"/>
                <a:gd name="T49" fmla="*/ 1 h 446"/>
                <a:gd name="T50" fmla="*/ 0 w 549"/>
                <a:gd name="T51" fmla="*/ 1 h 446"/>
                <a:gd name="T52" fmla="*/ 0 w 549"/>
                <a:gd name="T53" fmla="*/ 1 h 446"/>
                <a:gd name="T54" fmla="*/ 0 w 549"/>
                <a:gd name="T55" fmla="*/ 1 h 446"/>
                <a:gd name="T56" fmla="*/ 0 w 549"/>
                <a:gd name="T57" fmla="*/ 1 h 446"/>
                <a:gd name="T58" fmla="*/ 0 w 549"/>
                <a:gd name="T59" fmla="*/ 1 h 446"/>
                <a:gd name="T60" fmla="*/ 0 w 549"/>
                <a:gd name="T61" fmla="*/ 1 h 446"/>
                <a:gd name="T62" fmla="*/ 0 w 549"/>
                <a:gd name="T63" fmla="*/ 1 h 446"/>
                <a:gd name="T64" fmla="*/ 0 w 549"/>
                <a:gd name="T65" fmla="*/ 1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9"/>
                <a:gd name="T100" fmla="*/ 0 h 446"/>
                <a:gd name="T101" fmla="*/ 549 w 549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9" h="446">
                  <a:moveTo>
                    <a:pt x="344" y="118"/>
                  </a:moveTo>
                  <a:lnTo>
                    <a:pt x="302" y="63"/>
                  </a:lnTo>
                  <a:lnTo>
                    <a:pt x="255" y="27"/>
                  </a:lnTo>
                  <a:lnTo>
                    <a:pt x="202" y="7"/>
                  </a:lnTo>
                  <a:lnTo>
                    <a:pt x="160" y="0"/>
                  </a:lnTo>
                  <a:lnTo>
                    <a:pt x="104" y="12"/>
                  </a:lnTo>
                  <a:lnTo>
                    <a:pt x="61" y="35"/>
                  </a:lnTo>
                  <a:lnTo>
                    <a:pt x="26" y="68"/>
                  </a:lnTo>
                  <a:lnTo>
                    <a:pt x="8" y="121"/>
                  </a:lnTo>
                  <a:lnTo>
                    <a:pt x="0" y="175"/>
                  </a:lnTo>
                  <a:lnTo>
                    <a:pt x="12" y="233"/>
                  </a:lnTo>
                  <a:lnTo>
                    <a:pt x="28" y="303"/>
                  </a:lnTo>
                  <a:lnTo>
                    <a:pt x="68" y="365"/>
                  </a:lnTo>
                  <a:lnTo>
                    <a:pt x="106" y="404"/>
                  </a:lnTo>
                  <a:lnTo>
                    <a:pt x="160" y="432"/>
                  </a:lnTo>
                  <a:lnTo>
                    <a:pt x="210" y="446"/>
                  </a:lnTo>
                  <a:lnTo>
                    <a:pt x="266" y="446"/>
                  </a:lnTo>
                  <a:lnTo>
                    <a:pt x="311" y="424"/>
                  </a:lnTo>
                  <a:lnTo>
                    <a:pt x="344" y="396"/>
                  </a:lnTo>
                  <a:lnTo>
                    <a:pt x="367" y="351"/>
                  </a:lnTo>
                  <a:lnTo>
                    <a:pt x="375" y="318"/>
                  </a:lnTo>
                  <a:lnTo>
                    <a:pt x="379" y="268"/>
                  </a:lnTo>
                  <a:lnTo>
                    <a:pt x="367" y="217"/>
                  </a:lnTo>
                  <a:lnTo>
                    <a:pt x="361" y="167"/>
                  </a:lnTo>
                  <a:lnTo>
                    <a:pt x="435" y="125"/>
                  </a:lnTo>
                  <a:lnTo>
                    <a:pt x="513" y="97"/>
                  </a:lnTo>
                  <a:lnTo>
                    <a:pt x="541" y="76"/>
                  </a:lnTo>
                  <a:lnTo>
                    <a:pt x="549" y="41"/>
                  </a:lnTo>
                  <a:lnTo>
                    <a:pt x="530" y="26"/>
                  </a:lnTo>
                  <a:lnTo>
                    <a:pt x="499" y="14"/>
                  </a:lnTo>
                  <a:lnTo>
                    <a:pt x="459" y="32"/>
                  </a:lnTo>
                  <a:lnTo>
                    <a:pt x="417" y="82"/>
                  </a:lnTo>
                  <a:lnTo>
                    <a:pt x="344" y="118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87" name="Freeform 6"/>
            <p:cNvSpPr>
              <a:spLocks/>
            </p:cNvSpPr>
            <p:nvPr/>
          </p:nvSpPr>
          <p:spPr bwMode="auto">
            <a:xfrm>
              <a:off x="2350" y="2476"/>
              <a:ext cx="231" cy="383"/>
            </a:xfrm>
            <a:custGeom>
              <a:avLst/>
              <a:gdLst>
                <a:gd name="T0" fmla="*/ 1 w 461"/>
                <a:gd name="T1" fmla="*/ 1 h 766"/>
                <a:gd name="T2" fmla="*/ 1 w 461"/>
                <a:gd name="T3" fmla="*/ 1 h 766"/>
                <a:gd name="T4" fmla="*/ 1 w 461"/>
                <a:gd name="T5" fmla="*/ 1 h 766"/>
                <a:gd name="T6" fmla="*/ 0 w 461"/>
                <a:gd name="T7" fmla="*/ 1 h 766"/>
                <a:gd name="T8" fmla="*/ 1 w 461"/>
                <a:gd name="T9" fmla="*/ 1 h 766"/>
                <a:gd name="T10" fmla="*/ 1 w 461"/>
                <a:gd name="T11" fmla="*/ 1 h 766"/>
                <a:gd name="T12" fmla="*/ 1 w 461"/>
                <a:gd name="T13" fmla="*/ 1 h 766"/>
                <a:gd name="T14" fmla="*/ 1 w 461"/>
                <a:gd name="T15" fmla="*/ 1 h 766"/>
                <a:gd name="T16" fmla="*/ 1 w 461"/>
                <a:gd name="T17" fmla="*/ 0 h 766"/>
                <a:gd name="T18" fmla="*/ 1 w 461"/>
                <a:gd name="T19" fmla="*/ 1 h 766"/>
                <a:gd name="T20" fmla="*/ 1 w 461"/>
                <a:gd name="T21" fmla="*/ 1 h 766"/>
                <a:gd name="T22" fmla="*/ 1 w 461"/>
                <a:gd name="T23" fmla="*/ 1 h 766"/>
                <a:gd name="T24" fmla="*/ 1 w 461"/>
                <a:gd name="T25" fmla="*/ 1 h 766"/>
                <a:gd name="T26" fmla="*/ 1 w 461"/>
                <a:gd name="T27" fmla="*/ 1 h 766"/>
                <a:gd name="T28" fmla="*/ 1 w 461"/>
                <a:gd name="T29" fmla="*/ 1 h 766"/>
                <a:gd name="T30" fmla="*/ 1 w 461"/>
                <a:gd name="T31" fmla="*/ 1 h 766"/>
                <a:gd name="T32" fmla="*/ 1 w 461"/>
                <a:gd name="T33" fmla="*/ 1 h 766"/>
                <a:gd name="T34" fmla="*/ 1 w 461"/>
                <a:gd name="T35" fmla="*/ 1 h 766"/>
                <a:gd name="T36" fmla="*/ 1 w 461"/>
                <a:gd name="T37" fmla="*/ 1 h 766"/>
                <a:gd name="T38" fmla="*/ 1 w 461"/>
                <a:gd name="T39" fmla="*/ 1 h 766"/>
                <a:gd name="T40" fmla="*/ 1 w 461"/>
                <a:gd name="T41" fmla="*/ 1 h 766"/>
                <a:gd name="T42" fmla="*/ 1 w 461"/>
                <a:gd name="T43" fmla="*/ 1 h 766"/>
                <a:gd name="T44" fmla="*/ 1 w 461"/>
                <a:gd name="T45" fmla="*/ 1 h 766"/>
                <a:gd name="T46" fmla="*/ 1 w 461"/>
                <a:gd name="T47" fmla="*/ 1 h 766"/>
                <a:gd name="T48" fmla="*/ 1 w 461"/>
                <a:gd name="T49" fmla="*/ 1 h 766"/>
                <a:gd name="T50" fmla="*/ 1 w 461"/>
                <a:gd name="T51" fmla="*/ 1 h 766"/>
                <a:gd name="T52" fmla="*/ 1 w 461"/>
                <a:gd name="T53" fmla="*/ 1 h 766"/>
                <a:gd name="T54" fmla="*/ 1 w 461"/>
                <a:gd name="T55" fmla="*/ 1 h 766"/>
                <a:gd name="T56" fmla="*/ 1 w 461"/>
                <a:gd name="T57" fmla="*/ 1 h 766"/>
                <a:gd name="T58" fmla="*/ 1 w 461"/>
                <a:gd name="T59" fmla="*/ 1 h 766"/>
                <a:gd name="T60" fmla="*/ 1 w 461"/>
                <a:gd name="T61" fmla="*/ 1 h 766"/>
                <a:gd name="T62" fmla="*/ 1 w 461"/>
                <a:gd name="T63" fmla="*/ 1 h 766"/>
                <a:gd name="T64" fmla="*/ 1 w 461"/>
                <a:gd name="T65" fmla="*/ 1 h 766"/>
                <a:gd name="T66" fmla="*/ 1 w 461"/>
                <a:gd name="T67" fmla="*/ 1 h 766"/>
                <a:gd name="T68" fmla="*/ 1 w 461"/>
                <a:gd name="T69" fmla="*/ 1 h 766"/>
                <a:gd name="T70" fmla="*/ 1 w 461"/>
                <a:gd name="T71" fmla="*/ 1 h 7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1"/>
                <a:gd name="T109" fmla="*/ 0 h 766"/>
                <a:gd name="T110" fmla="*/ 461 w 461"/>
                <a:gd name="T111" fmla="*/ 766 h 7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1" h="766">
                  <a:moveTo>
                    <a:pt x="62" y="264"/>
                  </a:moveTo>
                  <a:lnTo>
                    <a:pt x="21" y="222"/>
                  </a:lnTo>
                  <a:lnTo>
                    <a:pt x="4" y="174"/>
                  </a:lnTo>
                  <a:lnTo>
                    <a:pt x="0" y="134"/>
                  </a:lnTo>
                  <a:lnTo>
                    <a:pt x="14" y="96"/>
                  </a:lnTo>
                  <a:lnTo>
                    <a:pt x="32" y="61"/>
                  </a:lnTo>
                  <a:lnTo>
                    <a:pt x="76" y="33"/>
                  </a:lnTo>
                  <a:lnTo>
                    <a:pt x="121" y="5"/>
                  </a:lnTo>
                  <a:lnTo>
                    <a:pt x="189" y="0"/>
                  </a:lnTo>
                  <a:lnTo>
                    <a:pt x="231" y="12"/>
                  </a:lnTo>
                  <a:lnTo>
                    <a:pt x="262" y="33"/>
                  </a:lnTo>
                  <a:lnTo>
                    <a:pt x="312" y="75"/>
                  </a:lnTo>
                  <a:lnTo>
                    <a:pt x="348" y="140"/>
                  </a:lnTo>
                  <a:lnTo>
                    <a:pt x="381" y="202"/>
                  </a:lnTo>
                  <a:lnTo>
                    <a:pt x="409" y="308"/>
                  </a:lnTo>
                  <a:lnTo>
                    <a:pt x="426" y="387"/>
                  </a:lnTo>
                  <a:lnTo>
                    <a:pt x="438" y="483"/>
                  </a:lnTo>
                  <a:lnTo>
                    <a:pt x="447" y="559"/>
                  </a:lnTo>
                  <a:lnTo>
                    <a:pt x="461" y="619"/>
                  </a:lnTo>
                  <a:lnTo>
                    <a:pt x="461" y="673"/>
                  </a:lnTo>
                  <a:lnTo>
                    <a:pt x="447" y="716"/>
                  </a:lnTo>
                  <a:lnTo>
                    <a:pt x="426" y="744"/>
                  </a:lnTo>
                  <a:lnTo>
                    <a:pt x="390" y="758"/>
                  </a:lnTo>
                  <a:lnTo>
                    <a:pt x="345" y="766"/>
                  </a:lnTo>
                  <a:lnTo>
                    <a:pt x="140" y="757"/>
                  </a:lnTo>
                  <a:lnTo>
                    <a:pt x="96" y="730"/>
                  </a:lnTo>
                  <a:lnTo>
                    <a:pt x="68" y="668"/>
                  </a:lnTo>
                  <a:lnTo>
                    <a:pt x="57" y="609"/>
                  </a:lnTo>
                  <a:lnTo>
                    <a:pt x="62" y="527"/>
                  </a:lnTo>
                  <a:lnTo>
                    <a:pt x="82" y="471"/>
                  </a:lnTo>
                  <a:lnTo>
                    <a:pt x="113" y="435"/>
                  </a:lnTo>
                  <a:lnTo>
                    <a:pt x="121" y="407"/>
                  </a:lnTo>
                  <a:lnTo>
                    <a:pt x="113" y="379"/>
                  </a:lnTo>
                  <a:lnTo>
                    <a:pt x="99" y="337"/>
                  </a:lnTo>
                  <a:lnTo>
                    <a:pt x="76" y="300"/>
                  </a:lnTo>
                  <a:lnTo>
                    <a:pt x="62" y="264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2207" y="2509"/>
              <a:ext cx="195" cy="353"/>
            </a:xfrm>
            <a:custGeom>
              <a:avLst/>
              <a:gdLst>
                <a:gd name="T0" fmla="*/ 1 w 389"/>
                <a:gd name="T1" fmla="*/ 0 h 707"/>
                <a:gd name="T2" fmla="*/ 1 w 389"/>
                <a:gd name="T3" fmla="*/ 0 h 707"/>
                <a:gd name="T4" fmla="*/ 1 w 389"/>
                <a:gd name="T5" fmla="*/ 0 h 707"/>
                <a:gd name="T6" fmla="*/ 1 w 389"/>
                <a:gd name="T7" fmla="*/ 0 h 707"/>
                <a:gd name="T8" fmla="*/ 1 w 389"/>
                <a:gd name="T9" fmla="*/ 0 h 707"/>
                <a:gd name="T10" fmla="*/ 1 w 389"/>
                <a:gd name="T11" fmla="*/ 0 h 707"/>
                <a:gd name="T12" fmla="*/ 1 w 389"/>
                <a:gd name="T13" fmla="*/ 0 h 707"/>
                <a:gd name="T14" fmla="*/ 1 w 389"/>
                <a:gd name="T15" fmla="*/ 0 h 707"/>
                <a:gd name="T16" fmla="*/ 1 w 389"/>
                <a:gd name="T17" fmla="*/ 0 h 707"/>
                <a:gd name="T18" fmla="*/ 1 w 389"/>
                <a:gd name="T19" fmla="*/ 0 h 707"/>
                <a:gd name="T20" fmla="*/ 1 w 389"/>
                <a:gd name="T21" fmla="*/ 0 h 707"/>
                <a:gd name="T22" fmla="*/ 1 w 389"/>
                <a:gd name="T23" fmla="*/ 0 h 707"/>
                <a:gd name="T24" fmla="*/ 1 w 389"/>
                <a:gd name="T25" fmla="*/ 0 h 707"/>
                <a:gd name="T26" fmla="*/ 1 w 389"/>
                <a:gd name="T27" fmla="*/ 0 h 707"/>
                <a:gd name="T28" fmla="*/ 1 w 389"/>
                <a:gd name="T29" fmla="*/ 0 h 707"/>
                <a:gd name="T30" fmla="*/ 1 w 389"/>
                <a:gd name="T31" fmla="*/ 0 h 707"/>
                <a:gd name="T32" fmla="*/ 1 w 389"/>
                <a:gd name="T33" fmla="*/ 0 h 707"/>
                <a:gd name="T34" fmla="*/ 1 w 389"/>
                <a:gd name="T35" fmla="*/ 0 h 707"/>
                <a:gd name="T36" fmla="*/ 1 w 389"/>
                <a:gd name="T37" fmla="*/ 0 h 707"/>
                <a:gd name="T38" fmla="*/ 1 w 389"/>
                <a:gd name="T39" fmla="*/ 0 h 707"/>
                <a:gd name="T40" fmla="*/ 1 w 389"/>
                <a:gd name="T41" fmla="*/ 0 h 707"/>
                <a:gd name="T42" fmla="*/ 0 w 389"/>
                <a:gd name="T43" fmla="*/ 0 h 707"/>
                <a:gd name="T44" fmla="*/ 1 w 389"/>
                <a:gd name="T45" fmla="*/ 0 h 707"/>
                <a:gd name="T46" fmla="*/ 1 w 389"/>
                <a:gd name="T47" fmla="*/ 0 h 707"/>
                <a:gd name="T48" fmla="*/ 1 w 389"/>
                <a:gd name="T49" fmla="*/ 0 h 707"/>
                <a:gd name="T50" fmla="*/ 1 w 389"/>
                <a:gd name="T51" fmla="*/ 0 h 707"/>
                <a:gd name="T52" fmla="*/ 1 w 389"/>
                <a:gd name="T53" fmla="*/ 0 h 707"/>
                <a:gd name="T54" fmla="*/ 1 w 389"/>
                <a:gd name="T55" fmla="*/ 0 h 707"/>
                <a:gd name="T56" fmla="*/ 1 w 389"/>
                <a:gd name="T57" fmla="*/ 0 h 707"/>
                <a:gd name="T58" fmla="*/ 1 w 389"/>
                <a:gd name="T59" fmla="*/ 0 h 707"/>
                <a:gd name="T60" fmla="*/ 1 w 389"/>
                <a:gd name="T61" fmla="*/ 0 h 707"/>
                <a:gd name="T62" fmla="*/ 1 w 389"/>
                <a:gd name="T63" fmla="*/ 0 h 707"/>
                <a:gd name="T64" fmla="*/ 1 w 389"/>
                <a:gd name="T65" fmla="*/ 0 h 707"/>
                <a:gd name="T66" fmla="*/ 1 w 389"/>
                <a:gd name="T67" fmla="*/ 0 h 707"/>
                <a:gd name="T68" fmla="*/ 1 w 389"/>
                <a:gd name="T69" fmla="*/ 0 h 7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9"/>
                <a:gd name="T106" fmla="*/ 0 h 707"/>
                <a:gd name="T107" fmla="*/ 389 w 389"/>
                <a:gd name="T108" fmla="*/ 707 h 7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9" h="707">
                  <a:moveTo>
                    <a:pt x="238" y="115"/>
                  </a:moveTo>
                  <a:lnTo>
                    <a:pt x="290" y="37"/>
                  </a:lnTo>
                  <a:lnTo>
                    <a:pt x="325" y="8"/>
                  </a:lnTo>
                  <a:lnTo>
                    <a:pt x="366" y="0"/>
                  </a:lnTo>
                  <a:lnTo>
                    <a:pt x="389" y="70"/>
                  </a:lnTo>
                  <a:lnTo>
                    <a:pt x="353" y="129"/>
                  </a:lnTo>
                  <a:lnTo>
                    <a:pt x="325" y="151"/>
                  </a:lnTo>
                  <a:lnTo>
                    <a:pt x="273" y="205"/>
                  </a:lnTo>
                  <a:lnTo>
                    <a:pt x="224" y="290"/>
                  </a:lnTo>
                  <a:lnTo>
                    <a:pt x="201" y="395"/>
                  </a:lnTo>
                  <a:lnTo>
                    <a:pt x="193" y="488"/>
                  </a:lnTo>
                  <a:lnTo>
                    <a:pt x="189" y="573"/>
                  </a:lnTo>
                  <a:lnTo>
                    <a:pt x="193" y="634"/>
                  </a:lnTo>
                  <a:lnTo>
                    <a:pt x="210" y="634"/>
                  </a:lnTo>
                  <a:lnTo>
                    <a:pt x="251" y="601"/>
                  </a:lnTo>
                  <a:lnTo>
                    <a:pt x="301" y="620"/>
                  </a:lnTo>
                  <a:lnTo>
                    <a:pt x="268" y="651"/>
                  </a:lnTo>
                  <a:lnTo>
                    <a:pt x="203" y="679"/>
                  </a:lnTo>
                  <a:lnTo>
                    <a:pt x="182" y="704"/>
                  </a:lnTo>
                  <a:lnTo>
                    <a:pt x="125" y="707"/>
                  </a:lnTo>
                  <a:lnTo>
                    <a:pt x="72" y="684"/>
                  </a:lnTo>
                  <a:lnTo>
                    <a:pt x="0" y="651"/>
                  </a:lnTo>
                  <a:lnTo>
                    <a:pt x="8" y="609"/>
                  </a:lnTo>
                  <a:lnTo>
                    <a:pt x="32" y="601"/>
                  </a:lnTo>
                  <a:lnTo>
                    <a:pt x="89" y="642"/>
                  </a:lnTo>
                  <a:lnTo>
                    <a:pt x="58" y="578"/>
                  </a:lnTo>
                  <a:lnTo>
                    <a:pt x="75" y="566"/>
                  </a:lnTo>
                  <a:lnTo>
                    <a:pt x="103" y="573"/>
                  </a:lnTo>
                  <a:lnTo>
                    <a:pt x="136" y="620"/>
                  </a:lnTo>
                  <a:lnTo>
                    <a:pt x="136" y="517"/>
                  </a:lnTo>
                  <a:lnTo>
                    <a:pt x="136" y="409"/>
                  </a:lnTo>
                  <a:lnTo>
                    <a:pt x="151" y="311"/>
                  </a:lnTo>
                  <a:lnTo>
                    <a:pt x="179" y="228"/>
                  </a:lnTo>
                  <a:lnTo>
                    <a:pt x="207" y="155"/>
                  </a:lnTo>
                  <a:lnTo>
                    <a:pt x="238" y="115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>
              <a:off x="2426" y="2490"/>
              <a:ext cx="356" cy="383"/>
            </a:xfrm>
            <a:custGeom>
              <a:avLst/>
              <a:gdLst>
                <a:gd name="T0" fmla="*/ 1 w 711"/>
                <a:gd name="T1" fmla="*/ 1 h 766"/>
                <a:gd name="T2" fmla="*/ 1 w 711"/>
                <a:gd name="T3" fmla="*/ 1 h 766"/>
                <a:gd name="T4" fmla="*/ 1 w 711"/>
                <a:gd name="T5" fmla="*/ 1 h 766"/>
                <a:gd name="T6" fmla="*/ 1 w 711"/>
                <a:gd name="T7" fmla="*/ 1 h 766"/>
                <a:gd name="T8" fmla="*/ 1 w 711"/>
                <a:gd name="T9" fmla="*/ 1 h 766"/>
                <a:gd name="T10" fmla="*/ 1 w 711"/>
                <a:gd name="T11" fmla="*/ 1 h 766"/>
                <a:gd name="T12" fmla="*/ 1 w 711"/>
                <a:gd name="T13" fmla="*/ 1 h 766"/>
                <a:gd name="T14" fmla="*/ 1 w 711"/>
                <a:gd name="T15" fmla="*/ 1 h 766"/>
                <a:gd name="T16" fmla="*/ 1 w 711"/>
                <a:gd name="T17" fmla="*/ 1 h 766"/>
                <a:gd name="T18" fmla="*/ 1 w 711"/>
                <a:gd name="T19" fmla="*/ 1 h 766"/>
                <a:gd name="T20" fmla="*/ 1 w 711"/>
                <a:gd name="T21" fmla="*/ 1 h 766"/>
                <a:gd name="T22" fmla="*/ 1 w 711"/>
                <a:gd name="T23" fmla="*/ 1 h 766"/>
                <a:gd name="T24" fmla="*/ 1 w 711"/>
                <a:gd name="T25" fmla="*/ 1 h 766"/>
                <a:gd name="T26" fmla="*/ 1 w 711"/>
                <a:gd name="T27" fmla="*/ 1 h 766"/>
                <a:gd name="T28" fmla="*/ 1 w 711"/>
                <a:gd name="T29" fmla="*/ 1 h 766"/>
                <a:gd name="T30" fmla="*/ 1 w 711"/>
                <a:gd name="T31" fmla="*/ 1 h 766"/>
                <a:gd name="T32" fmla="*/ 1 w 711"/>
                <a:gd name="T33" fmla="*/ 1 h 766"/>
                <a:gd name="T34" fmla="*/ 1 w 711"/>
                <a:gd name="T35" fmla="*/ 1 h 766"/>
                <a:gd name="T36" fmla="*/ 1 w 711"/>
                <a:gd name="T37" fmla="*/ 1 h 766"/>
                <a:gd name="T38" fmla="*/ 1 w 711"/>
                <a:gd name="T39" fmla="*/ 1 h 766"/>
                <a:gd name="T40" fmla="*/ 1 w 711"/>
                <a:gd name="T41" fmla="*/ 1 h 766"/>
                <a:gd name="T42" fmla="*/ 1 w 711"/>
                <a:gd name="T43" fmla="*/ 1 h 766"/>
                <a:gd name="T44" fmla="*/ 1 w 711"/>
                <a:gd name="T45" fmla="*/ 1 h 766"/>
                <a:gd name="T46" fmla="*/ 1 w 711"/>
                <a:gd name="T47" fmla="*/ 1 h 766"/>
                <a:gd name="T48" fmla="*/ 1 w 711"/>
                <a:gd name="T49" fmla="*/ 1 h 766"/>
                <a:gd name="T50" fmla="*/ 1 w 711"/>
                <a:gd name="T51" fmla="*/ 1 h 766"/>
                <a:gd name="T52" fmla="*/ 1 w 711"/>
                <a:gd name="T53" fmla="*/ 1 h 766"/>
                <a:gd name="T54" fmla="*/ 1 w 711"/>
                <a:gd name="T55" fmla="*/ 1 h 766"/>
                <a:gd name="T56" fmla="*/ 1 w 711"/>
                <a:gd name="T57" fmla="*/ 1 h 766"/>
                <a:gd name="T58" fmla="*/ 1 w 711"/>
                <a:gd name="T59" fmla="*/ 1 h 766"/>
                <a:gd name="T60" fmla="*/ 1 w 711"/>
                <a:gd name="T61" fmla="*/ 1 h 766"/>
                <a:gd name="T62" fmla="*/ 1 w 711"/>
                <a:gd name="T63" fmla="*/ 1 h 766"/>
                <a:gd name="T64" fmla="*/ 1 w 711"/>
                <a:gd name="T65" fmla="*/ 1 h 766"/>
                <a:gd name="T66" fmla="*/ 0 w 711"/>
                <a:gd name="T67" fmla="*/ 1 h 766"/>
                <a:gd name="T68" fmla="*/ 1 w 711"/>
                <a:gd name="T69" fmla="*/ 0 h 766"/>
                <a:gd name="T70" fmla="*/ 1 w 711"/>
                <a:gd name="T71" fmla="*/ 1 h 7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1"/>
                <a:gd name="T109" fmla="*/ 0 h 766"/>
                <a:gd name="T110" fmla="*/ 711 w 711"/>
                <a:gd name="T111" fmla="*/ 766 h 7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1" h="766">
                  <a:moveTo>
                    <a:pt x="82" y="5"/>
                  </a:moveTo>
                  <a:lnTo>
                    <a:pt x="124" y="8"/>
                  </a:lnTo>
                  <a:lnTo>
                    <a:pt x="183" y="36"/>
                  </a:lnTo>
                  <a:lnTo>
                    <a:pt x="250" y="96"/>
                  </a:lnTo>
                  <a:lnTo>
                    <a:pt x="323" y="180"/>
                  </a:lnTo>
                  <a:lnTo>
                    <a:pt x="406" y="295"/>
                  </a:lnTo>
                  <a:lnTo>
                    <a:pt x="470" y="421"/>
                  </a:lnTo>
                  <a:lnTo>
                    <a:pt x="504" y="567"/>
                  </a:lnTo>
                  <a:lnTo>
                    <a:pt x="540" y="654"/>
                  </a:lnTo>
                  <a:lnTo>
                    <a:pt x="560" y="702"/>
                  </a:lnTo>
                  <a:lnTo>
                    <a:pt x="603" y="715"/>
                  </a:lnTo>
                  <a:lnTo>
                    <a:pt x="666" y="715"/>
                  </a:lnTo>
                  <a:lnTo>
                    <a:pt x="697" y="716"/>
                  </a:lnTo>
                  <a:lnTo>
                    <a:pt x="711" y="752"/>
                  </a:lnTo>
                  <a:lnTo>
                    <a:pt x="669" y="763"/>
                  </a:lnTo>
                  <a:lnTo>
                    <a:pt x="610" y="758"/>
                  </a:lnTo>
                  <a:lnTo>
                    <a:pt x="554" y="752"/>
                  </a:lnTo>
                  <a:lnTo>
                    <a:pt x="518" y="721"/>
                  </a:lnTo>
                  <a:lnTo>
                    <a:pt x="490" y="730"/>
                  </a:lnTo>
                  <a:lnTo>
                    <a:pt x="479" y="758"/>
                  </a:lnTo>
                  <a:lnTo>
                    <a:pt x="442" y="766"/>
                  </a:lnTo>
                  <a:lnTo>
                    <a:pt x="421" y="749"/>
                  </a:lnTo>
                  <a:lnTo>
                    <a:pt x="434" y="715"/>
                  </a:lnTo>
                  <a:lnTo>
                    <a:pt x="471" y="673"/>
                  </a:lnTo>
                  <a:lnTo>
                    <a:pt x="476" y="618"/>
                  </a:lnTo>
                  <a:lnTo>
                    <a:pt x="457" y="563"/>
                  </a:lnTo>
                  <a:lnTo>
                    <a:pt x="420" y="457"/>
                  </a:lnTo>
                  <a:lnTo>
                    <a:pt x="370" y="379"/>
                  </a:lnTo>
                  <a:lnTo>
                    <a:pt x="322" y="300"/>
                  </a:lnTo>
                  <a:lnTo>
                    <a:pt x="272" y="239"/>
                  </a:lnTo>
                  <a:lnTo>
                    <a:pt x="202" y="174"/>
                  </a:lnTo>
                  <a:lnTo>
                    <a:pt x="124" y="131"/>
                  </a:lnTo>
                  <a:lnTo>
                    <a:pt x="19" y="89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82" y="5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0" name="Freeform 9"/>
            <p:cNvSpPr>
              <a:spLocks/>
            </p:cNvSpPr>
            <p:nvPr/>
          </p:nvSpPr>
          <p:spPr bwMode="auto">
            <a:xfrm>
              <a:off x="2498" y="2575"/>
              <a:ext cx="466" cy="279"/>
            </a:xfrm>
            <a:custGeom>
              <a:avLst/>
              <a:gdLst>
                <a:gd name="T0" fmla="*/ 1 w 932"/>
                <a:gd name="T1" fmla="*/ 1 h 558"/>
                <a:gd name="T2" fmla="*/ 1 w 932"/>
                <a:gd name="T3" fmla="*/ 1 h 558"/>
                <a:gd name="T4" fmla="*/ 0 w 932"/>
                <a:gd name="T5" fmla="*/ 1 h 558"/>
                <a:gd name="T6" fmla="*/ 1 w 932"/>
                <a:gd name="T7" fmla="*/ 1 h 558"/>
                <a:gd name="T8" fmla="*/ 1 w 932"/>
                <a:gd name="T9" fmla="*/ 1 h 558"/>
                <a:gd name="T10" fmla="*/ 1 w 932"/>
                <a:gd name="T11" fmla="*/ 1 h 558"/>
                <a:gd name="T12" fmla="*/ 1 w 932"/>
                <a:gd name="T13" fmla="*/ 1 h 558"/>
                <a:gd name="T14" fmla="*/ 1 w 932"/>
                <a:gd name="T15" fmla="*/ 1 h 558"/>
                <a:gd name="T16" fmla="*/ 1 w 932"/>
                <a:gd name="T17" fmla="*/ 1 h 558"/>
                <a:gd name="T18" fmla="*/ 1 w 932"/>
                <a:gd name="T19" fmla="*/ 1 h 558"/>
                <a:gd name="T20" fmla="*/ 1 w 932"/>
                <a:gd name="T21" fmla="*/ 1 h 558"/>
                <a:gd name="T22" fmla="*/ 1 w 932"/>
                <a:gd name="T23" fmla="*/ 1 h 558"/>
                <a:gd name="T24" fmla="*/ 1 w 932"/>
                <a:gd name="T25" fmla="*/ 1 h 558"/>
                <a:gd name="T26" fmla="*/ 1 w 932"/>
                <a:gd name="T27" fmla="*/ 1 h 558"/>
                <a:gd name="T28" fmla="*/ 1 w 932"/>
                <a:gd name="T29" fmla="*/ 1 h 558"/>
                <a:gd name="T30" fmla="*/ 1 w 932"/>
                <a:gd name="T31" fmla="*/ 1 h 558"/>
                <a:gd name="T32" fmla="*/ 1 w 932"/>
                <a:gd name="T33" fmla="*/ 1 h 558"/>
                <a:gd name="T34" fmla="*/ 1 w 932"/>
                <a:gd name="T35" fmla="*/ 1 h 558"/>
                <a:gd name="T36" fmla="*/ 1 w 932"/>
                <a:gd name="T37" fmla="*/ 1 h 558"/>
                <a:gd name="T38" fmla="*/ 1 w 932"/>
                <a:gd name="T39" fmla="*/ 1 h 558"/>
                <a:gd name="T40" fmla="*/ 1 w 932"/>
                <a:gd name="T41" fmla="*/ 1 h 558"/>
                <a:gd name="T42" fmla="*/ 1 w 932"/>
                <a:gd name="T43" fmla="*/ 1 h 558"/>
                <a:gd name="T44" fmla="*/ 1 w 932"/>
                <a:gd name="T45" fmla="*/ 0 h 558"/>
                <a:gd name="T46" fmla="*/ 1 w 932"/>
                <a:gd name="T47" fmla="*/ 1 h 558"/>
                <a:gd name="T48" fmla="*/ 1 w 932"/>
                <a:gd name="T49" fmla="*/ 1 h 558"/>
                <a:gd name="T50" fmla="*/ 1 w 932"/>
                <a:gd name="T51" fmla="*/ 1 h 558"/>
                <a:gd name="T52" fmla="*/ 1 w 932"/>
                <a:gd name="T53" fmla="*/ 1 h 558"/>
                <a:gd name="T54" fmla="*/ 1 w 932"/>
                <a:gd name="T55" fmla="*/ 1 h 558"/>
                <a:gd name="T56" fmla="*/ 1 w 932"/>
                <a:gd name="T57" fmla="*/ 1 h 558"/>
                <a:gd name="T58" fmla="*/ 1 w 932"/>
                <a:gd name="T59" fmla="*/ 1 h 558"/>
                <a:gd name="T60" fmla="*/ 1 w 932"/>
                <a:gd name="T61" fmla="*/ 1 h 558"/>
                <a:gd name="T62" fmla="*/ 1 w 932"/>
                <a:gd name="T63" fmla="*/ 1 h 558"/>
                <a:gd name="T64" fmla="*/ 1 w 932"/>
                <a:gd name="T65" fmla="*/ 1 h 558"/>
                <a:gd name="T66" fmla="*/ 1 w 932"/>
                <a:gd name="T67" fmla="*/ 1 h 5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2"/>
                <a:gd name="T103" fmla="*/ 0 h 558"/>
                <a:gd name="T104" fmla="*/ 932 w 932"/>
                <a:gd name="T105" fmla="*/ 558 h 5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2" h="558">
                  <a:moveTo>
                    <a:pt x="45" y="384"/>
                  </a:moveTo>
                  <a:lnTo>
                    <a:pt x="8" y="410"/>
                  </a:lnTo>
                  <a:lnTo>
                    <a:pt x="0" y="454"/>
                  </a:lnTo>
                  <a:lnTo>
                    <a:pt x="8" y="530"/>
                  </a:lnTo>
                  <a:lnTo>
                    <a:pt x="42" y="558"/>
                  </a:lnTo>
                  <a:lnTo>
                    <a:pt x="134" y="536"/>
                  </a:lnTo>
                  <a:lnTo>
                    <a:pt x="233" y="475"/>
                  </a:lnTo>
                  <a:lnTo>
                    <a:pt x="364" y="402"/>
                  </a:lnTo>
                  <a:lnTo>
                    <a:pt x="456" y="360"/>
                  </a:lnTo>
                  <a:lnTo>
                    <a:pt x="512" y="353"/>
                  </a:lnTo>
                  <a:lnTo>
                    <a:pt x="596" y="348"/>
                  </a:lnTo>
                  <a:lnTo>
                    <a:pt x="644" y="342"/>
                  </a:lnTo>
                  <a:lnTo>
                    <a:pt x="703" y="306"/>
                  </a:lnTo>
                  <a:lnTo>
                    <a:pt x="760" y="289"/>
                  </a:lnTo>
                  <a:lnTo>
                    <a:pt x="788" y="289"/>
                  </a:lnTo>
                  <a:lnTo>
                    <a:pt x="834" y="289"/>
                  </a:lnTo>
                  <a:lnTo>
                    <a:pt x="848" y="269"/>
                  </a:lnTo>
                  <a:lnTo>
                    <a:pt x="854" y="211"/>
                  </a:lnTo>
                  <a:lnTo>
                    <a:pt x="880" y="151"/>
                  </a:lnTo>
                  <a:lnTo>
                    <a:pt x="918" y="92"/>
                  </a:lnTo>
                  <a:lnTo>
                    <a:pt x="932" y="64"/>
                  </a:lnTo>
                  <a:lnTo>
                    <a:pt x="922" y="28"/>
                  </a:lnTo>
                  <a:lnTo>
                    <a:pt x="866" y="0"/>
                  </a:lnTo>
                  <a:lnTo>
                    <a:pt x="826" y="8"/>
                  </a:lnTo>
                  <a:lnTo>
                    <a:pt x="784" y="134"/>
                  </a:lnTo>
                  <a:lnTo>
                    <a:pt x="768" y="233"/>
                  </a:lnTo>
                  <a:lnTo>
                    <a:pt x="740" y="247"/>
                  </a:lnTo>
                  <a:lnTo>
                    <a:pt x="624" y="256"/>
                  </a:lnTo>
                  <a:lnTo>
                    <a:pt x="499" y="269"/>
                  </a:lnTo>
                  <a:lnTo>
                    <a:pt x="420" y="264"/>
                  </a:lnTo>
                  <a:lnTo>
                    <a:pt x="378" y="283"/>
                  </a:lnTo>
                  <a:lnTo>
                    <a:pt x="294" y="311"/>
                  </a:lnTo>
                  <a:lnTo>
                    <a:pt x="154" y="353"/>
                  </a:lnTo>
                  <a:lnTo>
                    <a:pt x="45" y="384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1" name="Freeform 10"/>
            <p:cNvSpPr>
              <a:spLocks/>
            </p:cNvSpPr>
            <p:nvPr/>
          </p:nvSpPr>
          <p:spPr bwMode="auto">
            <a:xfrm>
              <a:off x="2408" y="2530"/>
              <a:ext cx="379" cy="319"/>
            </a:xfrm>
            <a:custGeom>
              <a:avLst/>
              <a:gdLst>
                <a:gd name="T0" fmla="*/ 0 w 759"/>
                <a:gd name="T1" fmla="*/ 1 h 638"/>
                <a:gd name="T2" fmla="*/ 0 w 759"/>
                <a:gd name="T3" fmla="*/ 1 h 638"/>
                <a:gd name="T4" fmla="*/ 0 w 759"/>
                <a:gd name="T5" fmla="*/ 1 h 638"/>
                <a:gd name="T6" fmla="*/ 0 w 759"/>
                <a:gd name="T7" fmla="*/ 1 h 638"/>
                <a:gd name="T8" fmla="*/ 0 w 759"/>
                <a:gd name="T9" fmla="*/ 1 h 638"/>
                <a:gd name="T10" fmla="*/ 0 w 759"/>
                <a:gd name="T11" fmla="*/ 1 h 638"/>
                <a:gd name="T12" fmla="*/ 0 w 759"/>
                <a:gd name="T13" fmla="*/ 1 h 638"/>
                <a:gd name="T14" fmla="*/ 0 w 759"/>
                <a:gd name="T15" fmla="*/ 1 h 638"/>
                <a:gd name="T16" fmla="*/ 0 w 759"/>
                <a:gd name="T17" fmla="*/ 1 h 638"/>
                <a:gd name="T18" fmla="*/ 0 w 759"/>
                <a:gd name="T19" fmla="*/ 1 h 638"/>
                <a:gd name="T20" fmla="*/ 0 w 759"/>
                <a:gd name="T21" fmla="*/ 1 h 638"/>
                <a:gd name="T22" fmla="*/ 0 w 759"/>
                <a:gd name="T23" fmla="*/ 1 h 638"/>
                <a:gd name="T24" fmla="*/ 0 w 759"/>
                <a:gd name="T25" fmla="*/ 1 h 638"/>
                <a:gd name="T26" fmla="*/ 0 w 759"/>
                <a:gd name="T27" fmla="*/ 1 h 638"/>
                <a:gd name="T28" fmla="*/ 0 w 759"/>
                <a:gd name="T29" fmla="*/ 1 h 638"/>
                <a:gd name="T30" fmla="*/ 0 w 759"/>
                <a:gd name="T31" fmla="*/ 1 h 638"/>
                <a:gd name="T32" fmla="*/ 0 w 759"/>
                <a:gd name="T33" fmla="*/ 1 h 638"/>
                <a:gd name="T34" fmla="*/ 0 w 759"/>
                <a:gd name="T35" fmla="*/ 1 h 638"/>
                <a:gd name="T36" fmla="*/ 0 w 759"/>
                <a:gd name="T37" fmla="*/ 1 h 638"/>
                <a:gd name="T38" fmla="*/ 0 w 759"/>
                <a:gd name="T39" fmla="*/ 1 h 638"/>
                <a:gd name="T40" fmla="*/ 0 w 759"/>
                <a:gd name="T41" fmla="*/ 1 h 638"/>
                <a:gd name="T42" fmla="*/ 0 w 759"/>
                <a:gd name="T43" fmla="*/ 1 h 638"/>
                <a:gd name="T44" fmla="*/ 0 w 759"/>
                <a:gd name="T45" fmla="*/ 0 h 638"/>
                <a:gd name="T46" fmla="*/ 0 w 759"/>
                <a:gd name="T47" fmla="*/ 1 h 638"/>
                <a:gd name="T48" fmla="*/ 0 w 759"/>
                <a:gd name="T49" fmla="*/ 1 h 638"/>
                <a:gd name="T50" fmla="*/ 0 w 759"/>
                <a:gd name="T51" fmla="*/ 1 h 638"/>
                <a:gd name="T52" fmla="*/ 0 w 759"/>
                <a:gd name="T53" fmla="*/ 1 h 638"/>
                <a:gd name="T54" fmla="*/ 0 w 759"/>
                <a:gd name="T55" fmla="*/ 1 h 638"/>
                <a:gd name="T56" fmla="*/ 0 w 759"/>
                <a:gd name="T57" fmla="*/ 1 h 638"/>
                <a:gd name="T58" fmla="*/ 0 w 759"/>
                <a:gd name="T59" fmla="*/ 1 h 638"/>
                <a:gd name="T60" fmla="*/ 0 w 759"/>
                <a:gd name="T61" fmla="*/ 1 h 638"/>
                <a:gd name="T62" fmla="*/ 0 w 759"/>
                <a:gd name="T63" fmla="*/ 1 h 638"/>
                <a:gd name="T64" fmla="*/ 0 w 759"/>
                <a:gd name="T65" fmla="*/ 1 h 638"/>
                <a:gd name="T66" fmla="*/ 0 w 759"/>
                <a:gd name="T67" fmla="*/ 1 h 6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9"/>
                <a:gd name="T103" fmla="*/ 0 h 638"/>
                <a:gd name="T104" fmla="*/ 759 w 759"/>
                <a:gd name="T105" fmla="*/ 638 h 6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9" h="638">
                  <a:moveTo>
                    <a:pt x="28" y="482"/>
                  </a:moveTo>
                  <a:lnTo>
                    <a:pt x="0" y="511"/>
                  </a:lnTo>
                  <a:lnTo>
                    <a:pt x="0" y="553"/>
                  </a:lnTo>
                  <a:lnTo>
                    <a:pt x="18" y="617"/>
                  </a:lnTo>
                  <a:lnTo>
                    <a:pt x="54" y="638"/>
                  </a:lnTo>
                  <a:lnTo>
                    <a:pt x="132" y="603"/>
                  </a:lnTo>
                  <a:lnTo>
                    <a:pt x="211" y="530"/>
                  </a:lnTo>
                  <a:lnTo>
                    <a:pt x="314" y="443"/>
                  </a:lnTo>
                  <a:lnTo>
                    <a:pt x="387" y="390"/>
                  </a:lnTo>
                  <a:lnTo>
                    <a:pt x="437" y="373"/>
                  </a:lnTo>
                  <a:lnTo>
                    <a:pt x="510" y="354"/>
                  </a:lnTo>
                  <a:lnTo>
                    <a:pt x="552" y="342"/>
                  </a:lnTo>
                  <a:lnTo>
                    <a:pt x="597" y="301"/>
                  </a:lnTo>
                  <a:lnTo>
                    <a:pt x="647" y="276"/>
                  </a:lnTo>
                  <a:lnTo>
                    <a:pt x="670" y="269"/>
                  </a:lnTo>
                  <a:lnTo>
                    <a:pt x="710" y="262"/>
                  </a:lnTo>
                  <a:lnTo>
                    <a:pt x="718" y="242"/>
                  </a:lnTo>
                  <a:lnTo>
                    <a:pt x="717" y="191"/>
                  </a:lnTo>
                  <a:lnTo>
                    <a:pt x="729" y="132"/>
                  </a:lnTo>
                  <a:lnTo>
                    <a:pt x="751" y="71"/>
                  </a:lnTo>
                  <a:lnTo>
                    <a:pt x="759" y="46"/>
                  </a:lnTo>
                  <a:lnTo>
                    <a:pt x="745" y="17"/>
                  </a:lnTo>
                  <a:lnTo>
                    <a:pt x="689" y="0"/>
                  </a:lnTo>
                  <a:lnTo>
                    <a:pt x="656" y="12"/>
                  </a:lnTo>
                  <a:lnTo>
                    <a:pt x="639" y="133"/>
                  </a:lnTo>
                  <a:lnTo>
                    <a:pt x="642" y="222"/>
                  </a:lnTo>
                  <a:lnTo>
                    <a:pt x="622" y="239"/>
                  </a:lnTo>
                  <a:lnTo>
                    <a:pt x="518" y="269"/>
                  </a:lnTo>
                  <a:lnTo>
                    <a:pt x="410" y="301"/>
                  </a:lnTo>
                  <a:lnTo>
                    <a:pt x="339" y="312"/>
                  </a:lnTo>
                  <a:lnTo>
                    <a:pt x="306" y="335"/>
                  </a:lnTo>
                  <a:lnTo>
                    <a:pt x="236" y="376"/>
                  </a:lnTo>
                  <a:lnTo>
                    <a:pt x="118" y="435"/>
                  </a:lnTo>
                  <a:lnTo>
                    <a:pt x="28" y="482"/>
                  </a:ln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  <p:grpSp>
        <p:nvGrpSpPr>
          <p:cNvPr id="192" name="Group 11"/>
          <p:cNvGrpSpPr>
            <a:grpSpLocks/>
          </p:cNvGrpSpPr>
          <p:nvPr/>
        </p:nvGrpSpPr>
        <p:grpSpPr bwMode="auto">
          <a:xfrm>
            <a:off x="6253164" y="3152776"/>
            <a:ext cx="2998787" cy="1255713"/>
            <a:chOff x="2979" y="1920"/>
            <a:chExt cx="1889" cy="764"/>
          </a:xfrm>
        </p:grpSpPr>
        <p:grpSp>
          <p:nvGrpSpPr>
            <p:cNvPr id="193" name="Group 12"/>
            <p:cNvGrpSpPr>
              <a:grpSpLocks/>
            </p:cNvGrpSpPr>
            <p:nvPr/>
          </p:nvGrpSpPr>
          <p:grpSpPr bwMode="auto">
            <a:xfrm>
              <a:off x="2979" y="1920"/>
              <a:ext cx="717" cy="764"/>
              <a:chOff x="2607" y="1922"/>
              <a:chExt cx="717" cy="764"/>
            </a:xfrm>
          </p:grpSpPr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2619" y="1929"/>
                <a:ext cx="701" cy="749"/>
              </a:xfrm>
              <a:custGeom>
                <a:avLst/>
                <a:gdLst>
                  <a:gd name="T0" fmla="*/ 1 w 1401"/>
                  <a:gd name="T1" fmla="*/ 0 h 1500"/>
                  <a:gd name="T2" fmla="*/ 1 w 1401"/>
                  <a:gd name="T3" fmla="*/ 0 h 1500"/>
                  <a:gd name="T4" fmla="*/ 1 w 1401"/>
                  <a:gd name="T5" fmla="*/ 0 h 1500"/>
                  <a:gd name="T6" fmla="*/ 1 w 1401"/>
                  <a:gd name="T7" fmla="*/ 0 h 1500"/>
                  <a:gd name="T8" fmla="*/ 0 w 1401"/>
                  <a:gd name="T9" fmla="*/ 0 h 1500"/>
                  <a:gd name="T10" fmla="*/ 1 w 1401"/>
                  <a:gd name="T11" fmla="*/ 0 h 1500"/>
                  <a:gd name="T12" fmla="*/ 1 w 1401"/>
                  <a:gd name="T13" fmla="*/ 0 h 1500"/>
                  <a:gd name="T14" fmla="*/ 1 w 1401"/>
                  <a:gd name="T15" fmla="*/ 0 h 1500"/>
                  <a:gd name="T16" fmla="*/ 1 w 1401"/>
                  <a:gd name="T17" fmla="*/ 0 h 1500"/>
                  <a:gd name="T18" fmla="*/ 1 w 1401"/>
                  <a:gd name="T19" fmla="*/ 0 h 1500"/>
                  <a:gd name="T20" fmla="*/ 1 w 1401"/>
                  <a:gd name="T21" fmla="*/ 0 h 1500"/>
                  <a:gd name="T22" fmla="*/ 1 w 1401"/>
                  <a:gd name="T23" fmla="*/ 0 h 1500"/>
                  <a:gd name="T24" fmla="*/ 1 w 1401"/>
                  <a:gd name="T25" fmla="*/ 0 h 1500"/>
                  <a:gd name="T26" fmla="*/ 1 w 1401"/>
                  <a:gd name="T27" fmla="*/ 0 h 1500"/>
                  <a:gd name="T28" fmla="*/ 1 w 1401"/>
                  <a:gd name="T29" fmla="*/ 0 h 1500"/>
                  <a:gd name="T30" fmla="*/ 1 w 1401"/>
                  <a:gd name="T31" fmla="*/ 0 h 1500"/>
                  <a:gd name="T32" fmla="*/ 1 w 1401"/>
                  <a:gd name="T33" fmla="*/ 0 h 1500"/>
                  <a:gd name="T34" fmla="*/ 1 w 1401"/>
                  <a:gd name="T35" fmla="*/ 0 h 1500"/>
                  <a:gd name="T36" fmla="*/ 1 w 1401"/>
                  <a:gd name="T37" fmla="*/ 0 h 1500"/>
                  <a:gd name="T38" fmla="*/ 1 w 1401"/>
                  <a:gd name="T39" fmla="*/ 0 h 1500"/>
                  <a:gd name="T40" fmla="*/ 1 w 1401"/>
                  <a:gd name="T41" fmla="*/ 0 h 1500"/>
                  <a:gd name="T42" fmla="*/ 1 w 1401"/>
                  <a:gd name="T43" fmla="*/ 0 h 1500"/>
                  <a:gd name="T44" fmla="*/ 1 w 1401"/>
                  <a:gd name="T45" fmla="*/ 0 h 1500"/>
                  <a:gd name="T46" fmla="*/ 1 w 1401"/>
                  <a:gd name="T47" fmla="*/ 0 h 1500"/>
                  <a:gd name="T48" fmla="*/ 1 w 1401"/>
                  <a:gd name="T49" fmla="*/ 0 h 1500"/>
                  <a:gd name="T50" fmla="*/ 1 w 1401"/>
                  <a:gd name="T51" fmla="*/ 0 h 1500"/>
                  <a:gd name="T52" fmla="*/ 1 w 1401"/>
                  <a:gd name="T53" fmla="*/ 0 h 1500"/>
                  <a:gd name="T54" fmla="*/ 1 w 1401"/>
                  <a:gd name="T55" fmla="*/ 0 h 1500"/>
                  <a:gd name="T56" fmla="*/ 1 w 1401"/>
                  <a:gd name="T57" fmla="*/ 0 h 1500"/>
                  <a:gd name="T58" fmla="*/ 1 w 1401"/>
                  <a:gd name="T59" fmla="*/ 0 h 1500"/>
                  <a:gd name="T60" fmla="*/ 1 w 1401"/>
                  <a:gd name="T61" fmla="*/ 0 h 1500"/>
                  <a:gd name="T62" fmla="*/ 1 w 1401"/>
                  <a:gd name="T63" fmla="*/ 0 h 1500"/>
                  <a:gd name="T64" fmla="*/ 1 w 1401"/>
                  <a:gd name="T65" fmla="*/ 0 h 1500"/>
                  <a:gd name="T66" fmla="*/ 1 w 1401"/>
                  <a:gd name="T67" fmla="*/ 0 h 1500"/>
                  <a:gd name="T68" fmla="*/ 1 w 1401"/>
                  <a:gd name="T69" fmla="*/ 0 h 1500"/>
                  <a:gd name="T70" fmla="*/ 1 w 1401"/>
                  <a:gd name="T71" fmla="*/ 0 h 1500"/>
                  <a:gd name="T72" fmla="*/ 1 w 1401"/>
                  <a:gd name="T73" fmla="*/ 0 h 1500"/>
                  <a:gd name="T74" fmla="*/ 1 w 1401"/>
                  <a:gd name="T75" fmla="*/ 0 h 15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01"/>
                  <a:gd name="T115" fmla="*/ 0 h 1500"/>
                  <a:gd name="T116" fmla="*/ 1401 w 1401"/>
                  <a:gd name="T117" fmla="*/ 1500 h 15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01" h="1500">
                    <a:moveTo>
                      <a:pt x="289" y="909"/>
                    </a:moveTo>
                    <a:lnTo>
                      <a:pt x="169" y="985"/>
                    </a:lnTo>
                    <a:lnTo>
                      <a:pt x="21" y="1082"/>
                    </a:lnTo>
                    <a:lnTo>
                      <a:pt x="6" y="1178"/>
                    </a:lnTo>
                    <a:lnTo>
                      <a:pt x="0" y="1360"/>
                    </a:lnTo>
                    <a:lnTo>
                      <a:pt x="220" y="1385"/>
                    </a:lnTo>
                    <a:lnTo>
                      <a:pt x="469" y="1397"/>
                    </a:lnTo>
                    <a:lnTo>
                      <a:pt x="838" y="1450"/>
                    </a:lnTo>
                    <a:lnTo>
                      <a:pt x="1110" y="1500"/>
                    </a:lnTo>
                    <a:lnTo>
                      <a:pt x="1234" y="1340"/>
                    </a:lnTo>
                    <a:lnTo>
                      <a:pt x="1401" y="1013"/>
                    </a:lnTo>
                    <a:lnTo>
                      <a:pt x="1396" y="908"/>
                    </a:lnTo>
                    <a:lnTo>
                      <a:pt x="1360" y="859"/>
                    </a:lnTo>
                    <a:lnTo>
                      <a:pt x="1236" y="847"/>
                    </a:lnTo>
                    <a:lnTo>
                      <a:pt x="1337" y="594"/>
                    </a:lnTo>
                    <a:lnTo>
                      <a:pt x="1357" y="514"/>
                    </a:lnTo>
                    <a:lnTo>
                      <a:pt x="1360" y="308"/>
                    </a:lnTo>
                    <a:lnTo>
                      <a:pt x="1354" y="154"/>
                    </a:lnTo>
                    <a:lnTo>
                      <a:pt x="1315" y="78"/>
                    </a:lnTo>
                    <a:lnTo>
                      <a:pt x="1275" y="73"/>
                    </a:lnTo>
                    <a:lnTo>
                      <a:pt x="1175" y="73"/>
                    </a:lnTo>
                    <a:lnTo>
                      <a:pt x="1012" y="56"/>
                    </a:lnTo>
                    <a:lnTo>
                      <a:pt x="909" y="25"/>
                    </a:lnTo>
                    <a:lnTo>
                      <a:pt x="797" y="0"/>
                    </a:lnTo>
                    <a:lnTo>
                      <a:pt x="752" y="5"/>
                    </a:lnTo>
                    <a:lnTo>
                      <a:pt x="647" y="33"/>
                    </a:lnTo>
                    <a:lnTo>
                      <a:pt x="500" y="48"/>
                    </a:lnTo>
                    <a:lnTo>
                      <a:pt x="308" y="82"/>
                    </a:lnTo>
                    <a:lnTo>
                      <a:pt x="233" y="114"/>
                    </a:lnTo>
                    <a:lnTo>
                      <a:pt x="158" y="171"/>
                    </a:lnTo>
                    <a:lnTo>
                      <a:pt x="130" y="269"/>
                    </a:lnTo>
                    <a:lnTo>
                      <a:pt x="105" y="434"/>
                    </a:lnTo>
                    <a:lnTo>
                      <a:pt x="81" y="631"/>
                    </a:lnTo>
                    <a:lnTo>
                      <a:pt x="76" y="749"/>
                    </a:lnTo>
                    <a:lnTo>
                      <a:pt x="93" y="821"/>
                    </a:lnTo>
                    <a:lnTo>
                      <a:pt x="129" y="863"/>
                    </a:lnTo>
                    <a:lnTo>
                      <a:pt x="177" y="884"/>
                    </a:lnTo>
                    <a:lnTo>
                      <a:pt x="289" y="9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01" name="Freeform 14"/>
              <p:cNvSpPr>
                <a:spLocks/>
              </p:cNvSpPr>
              <p:nvPr/>
            </p:nvSpPr>
            <p:spPr bwMode="auto">
              <a:xfrm>
                <a:off x="2727" y="2032"/>
                <a:ext cx="389" cy="348"/>
              </a:xfrm>
              <a:custGeom>
                <a:avLst/>
                <a:gdLst>
                  <a:gd name="T0" fmla="*/ 1 w 777"/>
                  <a:gd name="T1" fmla="*/ 1 h 696"/>
                  <a:gd name="T2" fmla="*/ 1 w 777"/>
                  <a:gd name="T3" fmla="*/ 1 h 696"/>
                  <a:gd name="T4" fmla="*/ 1 w 777"/>
                  <a:gd name="T5" fmla="*/ 1 h 696"/>
                  <a:gd name="T6" fmla="*/ 1 w 777"/>
                  <a:gd name="T7" fmla="*/ 0 h 696"/>
                  <a:gd name="T8" fmla="*/ 1 w 777"/>
                  <a:gd name="T9" fmla="*/ 1 h 696"/>
                  <a:gd name="T10" fmla="*/ 1 w 777"/>
                  <a:gd name="T11" fmla="*/ 1 h 696"/>
                  <a:gd name="T12" fmla="*/ 1 w 777"/>
                  <a:gd name="T13" fmla="*/ 1 h 696"/>
                  <a:gd name="T14" fmla="*/ 1 w 777"/>
                  <a:gd name="T15" fmla="*/ 1 h 696"/>
                  <a:gd name="T16" fmla="*/ 1 w 777"/>
                  <a:gd name="T17" fmla="*/ 1 h 696"/>
                  <a:gd name="T18" fmla="*/ 1 w 777"/>
                  <a:gd name="T19" fmla="*/ 1 h 696"/>
                  <a:gd name="T20" fmla="*/ 1 w 777"/>
                  <a:gd name="T21" fmla="*/ 1 h 696"/>
                  <a:gd name="T22" fmla="*/ 1 w 777"/>
                  <a:gd name="T23" fmla="*/ 1 h 696"/>
                  <a:gd name="T24" fmla="*/ 1 w 777"/>
                  <a:gd name="T25" fmla="*/ 1 h 696"/>
                  <a:gd name="T26" fmla="*/ 1 w 777"/>
                  <a:gd name="T27" fmla="*/ 1 h 696"/>
                  <a:gd name="T28" fmla="*/ 1 w 777"/>
                  <a:gd name="T29" fmla="*/ 1 h 696"/>
                  <a:gd name="T30" fmla="*/ 1 w 777"/>
                  <a:gd name="T31" fmla="*/ 1 h 696"/>
                  <a:gd name="T32" fmla="*/ 1 w 777"/>
                  <a:gd name="T33" fmla="*/ 1 h 696"/>
                  <a:gd name="T34" fmla="*/ 1 w 777"/>
                  <a:gd name="T35" fmla="*/ 1 h 696"/>
                  <a:gd name="T36" fmla="*/ 0 w 777"/>
                  <a:gd name="T37" fmla="*/ 1 h 696"/>
                  <a:gd name="T38" fmla="*/ 1 w 777"/>
                  <a:gd name="T39" fmla="*/ 1 h 696"/>
                  <a:gd name="T40" fmla="*/ 1 w 777"/>
                  <a:gd name="T41" fmla="*/ 1 h 6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7"/>
                  <a:gd name="T64" fmla="*/ 0 h 696"/>
                  <a:gd name="T65" fmla="*/ 777 w 777"/>
                  <a:gd name="T66" fmla="*/ 696 h 6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7" h="696">
                    <a:moveTo>
                      <a:pt x="37" y="143"/>
                    </a:moveTo>
                    <a:lnTo>
                      <a:pt x="64" y="32"/>
                    </a:lnTo>
                    <a:lnTo>
                      <a:pt x="87" y="4"/>
                    </a:lnTo>
                    <a:lnTo>
                      <a:pt x="135" y="0"/>
                    </a:lnTo>
                    <a:lnTo>
                      <a:pt x="334" y="25"/>
                    </a:lnTo>
                    <a:lnTo>
                      <a:pt x="577" y="60"/>
                    </a:lnTo>
                    <a:lnTo>
                      <a:pt x="718" y="85"/>
                    </a:lnTo>
                    <a:lnTo>
                      <a:pt x="749" y="112"/>
                    </a:lnTo>
                    <a:lnTo>
                      <a:pt x="766" y="158"/>
                    </a:lnTo>
                    <a:lnTo>
                      <a:pt x="774" y="340"/>
                    </a:lnTo>
                    <a:lnTo>
                      <a:pt x="777" y="541"/>
                    </a:lnTo>
                    <a:lnTo>
                      <a:pt x="766" y="668"/>
                    </a:lnTo>
                    <a:lnTo>
                      <a:pt x="749" y="690"/>
                    </a:lnTo>
                    <a:lnTo>
                      <a:pt x="704" y="696"/>
                    </a:lnTo>
                    <a:lnTo>
                      <a:pt x="496" y="659"/>
                    </a:lnTo>
                    <a:lnTo>
                      <a:pt x="182" y="593"/>
                    </a:lnTo>
                    <a:lnTo>
                      <a:pt x="25" y="551"/>
                    </a:lnTo>
                    <a:lnTo>
                      <a:pt x="4" y="517"/>
                    </a:lnTo>
                    <a:lnTo>
                      <a:pt x="0" y="449"/>
                    </a:lnTo>
                    <a:lnTo>
                      <a:pt x="9" y="293"/>
                    </a:lnTo>
                    <a:lnTo>
                      <a:pt x="37" y="14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02" name="Group 15"/>
              <p:cNvGrpSpPr>
                <a:grpSpLocks/>
              </p:cNvGrpSpPr>
              <p:nvPr/>
            </p:nvGrpSpPr>
            <p:grpSpPr bwMode="auto">
              <a:xfrm>
                <a:off x="2607" y="1922"/>
                <a:ext cx="717" cy="764"/>
                <a:chOff x="2607" y="1922"/>
                <a:chExt cx="717" cy="764"/>
              </a:xfrm>
            </p:grpSpPr>
            <p:sp>
              <p:nvSpPr>
                <p:cNvPr id="203" name="Freeform 16"/>
                <p:cNvSpPr>
                  <a:spLocks/>
                </p:cNvSpPr>
                <p:nvPr/>
              </p:nvSpPr>
              <p:spPr bwMode="auto">
                <a:xfrm>
                  <a:off x="2607" y="2347"/>
                  <a:ext cx="717" cy="339"/>
                </a:xfrm>
                <a:custGeom>
                  <a:avLst/>
                  <a:gdLst>
                    <a:gd name="T0" fmla="*/ 1 w 1434"/>
                    <a:gd name="T1" fmla="*/ 1 h 677"/>
                    <a:gd name="T2" fmla="*/ 1 w 1434"/>
                    <a:gd name="T3" fmla="*/ 1 h 677"/>
                    <a:gd name="T4" fmla="*/ 1 w 1434"/>
                    <a:gd name="T5" fmla="*/ 1 h 677"/>
                    <a:gd name="T6" fmla="*/ 1 w 1434"/>
                    <a:gd name="T7" fmla="*/ 1 h 677"/>
                    <a:gd name="T8" fmla="*/ 1 w 1434"/>
                    <a:gd name="T9" fmla="*/ 1 h 677"/>
                    <a:gd name="T10" fmla="*/ 1 w 1434"/>
                    <a:gd name="T11" fmla="*/ 1 h 677"/>
                    <a:gd name="T12" fmla="*/ 1 w 1434"/>
                    <a:gd name="T13" fmla="*/ 1 h 677"/>
                    <a:gd name="T14" fmla="*/ 1 w 1434"/>
                    <a:gd name="T15" fmla="*/ 1 h 677"/>
                    <a:gd name="T16" fmla="*/ 1 w 1434"/>
                    <a:gd name="T17" fmla="*/ 1 h 677"/>
                    <a:gd name="T18" fmla="*/ 1 w 1434"/>
                    <a:gd name="T19" fmla="*/ 1 h 677"/>
                    <a:gd name="T20" fmla="*/ 1 w 1434"/>
                    <a:gd name="T21" fmla="*/ 0 h 677"/>
                    <a:gd name="T22" fmla="*/ 1 w 1434"/>
                    <a:gd name="T23" fmla="*/ 0 h 677"/>
                    <a:gd name="T24" fmla="*/ 1 w 1434"/>
                    <a:gd name="T25" fmla="*/ 1 h 677"/>
                    <a:gd name="T26" fmla="*/ 1 w 1434"/>
                    <a:gd name="T27" fmla="*/ 1 h 677"/>
                    <a:gd name="T28" fmla="*/ 1 w 1434"/>
                    <a:gd name="T29" fmla="*/ 1 h 677"/>
                    <a:gd name="T30" fmla="*/ 1 w 1434"/>
                    <a:gd name="T31" fmla="*/ 1 h 677"/>
                    <a:gd name="T32" fmla="*/ 1 w 1434"/>
                    <a:gd name="T33" fmla="*/ 1 h 677"/>
                    <a:gd name="T34" fmla="*/ 1 w 1434"/>
                    <a:gd name="T35" fmla="*/ 1 h 677"/>
                    <a:gd name="T36" fmla="*/ 1 w 1434"/>
                    <a:gd name="T37" fmla="*/ 1 h 677"/>
                    <a:gd name="T38" fmla="*/ 1 w 1434"/>
                    <a:gd name="T39" fmla="*/ 1 h 677"/>
                    <a:gd name="T40" fmla="*/ 1 w 1434"/>
                    <a:gd name="T41" fmla="*/ 1 h 677"/>
                    <a:gd name="T42" fmla="*/ 0 w 1434"/>
                    <a:gd name="T43" fmla="*/ 1 h 677"/>
                    <a:gd name="T44" fmla="*/ 1 w 1434"/>
                    <a:gd name="T45" fmla="*/ 1 h 677"/>
                    <a:gd name="T46" fmla="*/ 1 w 1434"/>
                    <a:gd name="T47" fmla="*/ 1 h 677"/>
                    <a:gd name="T48" fmla="*/ 1 w 1434"/>
                    <a:gd name="T49" fmla="*/ 1 h 677"/>
                    <a:gd name="T50" fmla="*/ 1 w 1434"/>
                    <a:gd name="T51" fmla="*/ 1 h 677"/>
                    <a:gd name="T52" fmla="*/ 1 w 1434"/>
                    <a:gd name="T53" fmla="*/ 1 h 677"/>
                    <a:gd name="T54" fmla="*/ 1 w 1434"/>
                    <a:gd name="T55" fmla="*/ 1 h 677"/>
                    <a:gd name="T56" fmla="*/ 1 w 1434"/>
                    <a:gd name="T57" fmla="*/ 1 h 677"/>
                    <a:gd name="T58" fmla="*/ 1 w 1434"/>
                    <a:gd name="T59" fmla="*/ 1 h 677"/>
                    <a:gd name="T60" fmla="*/ 1 w 1434"/>
                    <a:gd name="T61" fmla="*/ 1 h 677"/>
                    <a:gd name="T62" fmla="*/ 1 w 1434"/>
                    <a:gd name="T63" fmla="*/ 1 h 677"/>
                    <a:gd name="T64" fmla="*/ 1 w 1434"/>
                    <a:gd name="T65" fmla="*/ 1 h 677"/>
                    <a:gd name="T66" fmla="*/ 1 w 1434"/>
                    <a:gd name="T67" fmla="*/ 1 h 677"/>
                    <a:gd name="T68" fmla="*/ 1 w 1434"/>
                    <a:gd name="T69" fmla="*/ 1 h 677"/>
                    <a:gd name="T70" fmla="*/ 1 w 1434"/>
                    <a:gd name="T71" fmla="*/ 1 h 677"/>
                    <a:gd name="T72" fmla="*/ 1 w 1434"/>
                    <a:gd name="T73" fmla="*/ 1 h 677"/>
                    <a:gd name="T74" fmla="*/ 1 w 1434"/>
                    <a:gd name="T75" fmla="*/ 1 h 677"/>
                    <a:gd name="T76" fmla="*/ 1 w 1434"/>
                    <a:gd name="T77" fmla="*/ 1 h 677"/>
                    <a:gd name="T78" fmla="*/ 1 w 1434"/>
                    <a:gd name="T79" fmla="*/ 1 h 677"/>
                    <a:gd name="T80" fmla="*/ 1 w 1434"/>
                    <a:gd name="T81" fmla="*/ 1 h 677"/>
                    <a:gd name="T82" fmla="*/ 1 w 1434"/>
                    <a:gd name="T83" fmla="*/ 1 h 677"/>
                    <a:gd name="T84" fmla="*/ 1 w 1434"/>
                    <a:gd name="T85" fmla="*/ 1 h 677"/>
                    <a:gd name="T86" fmla="*/ 1 w 1434"/>
                    <a:gd name="T87" fmla="*/ 1 h 677"/>
                    <a:gd name="T88" fmla="*/ 1 w 1434"/>
                    <a:gd name="T89" fmla="*/ 1 h 677"/>
                    <a:gd name="T90" fmla="*/ 1 w 1434"/>
                    <a:gd name="T91" fmla="*/ 1 h 677"/>
                    <a:gd name="T92" fmla="*/ 1 w 1434"/>
                    <a:gd name="T93" fmla="*/ 1 h 677"/>
                    <a:gd name="T94" fmla="*/ 1 w 1434"/>
                    <a:gd name="T95" fmla="*/ 1 h 677"/>
                    <a:gd name="T96" fmla="*/ 1 w 1434"/>
                    <a:gd name="T97" fmla="*/ 1 h 677"/>
                    <a:gd name="T98" fmla="*/ 1 w 1434"/>
                    <a:gd name="T99" fmla="*/ 1 h 677"/>
                    <a:gd name="T100" fmla="*/ 1 w 1434"/>
                    <a:gd name="T101" fmla="*/ 1 h 677"/>
                    <a:gd name="T102" fmla="*/ 1 w 1434"/>
                    <a:gd name="T103" fmla="*/ 1 h 677"/>
                    <a:gd name="T104" fmla="*/ 1 w 1434"/>
                    <a:gd name="T105" fmla="*/ 1 h 677"/>
                    <a:gd name="T106" fmla="*/ 1 w 1434"/>
                    <a:gd name="T107" fmla="*/ 1 h 677"/>
                    <a:gd name="T108" fmla="*/ 1 w 1434"/>
                    <a:gd name="T109" fmla="*/ 1 h 677"/>
                    <a:gd name="T110" fmla="*/ 1 w 1434"/>
                    <a:gd name="T111" fmla="*/ 1 h 67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34"/>
                    <a:gd name="T169" fmla="*/ 0 h 677"/>
                    <a:gd name="T170" fmla="*/ 1434 w 1434"/>
                    <a:gd name="T171" fmla="*/ 677 h 67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34" h="677">
                      <a:moveTo>
                        <a:pt x="23" y="237"/>
                      </a:moveTo>
                      <a:lnTo>
                        <a:pt x="216" y="118"/>
                      </a:lnTo>
                      <a:lnTo>
                        <a:pt x="216" y="152"/>
                      </a:lnTo>
                      <a:lnTo>
                        <a:pt x="84" y="239"/>
                      </a:lnTo>
                      <a:lnTo>
                        <a:pt x="289" y="261"/>
                      </a:lnTo>
                      <a:lnTo>
                        <a:pt x="715" y="334"/>
                      </a:lnTo>
                      <a:lnTo>
                        <a:pt x="944" y="352"/>
                      </a:lnTo>
                      <a:lnTo>
                        <a:pt x="1090" y="348"/>
                      </a:lnTo>
                      <a:lnTo>
                        <a:pt x="1130" y="343"/>
                      </a:lnTo>
                      <a:lnTo>
                        <a:pt x="1351" y="34"/>
                      </a:lnTo>
                      <a:lnTo>
                        <a:pt x="1276" y="0"/>
                      </a:lnTo>
                      <a:lnTo>
                        <a:pt x="1393" y="0"/>
                      </a:lnTo>
                      <a:lnTo>
                        <a:pt x="1434" y="43"/>
                      </a:lnTo>
                      <a:lnTo>
                        <a:pt x="1432" y="171"/>
                      </a:lnTo>
                      <a:lnTo>
                        <a:pt x="1382" y="267"/>
                      </a:lnTo>
                      <a:lnTo>
                        <a:pt x="1222" y="579"/>
                      </a:lnTo>
                      <a:lnTo>
                        <a:pt x="1154" y="673"/>
                      </a:lnTo>
                      <a:lnTo>
                        <a:pt x="1107" y="677"/>
                      </a:lnTo>
                      <a:lnTo>
                        <a:pt x="762" y="615"/>
                      </a:lnTo>
                      <a:lnTo>
                        <a:pt x="398" y="567"/>
                      </a:lnTo>
                      <a:lnTo>
                        <a:pt x="53" y="537"/>
                      </a:lnTo>
                      <a:lnTo>
                        <a:pt x="0" y="533"/>
                      </a:lnTo>
                      <a:lnTo>
                        <a:pt x="11" y="435"/>
                      </a:lnTo>
                      <a:lnTo>
                        <a:pt x="18" y="338"/>
                      </a:lnTo>
                      <a:lnTo>
                        <a:pt x="25" y="286"/>
                      </a:lnTo>
                      <a:lnTo>
                        <a:pt x="48" y="323"/>
                      </a:lnTo>
                      <a:lnTo>
                        <a:pt x="42" y="404"/>
                      </a:lnTo>
                      <a:lnTo>
                        <a:pt x="40" y="486"/>
                      </a:lnTo>
                      <a:lnTo>
                        <a:pt x="135" y="517"/>
                      </a:lnTo>
                      <a:lnTo>
                        <a:pt x="364" y="531"/>
                      </a:lnTo>
                      <a:lnTo>
                        <a:pt x="558" y="545"/>
                      </a:lnTo>
                      <a:lnTo>
                        <a:pt x="718" y="572"/>
                      </a:lnTo>
                      <a:lnTo>
                        <a:pt x="956" y="610"/>
                      </a:lnTo>
                      <a:lnTo>
                        <a:pt x="1109" y="632"/>
                      </a:lnTo>
                      <a:lnTo>
                        <a:pt x="1121" y="590"/>
                      </a:lnTo>
                      <a:lnTo>
                        <a:pt x="1121" y="494"/>
                      </a:lnTo>
                      <a:lnTo>
                        <a:pt x="1124" y="388"/>
                      </a:lnTo>
                      <a:lnTo>
                        <a:pt x="1141" y="416"/>
                      </a:lnTo>
                      <a:lnTo>
                        <a:pt x="1144" y="534"/>
                      </a:lnTo>
                      <a:lnTo>
                        <a:pt x="1157" y="596"/>
                      </a:lnTo>
                      <a:lnTo>
                        <a:pt x="1188" y="570"/>
                      </a:lnTo>
                      <a:lnTo>
                        <a:pt x="1245" y="463"/>
                      </a:lnTo>
                      <a:lnTo>
                        <a:pt x="1331" y="310"/>
                      </a:lnTo>
                      <a:lnTo>
                        <a:pt x="1395" y="186"/>
                      </a:lnTo>
                      <a:lnTo>
                        <a:pt x="1409" y="150"/>
                      </a:lnTo>
                      <a:lnTo>
                        <a:pt x="1401" y="56"/>
                      </a:lnTo>
                      <a:lnTo>
                        <a:pt x="1381" y="43"/>
                      </a:lnTo>
                      <a:lnTo>
                        <a:pt x="1318" y="146"/>
                      </a:lnTo>
                      <a:lnTo>
                        <a:pt x="1216" y="275"/>
                      </a:lnTo>
                      <a:lnTo>
                        <a:pt x="1138" y="376"/>
                      </a:lnTo>
                      <a:lnTo>
                        <a:pt x="1077" y="383"/>
                      </a:lnTo>
                      <a:lnTo>
                        <a:pt x="869" y="377"/>
                      </a:lnTo>
                      <a:lnTo>
                        <a:pt x="617" y="352"/>
                      </a:lnTo>
                      <a:lnTo>
                        <a:pt x="378" y="315"/>
                      </a:lnTo>
                      <a:lnTo>
                        <a:pt x="102" y="272"/>
                      </a:lnTo>
                      <a:lnTo>
                        <a:pt x="23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4" name="Freeform 17"/>
                <p:cNvSpPr>
                  <a:spLocks/>
                </p:cNvSpPr>
                <p:nvPr/>
              </p:nvSpPr>
              <p:spPr bwMode="auto">
                <a:xfrm>
                  <a:off x="2755" y="2396"/>
                  <a:ext cx="357" cy="105"/>
                </a:xfrm>
                <a:custGeom>
                  <a:avLst/>
                  <a:gdLst>
                    <a:gd name="T0" fmla="*/ 0 w 716"/>
                    <a:gd name="T1" fmla="*/ 0 h 211"/>
                    <a:gd name="T2" fmla="*/ 0 w 716"/>
                    <a:gd name="T3" fmla="*/ 0 h 211"/>
                    <a:gd name="T4" fmla="*/ 0 w 716"/>
                    <a:gd name="T5" fmla="*/ 0 h 211"/>
                    <a:gd name="T6" fmla="*/ 0 w 716"/>
                    <a:gd name="T7" fmla="*/ 0 h 211"/>
                    <a:gd name="T8" fmla="*/ 0 w 716"/>
                    <a:gd name="T9" fmla="*/ 0 h 211"/>
                    <a:gd name="T10" fmla="*/ 0 w 716"/>
                    <a:gd name="T11" fmla="*/ 0 h 211"/>
                    <a:gd name="T12" fmla="*/ 0 w 716"/>
                    <a:gd name="T13" fmla="*/ 0 h 211"/>
                    <a:gd name="T14" fmla="*/ 0 w 716"/>
                    <a:gd name="T15" fmla="*/ 0 h 211"/>
                    <a:gd name="T16" fmla="*/ 0 w 716"/>
                    <a:gd name="T17" fmla="*/ 0 h 211"/>
                    <a:gd name="T18" fmla="*/ 0 w 716"/>
                    <a:gd name="T19" fmla="*/ 0 h 211"/>
                    <a:gd name="T20" fmla="*/ 0 w 716"/>
                    <a:gd name="T21" fmla="*/ 0 h 211"/>
                    <a:gd name="T22" fmla="*/ 0 w 716"/>
                    <a:gd name="T23" fmla="*/ 0 h 211"/>
                    <a:gd name="T24" fmla="*/ 0 w 716"/>
                    <a:gd name="T25" fmla="*/ 0 h 211"/>
                    <a:gd name="T26" fmla="*/ 0 w 716"/>
                    <a:gd name="T27" fmla="*/ 0 h 211"/>
                    <a:gd name="T28" fmla="*/ 0 w 716"/>
                    <a:gd name="T29" fmla="*/ 0 h 211"/>
                    <a:gd name="T30" fmla="*/ 0 w 716"/>
                    <a:gd name="T31" fmla="*/ 0 h 211"/>
                    <a:gd name="T32" fmla="*/ 0 w 716"/>
                    <a:gd name="T33" fmla="*/ 0 h 211"/>
                    <a:gd name="T34" fmla="*/ 0 w 716"/>
                    <a:gd name="T35" fmla="*/ 0 h 211"/>
                    <a:gd name="T36" fmla="*/ 0 w 716"/>
                    <a:gd name="T37" fmla="*/ 0 h 211"/>
                    <a:gd name="T38" fmla="*/ 0 w 716"/>
                    <a:gd name="T39" fmla="*/ 0 h 211"/>
                    <a:gd name="T40" fmla="*/ 0 w 716"/>
                    <a:gd name="T41" fmla="*/ 0 h 211"/>
                    <a:gd name="T42" fmla="*/ 0 w 716"/>
                    <a:gd name="T43" fmla="*/ 0 h 211"/>
                    <a:gd name="T44" fmla="*/ 0 w 716"/>
                    <a:gd name="T45" fmla="*/ 0 h 211"/>
                    <a:gd name="T46" fmla="*/ 0 w 716"/>
                    <a:gd name="T47" fmla="*/ 0 h 2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16"/>
                    <a:gd name="T73" fmla="*/ 0 h 211"/>
                    <a:gd name="T74" fmla="*/ 716 w 716"/>
                    <a:gd name="T75" fmla="*/ 211 h 2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16" h="211">
                      <a:moveTo>
                        <a:pt x="24" y="20"/>
                      </a:moveTo>
                      <a:lnTo>
                        <a:pt x="78" y="0"/>
                      </a:lnTo>
                      <a:lnTo>
                        <a:pt x="101" y="11"/>
                      </a:lnTo>
                      <a:lnTo>
                        <a:pt x="80" y="45"/>
                      </a:lnTo>
                      <a:lnTo>
                        <a:pt x="39" y="61"/>
                      </a:lnTo>
                      <a:lnTo>
                        <a:pt x="104" y="106"/>
                      </a:lnTo>
                      <a:lnTo>
                        <a:pt x="209" y="129"/>
                      </a:lnTo>
                      <a:lnTo>
                        <a:pt x="303" y="135"/>
                      </a:lnTo>
                      <a:lnTo>
                        <a:pt x="370" y="140"/>
                      </a:lnTo>
                      <a:lnTo>
                        <a:pt x="498" y="148"/>
                      </a:lnTo>
                      <a:lnTo>
                        <a:pt x="579" y="152"/>
                      </a:lnTo>
                      <a:lnTo>
                        <a:pt x="635" y="146"/>
                      </a:lnTo>
                      <a:lnTo>
                        <a:pt x="688" y="124"/>
                      </a:lnTo>
                      <a:lnTo>
                        <a:pt x="686" y="101"/>
                      </a:lnTo>
                      <a:lnTo>
                        <a:pt x="716" y="113"/>
                      </a:lnTo>
                      <a:lnTo>
                        <a:pt x="695" y="188"/>
                      </a:lnTo>
                      <a:lnTo>
                        <a:pt x="616" y="211"/>
                      </a:lnTo>
                      <a:lnTo>
                        <a:pt x="447" y="193"/>
                      </a:lnTo>
                      <a:lnTo>
                        <a:pt x="275" y="182"/>
                      </a:lnTo>
                      <a:lnTo>
                        <a:pt x="178" y="179"/>
                      </a:lnTo>
                      <a:lnTo>
                        <a:pt x="66" y="131"/>
                      </a:lnTo>
                      <a:lnTo>
                        <a:pt x="11" y="104"/>
                      </a:lnTo>
                      <a:lnTo>
                        <a:pt x="0" y="56"/>
                      </a:lnTo>
                      <a:lnTo>
                        <a:pt x="2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5" name="Freeform 18"/>
                <p:cNvSpPr>
                  <a:spLocks/>
                </p:cNvSpPr>
                <p:nvPr/>
              </p:nvSpPr>
              <p:spPr bwMode="auto">
                <a:xfrm>
                  <a:off x="2679" y="2519"/>
                  <a:ext cx="41" cy="36"/>
                </a:xfrm>
                <a:custGeom>
                  <a:avLst/>
                  <a:gdLst>
                    <a:gd name="T0" fmla="*/ 1 w 81"/>
                    <a:gd name="T1" fmla="*/ 0 h 72"/>
                    <a:gd name="T2" fmla="*/ 1 w 81"/>
                    <a:gd name="T3" fmla="*/ 1 h 72"/>
                    <a:gd name="T4" fmla="*/ 1 w 81"/>
                    <a:gd name="T5" fmla="*/ 1 h 72"/>
                    <a:gd name="T6" fmla="*/ 0 w 81"/>
                    <a:gd name="T7" fmla="*/ 1 h 72"/>
                    <a:gd name="T8" fmla="*/ 1 w 81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72"/>
                    <a:gd name="T17" fmla="*/ 81 w 81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72">
                      <a:moveTo>
                        <a:pt x="14" y="0"/>
                      </a:moveTo>
                      <a:lnTo>
                        <a:pt x="81" y="8"/>
                      </a:lnTo>
                      <a:lnTo>
                        <a:pt x="73" y="72"/>
                      </a:lnTo>
                      <a:lnTo>
                        <a:pt x="0" y="6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6" name="Freeform 19"/>
                <p:cNvSpPr>
                  <a:spLocks/>
                </p:cNvSpPr>
                <p:nvPr/>
              </p:nvSpPr>
              <p:spPr bwMode="auto">
                <a:xfrm>
                  <a:off x="2749" y="2526"/>
                  <a:ext cx="40" cy="36"/>
                </a:xfrm>
                <a:custGeom>
                  <a:avLst/>
                  <a:gdLst>
                    <a:gd name="T0" fmla="*/ 1 w 80"/>
                    <a:gd name="T1" fmla="*/ 0 h 72"/>
                    <a:gd name="T2" fmla="*/ 1 w 80"/>
                    <a:gd name="T3" fmla="*/ 1 h 72"/>
                    <a:gd name="T4" fmla="*/ 1 w 80"/>
                    <a:gd name="T5" fmla="*/ 1 h 72"/>
                    <a:gd name="T6" fmla="*/ 0 w 80"/>
                    <a:gd name="T7" fmla="*/ 1 h 72"/>
                    <a:gd name="T8" fmla="*/ 1 w 80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72"/>
                    <a:gd name="T17" fmla="*/ 80 w 80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72">
                      <a:moveTo>
                        <a:pt x="13" y="0"/>
                      </a:moveTo>
                      <a:lnTo>
                        <a:pt x="80" y="8"/>
                      </a:lnTo>
                      <a:lnTo>
                        <a:pt x="73" y="72"/>
                      </a:lnTo>
                      <a:lnTo>
                        <a:pt x="0" y="6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7" name="Freeform 20"/>
                <p:cNvSpPr>
                  <a:spLocks/>
                </p:cNvSpPr>
                <p:nvPr/>
              </p:nvSpPr>
              <p:spPr bwMode="auto">
                <a:xfrm>
                  <a:off x="2973" y="2560"/>
                  <a:ext cx="151" cy="40"/>
                </a:xfrm>
                <a:custGeom>
                  <a:avLst/>
                  <a:gdLst>
                    <a:gd name="T0" fmla="*/ 1 w 302"/>
                    <a:gd name="T1" fmla="*/ 0 h 80"/>
                    <a:gd name="T2" fmla="*/ 1 w 302"/>
                    <a:gd name="T3" fmla="*/ 1 h 80"/>
                    <a:gd name="T4" fmla="*/ 1 w 302"/>
                    <a:gd name="T5" fmla="*/ 1 h 80"/>
                    <a:gd name="T6" fmla="*/ 0 w 302"/>
                    <a:gd name="T7" fmla="*/ 1 h 80"/>
                    <a:gd name="T8" fmla="*/ 1 w 302"/>
                    <a:gd name="T9" fmla="*/ 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2"/>
                    <a:gd name="T16" fmla="*/ 0 h 80"/>
                    <a:gd name="T17" fmla="*/ 302 w 302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2" h="80">
                      <a:moveTo>
                        <a:pt x="6" y="0"/>
                      </a:moveTo>
                      <a:lnTo>
                        <a:pt x="300" y="28"/>
                      </a:lnTo>
                      <a:lnTo>
                        <a:pt x="302" y="80"/>
                      </a:lnTo>
                      <a:lnTo>
                        <a:pt x="0" y="5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8" name="Freeform 21"/>
                <p:cNvSpPr>
                  <a:spLocks/>
                </p:cNvSpPr>
                <p:nvPr/>
              </p:nvSpPr>
              <p:spPr bwMode="auto">
                <a:xfrm>
                  <a:off x="2649" y="1922"/>
                  <a:ext cx="659" cy="512"/>
                </a:xfrm>
                <a:custGeom>
                  <a:avLst/>
                  <a:gdLst>
                    <a:gd name="T0" fmla="*/ 1 w 1318"/>
                    <a:gd name="T1" fmla="*/ 1 h 1022"/>
                    <a:gd name="T2" fmla="*/ 1 w 1318"/>
                    <a:gd name="T3" fmla="*/ 1 h 1022"/>
                    <a:gd name="T4" fmla="*/ 1 w 1318"/>
                    <a:gd name="T5" fmla="*/ 1 h 1022"/>
                    <a:gd name="T6" fmla="*/ 1 w 1318"/>
                    <a:gd name="T7" fmla="*/ 1 h 1022"/>
                    <a:gd name="T8" fmla="*/ 1 w 1318"/>
                    <a:gd name="T9" fmla="*/ 1 h 1022"/>
                    <a:gd name="T10" fmla="*/ 1 w 1318"/>
                    <a:gd name="T11" fmla="*/ 1 h 1022"/>
                    <a:gd name="T12" fmla="*/ 1 w 1318"/>
                    <a:gd name="T13" fmla="*/ 1 h 1022"/>
                    <a:gd name="T14" fmla="*/ 1 w 1318"/>
                    <a:gd name="T15" fmla="*/ 1 h 1022"/>
                    <a:gd name="T16" fmla="*/ 1 w 1318"/>
                    <a:gd name="T17" fmla="*/ 1 h 1022"/>
                    <a:gd name="T18" fmla="*/ 1 w 1318"/>
                    <a:gd name="T19" fmla="*/ 1 h 1022"/>
                    <a:gd name="T20" fmla="*/ 1 w 1318"/>
                    <a:gd name="T21" fmla="*/ 1 h 1022"/>
                    <a:gd name="T22" fmla="*/ 1 w 1318"/>
                    <a:gd name="T23" fmla="*/ 1 h 1022"/>
                    <a:gd name="T24" fmla="*/ 1 w 1318"/>
                    <a:gd name="T25" fmla="*/ 1 h 1022"/>
                    <a:gd name="T26" fmla="*/ 1 w 1318"/>
                    <a:gd name="T27" fmla="*/ 1 h 1022"/>
                    <a:gd name="T28" fmla="*/ 1 w 1318"/>
                    <a:gd name="T29" fmla="*/ 1 h 1022"/>
                    <a:gd name="T30" fmla="*/ 1 w 1318"/>
                    <a:gd name="T31" fmla="*/ 1 h 1022"/>
                    <a:gd name="T32" fmla="*/ 1 w 1318"/>
                    <a:gd name="T33" fmla="*/ 1 h 1022"/>
                    <a:gd name="T34" fmla="*/ 1 w 1318"/>
                    <a:gd name="T35" fmla="*/ 1 h 1022"/>
                    <a:gd name="T36" fmla="*/ 1 w 1318"/>
                    <a:gd name="T37" fmla="*/ 1 h 1022"/>
                    <a:gd name="T38" fmla="*/ 1 w 1318"/>
                    <a:gd name="T39" fmla="*/ 1 h 1022"/>
                    <a:gd name="T40" fmla="*/ 1 w 1318"/>
                    <a:gd name="T41" fmla="*/ 1 h 1022"/>
                    <a:gd name="T42" fmla="*/ 1 w 1318"/>
                    <a:gd name="T43" fmla="*/ 1 h 1022"/>
                    <a:gd name="T44" fmla="*/ 1 w 1318"/>
                    <a:gd name="T45" fmla="*/ 1 h 1022"/>
                    <a:gd name="T46" fmla="*/ 1 w 1318"/>
                    <a:gd name="T47" fmla="*/ 1 h 1022"/>
                    <a:gd name="T48" fmla="*/ 1 w 1318"/>
                    <a:gd name="T49" fmla="*/ 1 h 1022"/>
                    <a:gd name="T50" fmla="*/ 1 w 1318"/>
                    <a:gd name="T51" fmla="*/ 1 h 1022"/>
                    <a:gd name="T52" fmla="*/ 1 w 1318"/>
                    <a:gd name="T53" fmla="*/ 1 h 1022"/>
                    <a:gd name="T54" fmla="*/ 1 w 1318"/>
                    <a:gd name="T55" fmla="*/ 1 h 1022"/>
                    <a:gd name="T56" fmla="*/ 1 w 1318"/>
                    <a:gd name="T57" fmla="*/ 1 h 1022"/>
                    <a:gd name="T58" fmla="*/ 1 w 1318"/>
                    <a:gd name="T59" fmla="*/ 1 h 1022"/>
                    <a:gd name="T60" fmla="*/ 1 w 1318"/>
                    <a:gd name="T61" fmla="*/ 1 h 1022"/>
                    <a:gd name="T62" fmla="*/ 1 w 1318"/>
                    <a:gd name="T63" fmla="*/ 1 h 1022"/>
                    <a:gd name="T64" fmla="*/ 1 w 1318"/>
                    <a:gd name="T65" fmla="*/ 1 h 1022"/>
                    <a:gd name="T66" fmla="*/ 1 w 1318"/>
                    <a:gd name="T67" fmla="*/ 1 h 1022"/>
                    <a:gd name="T68" fmla="*/ 1 w 1318"/>
                    <a:gd name="T69" fmla="*/ 1 h 1022"/>
                    <a:gd name="T70" fmla="*/ 1 w 1318"/>
                    <a:gd name="T71" fmla="*/ 1 h 1022"/>
                    <a:gd name="T72" fmla="*/ 1 w 1318"/>
                    <a:gd name="T73" fmla="*/ 1 h 1022"/>
                    <a:gd name="T74" fmla="*/ 1 w 1318"/>
                    <a:gd name="T75" fmla="*/ 1 h 1022"/>
                    <a:gd name="T76" fmla="*/ 1 w 1318"/>
                    <a:gd name="T77" fmla="*/ 1 h 1022"/>
                    <a:gd name="T78" fmla="*/ 1 w 1318"/>
                    <a:gd name="T79" fmla="*/ 1 h 1022"/>
                    <a:gd name="T80" fmla="*/ 1 w 1318"/>
                    <a:gd name="T81" fmla="*/ 0 h 1022"/>
                    <a:gd name="T82" fmla="*/ 1 w 1318"/>
                    <a:gd name="T83" fmla="*/ 1 h 1022"/>
                    <a:gd name="T84" fmla="*/ 1 w 1318"/>
                    <a:gd name="T85" fmla="*/ 1 h 1022"/>
                    <a:gd name="T86" fmla="*/ 1 w 1318"/>
                    <a:gd name="T87" fmla="*/ 1 h 1022"/>
                    <a:gd name="T88" fmla="*/ 1 w 1318"/>
                    <a:gd name="T89" fmla="*/ 1 h 1022"/>
                    <a:gd name="T90" fmla="*/ 1 w 1318"/>
                    <a:gd name="T91" fmla="*/ 1 h 1022"/>
                    <a:gd name="T92" fmla="*/ 1 w 1318"/>
                    <a:gd name="T93" fmla="*/ 1 h 1022"/>
                    <a:gd name="T94" fmla="*/ 1 w 1318"/>
                    <a:gd name="T95" fmla="*/ 1 h 1022"/>
                    <a:gd name="T96" fmla="*/ 1 w 1318"/>
                    <a:gd name="T97" fmla="*/ 1 h 1022"/>
                    <a:gd name="T98" fmla="*/ 0 w 1318"/>
                    <a:gd name="T99" fmla="*/ 1 h 1022"/>
                    <a:gd name="T100" fmla="*/ 1 w 1318"/>
                    <a:gd name="T101" fmla="*/ 1 h 1022"/>
                    <a:gd name="T102" fmla="*/ 1 w 1318"/>
                    <a:gd name="T103" fmla="*/ 1 h 1022"/>
                    <a:gd name="T104" fmla="*/ 1 w 1318"/>
                    <a:gd name="T105" fmla="*/ 1 h 1022"/>
                    <a:gd name="T106" fmla="*/ 1 w 1318"/>
                    <a:gd name="T107" fmla="*/ 1 h 1022"/>
                    <a:gd name="T108" fmla="*/ 1 w 1318"/>
                    <a:gd name="T109" fmla="*/ 1 h 10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18"/>
                    <a:gd name="T166" fmla="*/ 0 h 1022"/>
                    <a:gd name="T167" fmla="*/ 1318 w 1318"/>
                    <a:gd name="T168" fmla="*/ 1022 h 10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18" h="1022">
                      <a:moveTo>
                        <a:pt x="73" y="856"/>
                      </a:moveTo>
                      <a:lnTo>
                        <a:pt x="43" y="812"/>
                      </a:lnTo>
                      <a:lnTo>
                        <a:pt x="31" y="747"/>
                      </a:lnTo>
                      <a:lnTo>
                        <a:pt x="48" y="604"/>
                      </a:lnTo>
                      <a:lnTo>
                        <a:pt x="84" y="373"/>
                      </a:lnTo>
                      <a:lnTo>
                        <a:pt x="118" y="200"/>
                      </a:lnTo>
                      <a:lnTo>
                        <a:pt x="146" y="161"/>
                      </a:lnTo>
                      <a:lnTo>
                        <a:pt x="191" y="118"/>
                      </a:lnTo>
                      <a:lnTo>
                        <a:pt x="294" y="94"/>
                      </a:lnTo>
                      <a:lnTo>
                        <a:pt x="466" y="74"/>
                      </a:lnTo>
                      <a:lnTo>
                        <a:pt x="609" y="59"/>
                      </a:lnTo>
                      <a:lnTo>
                        <a:pt x="675" y="32"/>
                      </a:lnTo>
                      <a:lnTo>
                        <a:pt x="787" y="39"/>
                      </a:lnTo>
                      <a:lnTo>
                        <a:pt x="976" y="88"/>
                      </a:lnTo>
                      <a:lnTo>
                        <a:pt x="1137" y="104"/>
                      </a:lnTo>
                      <a:lnTo>
                        <a:pt x="1206" y="101"/>
                      </a:lnTo>
                      <a:lnTo>
                        <a:pt x="1261" y="124"/>
                      </a:lnTo>
                      <a:lnTo>
                        <a:pt x="1283" y="223"/>
                      </a:lnTo>
                      <a:lnTo>
                        <a:pt x="1280" y="407"/>
                      </a:lnTo>
                      <a:lnTo>
                        <a:pt x="1280" y="550"/>
                      </a:lnTo>
                      <a:lnTo>
                        <a:pt x="1259" y="612"/>
                      </a:lnTo>
                      <a:lnTo>
                        <a:pt x="1191" y="763"/>
                      </a:lnTo>
                      <a:lnTo>
                        <a:pt x="1110" y="915"/>
                      </a:lnTo>
                      <a:lnTo>
                        <a:pt x="1062" y="971"/>
                      </a:lnTo>
                      <a:lnTo>
                        <a:pt x="1034" y="994"/>
                      </a:lnTo>
                      <a:lnTo>
                        <a:pt x="1067" y="1022"/>
                      </a:lnTo>
                      <a:lnTo>
                        <a:pt x="1118" y="962"/>
                      </a:lnTo>
                      <a:lnTo>
                        <a:pt x="1196" y="825"/>
                      </a:lnTo>
                      <a:lnTo>
                        <a:pt x="1267" y="680"/>
                      </a:lnTo>
                      <a:lnTo>
                        <a:pt x="1292" y="609"/>
                      </a:lnTo>
                      <a:lnTo>
                        <a:pt x="1308" y="539"/>
                      </a:lnTo>
                      <a:lnTo>
                        <a:pt x="1312" y="419"/>
                      </a:lnTo>
                      <a:lnTo>
                        <a:pt x="1318" y="237"/>
                      </a:lnTo>
                      <a:lnTo>
                        <a:pt x="1300" y="138"/>
                      </a:lnTo>
                      <a:lnTo>
                        <a:pt x="1273" y="88"/>
                      </a:lnTo>
                      <a:lnTo>
                        <a:pt x="1224" y="68"/>
                      </a:lnTo>
                      <a:lnTo>
                        <a:pt x="1157" y="77"/>
                      </a:lnTo>
                      <a:lnTo>
                        <a:pt x="1056" y="70"/>
                      </a:lnTo>
                      <a:lnTo>
                        <a:pt x="931" y="48"/>
                      </a:lnTo>
                      <a:lnTo>
                        <a:pt x="802" y="9"/>
                      </a:lnTo>
                      <a:lnTo>
                        <a:pt x="715" y="0"/>
                      </a:lnTo>
                      <a:lnTo>
                        <a:pt x="668" y="9"/>
                      </a:lnTo>
                      <a:lnTo>
                        <a:pt x="560" y="43"/>
                      </a:lnTo>
                      <a:lnTo>
                        <a:pt x="365" y="62"/>
                      </a:lnTo>
                      <a:lnTo>
                        <a:pt x="174" y="93"/>
                      </a:lnTo>
                      <a:lnTo>
                        <a:pt x="112" y="149"/>
                      </a:lnTo>
                      <a:lnTo>
                        <a:pt x="68" y="228"/>
                      </a:lnTo>
                      <a:lnTo>
                        <a:pt x="37" y="396"/>
                      </a:lnTo>
                      <a:lnTo>
                        <a:pt x="20" y="556"/>
                      </a:lnTo>
                      <a:lnTo>
                        <a:pt x="0" y="725"/>
                      </a:lnTo>
                      <a:lnTo>
                        <a:pt x="15" y="822"/>
                      </a:lnTo>
                      <a:lnTo>
                        <a:pt x="37" y="879"/>
                      </a:lnTo>
                      <a:lnTo>
                        <a:pt x="85" y="904"/>
                      </a:lnTo>
                      <a:lnTo>
                        <a:pt x="113" y="899"/>
                      </a:lnTo>
                      <a:lnTo>
                        <a:pt x="73" y="8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09" name="Freeform 22"/>
                <p:cNvSpPr>
                  <a:spLocks/>
                </p:cNvSpPr>
                <p:nvPr/>
              </p:nvSpPr>
              <p:spPr bwMode="auto">
                <a:xfrm>
                  <a:off x="2683" y="1967"/>
                  <a:ext cx="605" cy="472"/>
                </a:xfrm>
                <a:custGeom>
                  <a:avLst/>
                  <a:gdLst>
                    <a:gd name="T0" fmla="*/ 0 w 1210"/>
                    <a:gd name="T1" fmla="*/ 1 h 943"/>
                    <a:gd name="T2" fmla="*/ 1 w 1210"/>
                    <a:gd name="T3" fmla="*/ 1 h 943"/>
                    <a:gd name="T4" fmla="*/ 1 w 1210"/>
                    <a:gd name="T5" fmla="*/ 1 h 943"/>
                    <a:gd name="T6" fmla="*/ 1 w 1210"/>
                    <a:gd name="T7" fmla="*/ 1 h 943"/>
                    <a:gd name="T8" fmla="*/ 1 w 1210"/>
                    <a:gd name="T9" fmla="*/ 1 h 943"/>
                    <a:gd name="T10" fmla="*/ 1 w 1210"/>
                    <a:gd name="T11" fmla="*/ 1 h 943"/>
                    <a:gd name="T12" fmla="*/ 1 w 1210"/>
                    <a:gd name="T13" fmla="*/ 1 h 943"/>
                    <a:gd name="T14" fmla="*/ 1 w 1210"/>
                    <a:gd name="T15" fmla="*/ 1 h 943"/>
                    <a:gd name="T16" fmla="*/ 1 w 1210"/>
                    <a:gd name="T17" fmla="*/ 1 h 943"/>
                    <a:gd name="T18" fmla="*/ 1 w 1210"/>
                    <a:gd name="T19" fmla="*/ 1 h 943"/>
                    <a:gd name="T20" fmla="*/ 1 w 1210"/>
                    <a:gd name="T21" fmla="*/ 1 h 943"/>
                    <a:gd name="T22" fmla="*/ 1 w 1210"/>
                    <a:gd name="T23" fmla="*/ 1 h 943"/>
                    <a:gd name="T24" fmla="*/ 1 w 1210"/>
                    <a:gd name="T25" fmla="*/ 1 h 943"/>
                    <a:gd name="T26" fmla="*/ 1 w 1210"/>
                    <a:gd name="T27" fmla="*/ 1 h 943"/>
                    <a:gd name="T28" fmla="*/ 1 w 1210"/>
                    <a:gd name="T29" fmla="*/ 1 h 943"/>
                    <a:gd name="T30" fmla="*/ 1 w 1210"/>
                    <a:gd name="T31" fmla="*/ 1 h 943"/>
                    <a:gd name="T32" fmla="*/ 1 w 1210"/>
                    <a:gd name="T33" fmla="*/ 1 h 943"/>
                    <a:gd name="T34" fmla="*/ 1 w 1210"/>
                    <a:gd name="T35" fmla="*/ 1 h 943"/>
                    <a:gd name="T36" fmla="*/ 1 w 1210"/>
                    <a:gd name="T37" fmla="*/ 1 h 943"/>
                    <a:gd name="T38" fmla="*/ 1 w 1210"/>
                    <a:gd name="T39" fmla="*/ 1 h 943"/>
                    <a:gd name="T40" fmla="*/ 1 w 1210"/>
                    <a:gd name="T41" fmla="*/ 1 h 943"/>
                    <a:gd name="T42" fmla="*/ 1 w 1210"/>
                    <a:gd name="T43" fmla="*/ 1 h 943"/>
                    <a:gd name="T44" fmla="*/ 1 w 1210"/>
                    <a:gd name="T45" fmla="*/ 1 h 943"/>
                    <a:gd name="T46" fmla="*/ 1 w 1210"/>
                    <a:gd name="T47" fmla="*/ 0 h 943"/>
                    <a:gd name="T48" fmla="*/ 1 w 1210"/>
                    <a:gd name="T49" fmla="*/ 1 h 943"/>
                    <a:gd name="T50" fmla="*/ 1 w 1210"/>
                    <a:gd name="T51" fmla="*/ 1 h 943"/>
                    <a:gd name="T52" fmla="*/ 1 w 1210"/>
                    <a:gd name="T53" fmla="*/ 1 h 943"/>
                    <a:gd name="T54" fmla="*/ 1 w 1210"/>
                    <a:gd name="T55" fmla="*/ 1 h 943"/>
                    <a:gd name="T56" fmla="*/ 1 w 1210"/>
                    <a:gd name="T57" fmla="*/ 1 h 943"/>
                    <a:gd name="T58" fmla="*/ 1 w 1210"/>
                    <a:gd name="T59" fmla="*/ 1 h 943"/>
                    <a:gd name="T60" fmla="*/ 1 w 1210"/>
                    <a:gd name="T61" fmla="*/ 1 h 943"/>
                    <a:gd name="T62" fmla="*/ 1 w 1210"/>
                    <a:gd name="T63" fmla="*/ 1 h 943"/>
                    <a:gd name="T64" fmla="*/ 1 w 1210"/>
                    <a:gd name="T65" fmla="*/ 1 h 943"/>
                    <a:gd name="T66" fmla="*/ 1 w 1210"/>
                    <a:gd name="T67" fmla="*/ 1 h 943"/>
                    <a:gd name="T68" fmla="*/ 1 w 1210"/>
                    <a:gd name="T69" fmla="*/ 1 h 943"/>
                    <a:gd name="T70" fmla="*/ 1 w 1210"/>
                    <a:gd name="T71" fmla="*/ 1 h 943"/>
                    <a:gd name="T72" fmla="*/ 1 w 1210"/>
                    <a:gd name="T73" fmla="*/ 1 h 943"/>
                    <a:gd name="T74" fmla="*/ 1 w 1210"/>
                    <a:gd name="T75" fmla="*/ 1 h 943"/>
                    <a:gd name="T76" fmla="*/ 1 w 1210"/>
                    <a:gd name="T77" fmla="*/ 1 h 943"/>
                    <a:gd name="T78" fmla="*/ 1 w 1210"/>
                    <a:gd name="T79" fmla="*/ 1 h 943"/>
                    <a:gd name="T80" fmla="*/ 0 w 1210"/>
                    <a:gd name="T81" fmla="*/ 1 h 94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10"/>
                    <a:gd name="T124" fmla="*/ 0 h 943"/>
                    <a:gd name="T125" fmla="*/ 1210 w 1210"/>
                    <a:gd name="T126" fmla="*/ 943 h 94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10" h="943">
                      <a:moveTo>
                        <a:pt x="0" y="775"/>
                      </a:moveTo>
                      <a:lnTo>
                        <a:pt x="179" y="816"/>
                      </a:lnTo>
                      <a:lnTo>
                        <a:pt x="429" y="861"/>
                      </a:lnTo>
                      <a:lnTo>
                        <a:pt x="633" y="895"/>
                      </a:lnTo>
                      <a:lnTo>
                        <a:pt x="818" y="901"/>
                      </a:lnTo>
                      <a:lnTo>
                        <a:pt x="939" y="901"/>
                      </a:lnTo>
                      <a:lnTo>
                        <a:pt x="975" y="890"/>
                      </a:lnTo>
                      <a:lnTo>
                        <a:pt x="991" y="802"/>
                      </a:lnTo>
                      <a:lnTo>
                        <a:pt x="985" y="562"/>
                      </a:lnTo>
                      <a:lnTo>
                        <a:pt x="977" y="270"/>
                      </a:lnTo>
                      <a:lnTo>
                        <a:pt x="967" y="165"/>
                      </a:lnTo>
                      <a:lnTo>
                        <a:pt x="949" y="123"/>
                      </a:lnTo>
                      <a:lnTo>
                        <a:pt x="630" y="107"/>
                      </a:lnTo>
                      <a:lnTo>
                        <a:pt x="325" y="65"/>
                      </a:lnTo>
                      <a:lnTo>
                        <a:pt x="157" y="40"/>
                      </a:lnTo>
                      <a:lnTo>
                        <a:pt x="98" y="40"/>
                      </a:lnTo>
                      <a:lnTo>
                        <a:pt x="135" y="4"/>
                      </a:lnTo>
                      <a:lnTo>
                        <a:pt x="207" y="23"/>
                      </a:lnTo>
                      <a:lnTo>
                        <a:pt x="417" y="50"/>
                      </a:lnTo>
                      <a:lnTo>
                        <a:pt x="616" y="70"/>
                      </a:lnTo>
                      <a:lnTo>
                        <a:pt x="795" y="82"/>
                      </a:lnTo>
                      <a:lnTo>
                        <a:pt x="963" y="93"/>
                      </a:lnTo>
                      <a:lnTo>
                        <a:pt x="1103" y="54"/>
                      </a:lnTo>
                      <a:lnTo>
                        <a:pt x="1187" y="0"/>
                      </a:lnTo>
                      <a:lnTo>
                        <a:pt x="1210" y="37"/>
                      </a:lnTo>
                      <a:lnTo>
                        <a:pt x="1135" y="70"/>
                      </a:lnTo>
                      <a:lnTo>
                        <a:pt x="1027" y="116"/>
                      </a:lnTo>
                      <a:lnTo>
                        <a:pt x="992" y="133"/>
                      </a:lnTo>
                      <a:lnTo>
                        <a:pt x="1003" y="289"/>
                      </a:lnTo>
                      <a:lnTo>
                        <a:pt x="1009" y="440"/>
                      </a:lnTo>
                      <a:lnTo>
                        <a:pt x="1013" y="576"/>
                      </a:lnTo>
                      <a:lnTo>
                        <a:pt x="1014" y="708"/>
                      </a:lnTo>
                      <a:lnTo>
                        <a:pt x="1019" y="808"/>
                      </a:lnTo>
                      <a:lnTo>
                        <a:pt x="1017" y="892"/>
                      </a:lnTo>
                      <a:lnTo>
                        <a:pt x="995" y="931"/>
                      </a:lnTo>
                      <a:lnTo>
                        <a:pt x="851" y="943"/>
                      </a:lnTo>
                      <a:lnTo>
                        <a:pt x="605" y="921"/>
                      </a:lnTo>
                      <a:lnTo>
                        <a:pt x="353" y="872"/>
                      </a:lnTo>
                      <a:lnTo>
                        <a:pt x="168" y="842"/>
                      </a:lnTo>
                      <a:lnTo>
                        <a:pt x="14" y="814"/>
                      </a:lnTo>
                      <a:lnTo>
                        <a:pt x="0" y="7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10" name="Freeform 23"/>
                <p:cNvSpPr>
                  <a:spLocks/>
                </p:cNvSpPr>
                <p:nvPr/>
              </p:nvSpPr>
              <p:spPr bwMode="auto">
                <a:xfrm>
                  <a:off x="2788" y="2027"/>
                  <a:ext cx="334" cy="362"/>
                </a:xfrm>
                <a:custGeom>
                  <a:avLst/>
                  <a:gdLst>
                    <a:gd name="T0" fmla="*/ 0 w 669"/>
                    <a:gd name="T1" fmla="*/ 0 h 725"/>
                    <a:gd name="T2" fmla="*/ 0 w 669"/>
                    <a:gd name="T3" fmla="*/ 0 h 725"/>
                    <a:gd name="T4" fmla="*/ 0 w 669"/>
                    <a:gd name="T5" fmla="*/ 0 h 725"/>
                    <a:gd name="T6" fmla="*/ 0 w 669"/>
                    <a:gd name="T7" fmla="*/ 0 h 725"/>
                    <a:gd name="T8" fmla="*/ 0 w 669"/>
                    <a:gd name="T9" fmla="*/ 0 h 725"/>
                    <a:gd name="T10" fmla="*/ 0 w 669"/>
                    <a:gd name="T11" fmla="*/ 0 h 725"/>
                    <a:gd name="T12" fmla="*/ 0 w 669"/>
                    <a:gd name="T13" fmla="*/ 0 h 725"/>
                    <a:gd name="T14" fmla="*/ 0 w 669"/>
                    <a:gd name="T15" fmla="*/ 0 h 725"/>
                    <a:gd name="T16" fmla="*/ 0 w 669"/>
                    <a:gd name="T17" fmla="*/ 0 h 725"/>
                    <a:gd name="T18" fmla="*/ 0 w 669"/>
                    <a:gd name="T19" fmla="*/ 0 h 725"/>
                    <a:gd name="T20" fmla="*/ 0 w 669"/>
                    <a:gd name="T21" fmla="*/ 0 h 725"/>
                    <a:gd name="T22" fmla="*/ 0 w 669"/>
                    <a:gd name="T23" fmla="*/ 0 h 725"/>
                    <a:gd name="T24" fmla="*/ 0 w 669"/>
                    <a:gd name="T25" fmla="*/ 0 h 725"/>
                    <a:gd name="T26" fmla="*/ 0 w 669"/>
                    <a:gd name="T27" fmla="*/ 0 h 725"/>
                    <a:gd name="T28" fmla="*/ 0 w 669"/>
                    <a:gd name="T29" fmla="*/ 0 h 725"/>
                    <a:gd name="T30" fmla="*/ 0 w 669"/>
                    <a:gd name="T31" fmla="*/ 0 h 725"/>
                    <a:gd name="T32" fmla="*/ 0 w 669"/>
                    <a:gd name="T33" fmla="*/ 0 h 725"/>
                    <a:gd name="T34" fmla="*/ 0 w 669"/>
                    <a:gd name="T35" fmla="*/ 0 h 725"/>
                    <a:gd name="T36" fmla="*/ 0 w 669"/>
                    <a:gd name="T37" fmla="*/ 0 h 725"/>
                    <a:gd name="T38" fmla="*/ 0 w 669"/>
                    <a:gd name="T39" fmla="*/ 0 h 725"/>
                    <a:gd name="T40" fmla="*/ 0 w 669"/>
                    <a:gd name="T41" fmla="*/ 0 h 725"/>
                    <a:gd name="T42" fmla="*/ 0 w 669"/>
                    <a:gd name="T43" fmla="*/ 0 h 725"/>
                    <a:gd name="T44" fmla="*/ 0 w 669"/>
                    <a:gd name="T45" fmla="*/ 0 h 7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9"/>
                    <a:gd name="T70" fmla="*/ 0 h 725"/>
                    <a:gd name="T71" fmla="*/ 669 w 669"/>
                    <a:gd name="T72" fmla="*/ 725 h 7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9" h="725">
                      <a:moveTo>
                        <a:pt x="0" y="0"/>
                      </a:moveTo>
                      <a:lnTo>
                        <a:pt x="247" y="30"/>
                      </a:lnTo>
                      <a:lnTo>
                        <a:pt x="422" y="50"/>
                      </a:lnTo>
                      <a:lnTo>
                        <a:pt x="613" y="84"/>
                      </a:lnTo>
                      <a:lnTo>
                        <a:pt x="641" y="109"/>
                      </a:lnTo>
                      <a:lnTo>
                        <a:pt x="656" y="148"/>
                      </a:lnTo>
                      <a:lnTo>
                        <a:pt x="669" y="331"/>
                      </a:lnTo>
                      <a:lnTo>
                        <a:pt x="669" y="538"/>
                      </a:lnTo>
                      <a:lnTo>
                        <a:pt x="663" y="681"/>
                      </a:lnTo>
                      <a:lnTo>
                        <a:pt x="641" y="721"/>
                      </a:lnTo>
                      <a:lnTo>
                        <a:pt x="599" y="725"/>
                      </a:lnTo>
                      <a:lnTo>
                        <a:pt x="383" y="666"/>
                      </a:lnTo>
                      <a:lnTo>
                        <a:pt x="614" y="684"/>
                      </a:lnTo>
                      <a:lnTo>
                        <a:pt x="630" y="676"/>
                      </a:lnTo>
                      <a:lnTo>
                        <a:pt x="641" y="580"/>
                      </a:lnTo>
                      <a:lnTo>
                        <a:pt x="644" y="443"/>
                      </a:lnTo>
                      <a:lnTo>
                        <a:pt x="636" y="257"/>
                      </a:lnTo>
                      <a:lnTo>
                        <a:pt x="624" y="137"/>
                      </a:lnTo>
                      <a:lnTo>
                        <a:pt x="599" y="114"/>
                      </a:lnTo>
                      <a:lnTo>
                        <a:pt x="462" y="87"/>
                      </a:lnTo>
                      <a:lnTo>
                        <a:pt x="274" y="64"/>
                      </a:lnTo>
                      <a:lnTo>
                        <a:pt x="12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11" name="Freeform 24"/>
                <p:cNvSpPr>
                  <a:spLocks/>
                </p:cNvSpPr>
                <p:nvPr/>
              </p:nvSpPr>
              <p:spPr bwMode="auto">
                <a:xfrm>
                  <a:off x="2723" y="2023"/>
                  <a:ext cx="352" cy="361"/>
                </a:xfrm>
                <a:custGeom>
                  <a:avLst/>
                  <a:gdLst>
                    <a:gd name="T0" fmla="*/ 0 w 705"/>
                    <a:gd name="T1" fmla="*/ 1 h 721"/>
                    <a:gd name="T2" fmla="*/ 0 w 705"/>
                    <a:gd name="T3" fmla="*/ 1 h 721"/>
                    <a:gd name="T4" fmla="*/ 0 w 705"/>
                    <a:gd name="T5" fmla="*/ 0 h 721"/>
                    <a:gd name="T6" fmla="*/ 0 w 705"/>
                    <a:gd name="T7" fmla="*/ 1 h 721"/>
                    <a:gd name="T8" fmla="*/ 0 w 705"/>
                    <a:gd name="T9" fmla="*/ 1 h 721"/>
                    <a:gd name="T10" fmla="*/ 0 w 705"/>
                    <a:gd name="T11" fmla="*/ 1 h 721"/>
                    <a:gd name="T12" fmla="*/ 0 w 705"/>
                    <a:gd name="T13" fmla="*/ 1 h 721"/>
                    <a:gd name="T14" fmla="*/ 0 w 705"/>
                    <a:gd name="T15" fmla="*/ 1 h 721"/>
                    <a:gd name="T16" fmla="*/ 0 w 705"/>
                    <a:gd name="T17" fmla="*/ 1 h 721"/>
                    <a:gd name="T18" fmla="*/ 0 w 705"/>
                    <a:gd name="T19" fmla="*/ 1 h 721"/>
                    <a:gd name="T20" fmla="*/ 0 w 705"/>
                    <a:gd name="T21" fmla="*/ 1 h 721"/>
                    <a:gd name="T22" fmla="*/ 0 w 705"/>
                    <a:gd name="T23" fmla="*/ 1 h 721"/>
                    <a:gd name="T24" fmla="*/ 0 w 705"/>
                    <a:gd name="T25" fmla="*/ 1 h 721"/>
                    <a:gd name="T26" fmla="*/ 0 w 705"/>
                    <a:gd name="T27" fmla="*/ 1 h 721"/>
                    <a:gd name="T28" fmla="*/ 0 w 705"/>
                    <a:gd name="T29" fmla="*/ 1 h 721"/>
                    <a:gd name="T30" fmla="*/ 0 w 705"/>
                    <a:gd name="T31" fmla="*/ 1 h 721"/>
                    <a:gd name="T32" fmla="*/ 0 w 705"/>
                    <a:gd name="T33" fmla="*/ 1 h 721"/>
                    <a:gd name="T34" fmla="*/ 0 w 705"/>
                    <a:gd name="T35" fmla="*/ 1 h 721"/>
                    <a:gd name="T36" fmla="*/ 0 w 705"/>
                    <a:gd name="T37" fmla="*/ 1 h 721"/>
                    <a:gd name="T38" fmla="*/ 0 w 705"/>
                    <a:gd name="T39" fmla="*/ 1 h 721"/>
                    <a:gd name="T40" fmla="*/ 0 w 705"/>
                    <a:gd name="T41" fmla="*/ 1 h 721"/>
                    <a:gd name="T42" fmla="*/ 0 w 705"/>
                    <a:gd name="T43" fmla="*/ 1 h 721"/>
                    <a:gd name="T44" fmla="*/ 0 w 705"/>
                    <a:gd name="T45" fmla="*/ 1 h 721"/>
                    <a:gd name="T46" fmla="*/ 0 w 705"/>
                    <a:gd name="T47" fmla="*/ 1 h 721"/>
                    <a:gd name="T48" fmla="*/ 0 w 705"/>
                    <a:gd name="T49" fmla="*/ 1 h 721"/>
                    <a:gd name="T50" fmla="*/ 0 w 705"/>
                    <a:gd name="T51" fmla="*/ 1 h 721"/>
                    <a:gd name="T52" fmla="*/ 0 w 705"/>
                    <a:gd name="T53" fmla="*/ 1 h 72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5"/>
                    <a:gd name="T82" fmla="*/ 0 h 721"/>
                    <a:gd name="T83" fmla="*/ 705 w 705"/>
                    <a:gd name="T84" fmla="*/ 721 h 72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5" h="721">
                      <a:moveTo>
                        <a:pt x="400" y="42"/>
                      </a:moveTo>
                      <a:lnTo>
                        <a:pt x="159" y="3"/>
                      </a:lnTo>
                      <a:lnTo>
                        <a:pt x="89" y="0"/>
                      </a:lnTo>
                      <a:lnTo>
                        <a:pt x="70" y="26"/>
                      </a:lnTo>
                      <a:lnTo>
                        <a:pt x="50" y="77"/>
                      </a:lnTo>
                      <a:lnTo>
                        <a:pt x="19" y="219"/>
                      </a:lnTo>
                      <a:lnTo>
                        <a:pt x="4" y="360"/>
                      </a:lnTo>
                      <a:lnTo>
                        <a:pt x="0" y="505"/>
                      </a:lnTo>
                      <a:lnTo>
                        <a:pt x="22" y="562"/>
                      </a:lnTo>
                      <a:lnTo>
                        <a:pt x="33" y="581"/>
                      </a:lnTo>
                      <a:lnTo>
                        <a:pt x="186" y="621"/>
                      </a:lnTo>
                      <a:lnTo>
                        <a:pt x="381" y="660"/>
                      </a:lnTo>
                      <a:lnTo>
                        <a:pt x="529" y="685"/>
                      </a:lnTo>
                      <a:lnTo>
                        <a:pt x="705" y="721"/>
                      </a:lnTo>
                      <a:lnTo>
                        <a:pt x="700" y="697"/>
                      </a:lnTo>
                      <a:lnTo>
                        <a:pt x="565" y="666"/>
                      </a:lnTo>
                      <a:lnTo>
                        <a:pt x="386" y="626"/>
                      </a:lnTo>
                      <a:lnTo>
                        <a:pt x="144" y="582"/>
                      </a:lnTo>
                      <a:lnTo>
                        <a:pt x="56" y="542"/>
                      </a:lnTo>
                      <a:lnTo>
                        <a:pt x="32" y="517"/>
                      </a:lnTo>
                      <a:lnTo>
                        <a:pt x="28" y="474"/>
                      </a:lnTo>
                      <a:lnTo>
                        <a:pt x="33" y="354"/>
                      </a:lnTo>
                      <a:lnTo>
                        <a:pt x="55" y="209"/>
                      </a:lnTo>
                      <a:lnTo>
                        <a:pt x="88" y="66"/>
                      </a:lnTo>
                      <a:lnTo>
                        <a:pt x="108" y="34"/>
                      </a:lnTo>
                      <a:lnTo>
                        <a:pt x="274" y="37"/>
                      </a:lnTo>
                      <a:lnTo>
                        <a:pt x="40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sp>
          <p:nvSpPr>
            <p:cNvPr id="194" name="Freeform 25"/>
            <p:cNvSpPr>
              <a:spLocks/>
            </p:cNvSpPr>
            <p:nvPr/>
          </p:nvSpPr>
          <p:spPr bwMode="auto">
            <a:xfrm>
              <a:off x="3631" y="2094"/>
              <a:ext cx="627" cy="234"/>
            </a:xfrm>
            <a:custGeom>
              <a:avLst/>
              <a:gdLst>
                <a:gd name="T0" fmla="*/ 2 w 807"/>
                <a:gd name="T1" fmla="*/ 5 h 301"/>
                <a:gd name="T2" fmla="*/ 2 w 807"/>
                <a:gd name="T3" fmla="*/ 5 h 301"/>
                <a:gd name="T4" fmla="*/ 7 w 807"/>
                <a:gd name="T5" fmla="*/ 4 h 301"/>
                <a:gd name="T6" fmla="*/ 9 w 807"/>
                <a:gd name="T7" fmla="*/ 2 h 301"/>
                <a:gd name="T8" fmla="*/ 12 w 807"/>
                <a:gd name="T9" fmla="*/ 0 h 301"/>
                <a:gd name="T10" fmla="*/ 14 w 807"/>
                <a:gd name="T11" fmla="*/ 2 h 301"/>
                <a:gd name="T12" fmla="*/ 16 w 807"/>
                <a:gd name="T13" fmla="*/ 4 h 301"/>
                <a:gd name="T14" fmla="*/ 18 w 807"/>
                <a:gd name="T15" fmla="*/ 9 h 301"/>
                <a:gd name="T16" fmla="*/ 21 w 807"/>
                <a:gd name="T17" fmla="*/ 4 h 301"/>
                <a:gd name="T18" fmla="*/ 23 w 807"/>
                <a:gd name="T19" fmla="*/ 3 h 301"/>
                <a:gd name="T20" fmla="*/ 23 w 807"/>
                <a:gd name="T21" fmla="*/ 2 h 301"/>
                <a:gd name="T22" fmla="*/ 25 w 807"/>
                <a:gd name="T23" fmla="*/ 3 h 301"/>
                <a:gd name="T24" fmla="*/ 26 w 807"/>
                <a:gd name="T25" fmla="*/ 5 h 301"/>
                <a:gd name="T26" fmla="*/ 29 w 807"/>
                <a:gd name="T27" fmla="*/ 7 h 301"/>
                <a:gd name="T28" fmla="*/ 30 w 807"/>
                <a:gd name="T29" fmla="*/ 11 h 301"/>
                <a:gd name="T30" fmla="*/ 31 w 807"/>
                <a:gd name="T31" fmla="*/ 10 h 301"/>
                <a:gd name="T32" fmla="*/ 33 w 807"/>
                <a:gd name="T33" fmla="*/ 7 h 301"/>
                <a:gd name="T34" fmla="*/ 35 w 807"/>
                <a:gd name="T35" fmla="*/ 5 h 301"/>
                <a:gd name="T36" fmla="*/ 37 w 807"/>
                <a:gd name="T37" fmla="*/ 5 h 301"/>
                <a:gd name="T38" fmla="*/ 37 w 807"/>
                <a:gd name="T39" fmla="*/ 7 h 301"/>
                <a:gd name="T40" fmla="*/ 39 w 807"/>
                <a:gd name="T41" fmla="*/ 7 h 301"/>
                <a:gd name="T42" fmla="*/ 40 w 807"/>
                <a:gd name="T43" fmla="*/ 10 h 301"/>
                <a:gd name="T44" fmla="*/ 42 w 807"/>
                <a:gd name="T45" fmla="*/ 12 h 301"/>
                <a:gd name="T46" fmla="*/ 43 w 807"/>
                <a:gd name="T47" fmla="*/ 14 h 301"/>
                <a:gd name="T48" fmla="*/ 45 w 807"/>
                <a:gd name="T49" fmla="*/ 12 h 301"/>
                <a:gd name="T50" fmla="*/ 49 w 807"/>
                <a:gd name="T51" fmla="*/ 9 h 301"/>
                <a:gd name="T52" fmla="*/ 50 w 807"/>
                <a:gd name="T53" fmla="*/ 9 h 301"/>
                <a:gd name="T54" fmla="*/ 50 w 807"/>
                <a:gd name="T55" fmla="*/ 12 h 301"/>
                <a:gd name="T56" fmla="*/ 47 w 807"/>
                <a:gd name="T57" fmla="*/ 15 h 301"/>
                <a:gd name="T58" fmla="*/ 44 w 807"/>
                <a:gd name="T59" fmla="*/ 18 h 301"/>
                <a:gd name="T60" fmla="*/ 41 w 807"/>
                <a:gd name="T61" fmla="*/ 19 h 301"/>
                <a:gd name="T62" fmla="*/ 40 w 807"/>
                <a:gd name="T63" fmla="*/ 18 h 301"/>
                <a:gd name="T64" fmla="*/ 37 w 807"/>
                <a:gd name="T65" fmla="*/ 15 h 301"/>
                <a:gd name="T66" fmla="*/ 35 w 807"/>
                <a:gd name="T67" fmla="*/ 11 h 301"/>
                <a:gd name="T68" fmla="*/ 32 w 807"/>
                <a:gd name="T69" fmla="*/ 14 h 301"/>
                <a:gd name="T70" fmla="*/ 32 w 807"/>
                <a:gd name="T71" fmla="*/ 16 h 301"/>
                <a:gd name="T72" fmla="*/ 30 w 807"/>
                <a:gd name="T73" fmla="*/ 16 h 301"/>
                <a:gd name="T74" fmla="*/ 27 w 807"/>
                <a:gd name="T75" fmla="*/ 16 h 301"/>
                <a:gd name="T76" fmla="*/ 26 w 807"/>
                <a:gd name="T77" fmla="*/ 15 h 301"/>
                <a:gd name="T78" fmla="*/ 23 w 807"/>
                <a:gd name="T79" fmla="*/ 11 h 301"/>
                <a:gd name="T80" fmla="*/ 23 w 807"/>
                <a:gd name="T81" fmla="*/ 7 h 301"/>
                <a:gd name="T82" fmla="*/ 20 w 807"/>
                <a:gd name="T83" fmla="*/ 11 h 301"/>
                <a:gd name="T84" fmla="*/ 19 w 807"/>
                <a:gd name="T85" fmla="*/ 12 h 301"/>
                <a:gd name="T86" fmla="*/ 19 w 807"/>
                <a:gd name="T87" fmla="*/ 14 h 301"/>
                <a:gd name="T88" fmla="*/ 18 w 807"/>
                <a:gd name="T89" fmla="*/ 15 h 301"/>
                <a:gd name="T90" fmla="*/ 16 w 807"/>
                <a:gd name="T91" fmla="*/ 15 h 301"/>
                <a:gd name="T92" fmla="*/ 14 w 807"/>
                <a:gd name="T93" fmla="*/ 13 h 301"/>
                <a:gd name="T94" fmla="*/ 12 w 807"/>
                <a:gd name="T95" fmla="*/ 9 h 301"/>
                <a:gd name="T96" fmla="*/ 9 w 807"/>
                <a:gd name="T97" fmla="*/ 5 h 301"/>
                <a:gd name="T98" fmla="*/ 7 w 807"/>
                <a:gd name="T99" fmla="*/ 7 h 301"/>
                <a:gd name="T100" fmla="*/ 3 w 807"/>
                <a:gd name="T101" fmla="*/ 9 h 301"/>
                <a:gd name="T102" fmla="*/ 0 w 807"/>
                <a:gd name="T103" fmla="*/ 9 h 301"/>
                <a:gd name="T104" fmla="*/ 2 w 807"/>
                <a:gd name="T105" fmla="*/ 5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7"/>
                <a:gd name="T160" fmla="*/ 0 h 301"/>
                <a:gd name="T161" fmla="*/ 807 w 807"/>
                <a:gd name="T162" fmla="*/ 301 h 3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7" h="301">
                  <a:moveTo>
                    <a:pt x="21" y="91"/>
                  </a:moveTo>
                  <a:lnTo>
                    <a:pt x="45" y="91"/>
                  </a:lnTo>
                  <a:lnTo>
                    <a:pt x="100" y="75"/>
                  </a:lnTo>
                  <a:lnTo>
                    <a:pt x="155" y="27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46" y="59"/>
                  </a:lnTo>
                  <a:lnTo>
                    <a:pt x="278" y="128"/>
                  </a:lnTo>
                  <a:lnTo>
                    <a:pt x="341" y="75"/>
                  </a:lnTo>
                  <a:lnTo>
                    <a:pt x="362" y="48"/>
                  </a:lnTo>
                  <a:lnTo>
                    <a:pt x="377" y="45"/>
                  </a:lnTo>
                  <a:lnTo>
                    <a:pt x="398" y="48"/>
                  </a:lnTo>
                  <a:lnTo>
                    <a:pt x="427" y="85"/>
                  </a:lnTo>
                  <a:lnTo>
                    <a:pt x="448" y="125"/>
                  </a:lnTo>
                  <a:lnTo>
                    <a:pt x="477" y="165"/>
                  </a:lnTo>
                  <a:lnTo>
                    <a:pt x="498" y="162"/>
                  </a:lnTo>
                  <a:lnTo>
                    <a:pt x="529" y="123"/>
                  </a:lnTo>
                  <a:lnTo>
                    <a:pt x="561" y="88"/>
                  </a:lnTo>
                  <a:lnTo>
                    <a:pt x="579" y="85"/>
                  </a:lnTo>
                  <a:lnTo>
                    <a:pt x="603" y="99"/>
                  </a:lnTo>
                  <a:lnTo>
                    <a:pt x="621" y="112"/>
                  </a:lnTo>
                  <a:lnTo>
                    <a:pt x="639" y="162"/>
                  </a:lnTo>
                  <a:lnTo>
                    <a:pt x="671" y="200"/>
                  </a:lnTo>
                  <a:lnTo>
                    <a:pt x="692" y="218"/>
                  </a:lnTo>
                  <a:lnTo>
                    <a:pt x="731" y="178"/>
                  </a:lnTo>
                  <a:lnTo>
                    <a:pt x="783" y="152"/>
                  </a:lnTo>
                  <a:lnTo>
                    <a:pt x="807" y="157"/>
                  </a:lnTo>
                  <a:lnTo>
                    <a:pt x="797" y="189"/>
                  </a:lnTo>
                  <a:lnTo>
                    <a:pt x="744" y="226"/>
                  </a:lnTo>
                  <a:lnTo>
                    <a:pt x="702" y="277"/>
                  </a:lnTo>
                  <a:lnTo>
                    <a:pt x="666" y="301"/>
                  </a:lnTo>
                  <a:lnTo>
                    <a:pt x="642" y="288"/>
                  </a:lnTo>
                  <a:lnTo>
                    <a:pt x="597" y="229"/>
                  </a:lnTo>
                  <a:lnTo>
                    <a:pt x="563" y="170"/>
                  </a:lnTo>
                  <a:lnTo>
                    <a:pt x="516" y="218"/>
                  </a:lnTo>
                  <a:lnTo>
                    <a:pt x="508" y="245"/>
                  </a:lnTo>
                  <a:lnTo>
                    <a:pt x="472" y="261"/>
                  </a:lnTo>
                  <a:lnTo>
                    <a:pt x="443" y="264"/>
                  </a:lnTo>
                  <a:lnTo>
                    <a:pt x="417" y="229"/>
                  </a:lnTo>
                  <a:lnTo>
                    <a:pt x="380" y="168"/>
                  </a:lnTo>
                  <a:lnTo>
                    <a:pt x="362" y="125"/>
                  </a:lnTo>
                  <a:lnTo>
                    <a:pt x="322" y="165"/>
                  </a:lnTo>
                  <a:lnTo>
                    <a:pt x="304" y="184"/>
                  </a:lnTo>
                  <a:lnTo>
                    <a:pt x="296" y="218"/>
                  </a:lnTo>
                  <a:lnTo>
                    <a:pt x="280" y="234"/>
                  </a:lnTo>
                  <a:lnTo>
                    <a:pt x="254" y="234"/>
                  </a:lnTo>
                  <a:lnTo>
                    <a:pt x="217" y="208"/>
                  </a:lnTo>
                  <a:lnTo>
                    <a:pt x="189" y="152"/>
                  </a:lnTo>
                  <a:lnTo>
                    <a:pt x="157" y="96"/>
                  </a:lnTo>
                  <a:lnTo>
                    <a:pt x="107" y="125"/>
                  </a:lnTo>
                  <a:lnTo>
                    <a:pt x="58" y="152"/>
                  </a:lnTo>
                  <a:lnTo>
                    <a:pt x="0" y="152"/>
                  </a:lnTo>
                  <a:lnTo>
                    <a:pt x="21" y="9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5" name="Freeform 26"/>
            <p:cNvSpPr>
              <a:spLocks/>
            </p:cNvSpPr>
            <p:nvPr/>
          </p:nvSpPr>
          <p:spPr bwMode="auto">
            <a:xfrm>
              <a:off x="3637" y="2085"/>
              <a:ext cx="629" cy="190"/>
            </a:xfrm>
            <a:custGeom>
              <a:avLst/>
              <a:gdLst>
                <a:gd name="T0" fmla="*/ 3 w 810"/>
                <a:gd name="T1" fmla="*/ 7 h 245"/>
                <a:gd name="T2" fmla="*/ 7 w 810"/>
                <a:gd name="T3" fmla="*/ 5 h 245"/>
                <a:gd name="T4" fmla="*/ 12 w 810"/>
                <a:gd name="T5" fmla="*/ 2 h 245"/>
                <a:gd name="T6" fmla="*/ 12 w 810"/>
                <a:gd name="T7" fmla="*/ 2 h 245"/>
                <a:gd name="T8" fmla="*/ 16 w 810"/>
                <a:gd name="T9" fmla="*/ 9 h 245"/>
                <a:gd name="T10" fmla="*/ 18 w 810"/>
                <a:gd name="T11" fmla="*/ 9 h 245"/>
                <a:gd name="T12" fmla="*/ 22 w 810"/>
                <a:gd name="T13" fmla="*/ 5 h 245"/>
                <a:gd name="T14" fmla="*/ 23 w 810"/>
                <a:gd name="T15" fmla="*/ 4 h 245"/>
                <a:gd name="T16" fmla="*/ 27 w 810"/>
                <a:gd name="T17" fmla="*/ 9 h 245"/>
                <a:gd name="T18" fmla="*/ 30 w 810"/>
                <a:gd name="T19" fmla="*/ 12 h 245"/>
                <a:gd name="T20" fmla="*/ 33 w 810"/>
                <a:gd name="T21" fmla="*/ 9 h 245"/>
                <a:gd name="T22" fmla="*/ 35 w 810"/>
                <a:gd name="T23" fmla="*/ 7 h 245"/>
                <a:gd name="T24" fmla="*/ 39 w 810"/>
                <a:gd name="T25" fmla="*/ 12 h 245"/>
                <a:gd name="T26" fmla="*/ 42 w 810"/>
                <a:gd name="T27" fmla="*/ 15 h 245"/>
                <a:gd name="T28" fmla="*/ 45 w 810"/>
                <a:gd name="T29" fmla="*/ 13 h 245"/>
                <a:gd name="T30" fmla="*/ 49 w 810"/>
                <a:gd name="T31" fmla="*/ 11 h 245"/>
                <a:gd name="T32" fmla="*/ 49 w 810"/>
                <a:gd name="T33" fmla="*/ 9 h 245"/>
                <a:gd name="T34" fmla="*/ 42 w 810"/>
                <a:gd name="T35" fmla="*/ 13 h 245"/>
                <a:gd name="T36" fmla="*/ 39 w 810"/>
                <a:gd name="T37" fmla="*/ 10 h 245"/>
                <a:gd name="T38" fmla="*/ 36 w 810"/>
                <a:gd name="T39" fmla="*/ 6 h 245"/>
                <a:gd name="T40" fmla="*/ 33 w 810"/>
                <a:gd name="T41" fmla="*/ 5 h 245"/>
                <a:gd name="T42" fmla="*/ 31 w 810"/>
                <a:gd name="T43" fmla="*/ 9 h 245"/>
                <a:gd name="T44" fmla="*/ 30 w 810"/>
                <a:gd name="T45" fmla="*/ 10 h 245"/>
                <a:gd name="T46" fmla="*/ 26 w 810"/>
                <a:gd name="T47" fmla="*/ 5 h 245"/>
                <a:gd name="T48" fmla="*/ 23 w 810"/>
                <a:gd name="T49" fmla="*/ 3 h 245"/>
                <a:gd name="T50" fmla="*/ 21 w 810"/>
                <a:gd name="T51" fmla="*/ 4 h 245"/>
                <a:gd name="T52" fmla="*/ 18 w 810"/>
                <a:gd name="T53" fmla="*/ 7 h 245"/>
                <a:gd name="T54" fmla="*/ 16 w 810"/>
                <a:gd name="T55" fmla="*/ 4 h 245"/>
                <a:gd name="T56" fmla="*/ 12 w 810"/>
                <a:gd name="T57" fmla="*/ 0 h 245"/>
                <a:gd name="T58" fmla="*/ 9 w 810"/>
                <a:gd name="T59" fmla="*/ 2 h 245"/>
                <a:gd name="T60" fmla="*/ 4 w 810"/>
                <a:gd name="T61" fmla="*/ 5 h 245"/>
                <a:gd name="T62" fmla="*/ 2 w 810"/>
                <a:gd name="T63" fmla="*/ 5 h 245"/>
                <a:gd name="T64" fmla="*/ 2 w 810"/>
                <a:gd name="T65" fmla="*/ 7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0"/>
                <a:gd name="T100" fmla="*/ 0 h 245"/>
                <a:gd name="T101" fmla="*/ 810 w 81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0" h="245">
                  <a:moveTo>
                    <a:pt x="8" y="115"/>
                  </a:moveTo>
                  <a:lnTo>
                    <a:pt x="47" y="112"/>
                  </a:lnTo>
                  <a:lnTo>
                    <a:pt x="81" y="99"/>
                  </a:lnTo>
                  <a:lnTo>
                    <a:pt x="110" y="83"/>
                  </a:lnTo>
                  <a:lnTo>
                    <a:pt x="148" y="55"/>
                  </a:lnTo>
                  <a:lnTo>
                    <a:pt x="180" y="27"/>
                  </a:lnTo>
                  <a:lnTo>
                    <a:pt x="191" y="24"/>
                  </a:lnTo>
                  <a:lnTo>
                    <a:pt x="204" y="36"/>
                  </a:lnTo>
                  <a:lnTo>
                    <a:pt x="240" y="108"/>
                  </a:lnTo>
                  <a:lnTo>
                    <a:pt x="254" y="149"/>
                  </a:lnTo>
                  <a:lnTo>
                    <a:pt x="263" y="163"/>
                  </a:lnTo>
                  <a:lnTo>
                    <a:pt x="286" y="149"/>
                  </a:lnTo>
                  <a:lnTo>
                    <a:pt x="318" y="112"/>
                  </a:lnTo>
                  <a:lnTo>
                    <a:pt x="346" y="83"/>
                  </a:lnTo>
                  <a:lnTo>
                    <a:pt x="364" y="64"/>
                  </a:lnTo>
                  <a:lnTo>
                    <a:pt x="384" y="67"/>
                  </a:lnTo>
                  <a:lnTo>
                    <a:pt x="397" y="88"/>
                  </a:lnTo>
                  <a:lnTo>
                    <a:pt x="435" y="153"/>
                  </a:lnTo>
                  <a:lnTo>
                    <a:pt x="463" y="189"/>
                  </a:lnTo>
                  <a:lnTo>
                    <a:pt x="484" y="197"/>
                  </a:lnTo>
                  <a:lnTo>
                    <a:pt x="506" y="179"/>
                  </a:lnTo>
                  <a:lnTo>
                    <a:pt x="526" y="147"/>
                  </a:lnTo>
                  <a:lnTo>
                    <a:pt x="557" y="112"/>
                  </a:lnTo>
                  <a:lnTo>
                    <a:pt x="570" y="108"/>
                  </a:lnTo>
                  <a:lnTo>
                    <a:pt x="602" y="129"/>
                  </a:lnTo>
                  <a:lnTo>
                    <a:pt x="624" y="185"/>
                  </a:lnTo>
                  <a:lnTo>
                    <a:pt x="653" y="228"/>
                  </a:lnTo>
                  <a:lnTo>
                    <a:pt x="672" y="245"/>
                  </a:lnTo>
                  <a:lnTo>
                    <a:pt x="691" y="244"/>
                  </a:lnTo>
                  <a:lnTo>
                    <a:pt x="726" y="212"/>
                  </a:lnTo>
                  <a:lnTo>
                    <a:pt x="763" y="187"/>
                  </a:lnTo>
                  <a:lnTo>
                    <a:pt x="781" y="179"/>
                  </a:lnTo>
                  <a:lnTo>
                    <a:pt x="810" y="167"/>
                  </a:lnTo>
                  <a:lnTo>
                    <a:pt x="782" y="149"/>
                  </a:lnTo>
                  <a:lnTo>
                    <a:pt x="720" y="179"/>
                  </a:lnTo>
                  <a:lnTo>
                    <a:pt x="680" y="213"/>
                  </a:lnTo>
                  <a:lnTo>
                    <a:pt x="661" y="199"/>
                  </a:lnTo>
                  <a:lnTo>
                    <a:pt x="637" y="165"/>
                  </a:lnTo>
                  <a:lnTo>
                    <a:pt x="620" y="120"/>
                  </a:lnTo>
                  <a:lnTo>
                    <a:pt x="598" y="103"/>
                  </a:lnTo>
                  <a:lnTo>
                    <a:pt x="574" y="88"/>
                  </a:lnTo>
                  <a:lnTo>
                    <a:pt x="547" y="91"/>
                  </a:lnTo>
                  <a:lnTo>
                    <a:pt x="527" y="111"/>
                  </a:lnTo>
                  <a:lnTo>
                    <a:pt x="499" y="149"/>
                  </a:lnTo>
                  <a:lnTo>
                    <a:pt x="486" y="163"/>
                  </a:lnTo>
                  <a:lnTo>
                    <a:pt x="472" y="163"/>
                  </a:lnTo>
                  <a:lnTo>
                    <a:pt x="444" y="131"/>
                  </a:lnTo>
                  <a:lnTo>
                    <a:pt x="415" y="80"/>
                  </a:lnTo>
                  <a:lnTo>
                    <a:pt x="400" y="55"/>
                  </a:lnTo>
                  <a:lnTo>
                    <a:pt x="384" y="47"/>
                  </a:lnTo>
                  <a:lnTo>
                    <a:pt x="362" y="44"/>
                  </a:lnTo>
                  <a:lnTo>
                    <a:pt x="341" y="60"/>
                  </a:lnTo>
                  <a:lnTo>
                    <a:pt x="313" y="91"/>
                  </a:lnTo>
                  <a:lnTo>
                    <a:pt x="283" y="115"/>
                  </a:lnTo>
                  <a:lnTo>
                    <a:pt x="270" y="123"/>
                  </a:lnTo>
                  <a:lnTo>
                    <a:pt x="244" y="67"/>
                  </a:lnTo>
                  <a:lnTo>
                    <a:pt x="220" y="20"/>
                  </a:lnTo>
                  <a:lnTo>
                    <a:pt x="201" y="0"/>
                  </a:lnTo>
                  <a:lnTo>
                    <a:pt x="177" y="3"/>
                  </a:lnTo>
                  <a:lnTo>
                    <a:pt x="145" y="23"/>
                  </a:lnTo>
                  <a:lnTo>
                    <a:pt x="109" y="56"/>
                  </a:lnTo>
                  <a:lnTo>
                    <a:pt x="73" y="83"/>
                  </a:lnTo>
                  <a:lnTo>
                    <a:pt x="50" y="91"/>
                  </a:lnTo>
                  <a:lnTo>
                    <a:pt x="14" y="96"/>
                  </a:lnTo>
                  <a:lnTo>
                    <a:pt x="0" y="10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6" name="Freeform 27"/>
            <p:cNvSpPr>
              <a:spLocks/>
            </p:cNvSpPr>
            <p:nvPr/>
          </p:nvSpPr>
          <p:spPr bwMode="auto">
            <a:xfrm>
              <a:off x="3626" y="2112"/>
              <a:ext cx="634" cy="223"/>
            </a:xfrm>
            <a:custGeom>
              <a:avLst/>
              <a:gdLst>
                <a:gd name="T0" fmla="*/ 3 w 816"/>
                <a:gd name="T1" fmla="*/ 7 h 287"/>
                <a:gd name="T2" fmla="*/ 7 w 816"/>
                <a:gd name="T3" fmla="*/ 5 h 287"/>
                <a:gd name="T4" fmla="*/ 9 w 816"/>
                <a:gd name="T5" fmla="*/ 4 h 287"/>
                <a:gd name="T6" fmla="*/ 9 w 816"/>
                <a:gd name="T7" fmla="*/ 2 h 287"/>
                <a:gd name="T8" fmla="*/ 11 w 816"/>
                <a:gd name="T9" fmla="*/ 2 h 287"/>
                <a:gd name="T10" fmla="*/ 12 w 816"/>
                <a:gd name="T11" fmla="*/ 7 h 287"/>
                <a:gd name="T12" fmla="*/ 15 w 816"/>
                <a:gd name="T13" fmla="*/ 12 h 287"/>
                <a:gd name="T14" fmla="*/ 18 w 816"/>
                <a:gd name="T15" fmla="*/ 12 h 287"/>
                <a:gd name="T16" fmla="*/ 19 w 816"/>
                <a:gd name="T17" fmla="*/ 12 h 287"/>
                <a:gd name="T18" fmla="*/ 18 w 816"/>
                <a:gd name="T19" fmla="*/ 9 h 287"/>
                <a:gd name="T20" fmla="*/ 19 w 816"/>
                <a:gd name="T21" fmla="*/ 9 h 287"/>
                <a:gd name="T22" fmla="*/ 21 w 816"/>
                <a:gd name="T23" fmla="*/ 4 h 287"/>
                <a:gd name="T24" fmla="*/ 23 w 816"/>
                <a:gd name="T25" fmla="*/ 3 h 287"/>
                <a:gd name="T26" fmla="*/ 24 w 816"/>
                <a:gd name="T27" fmla="*/ 7 h 287"/>
                <a:gd name="T28" fmla="*/ 26 w 816"/>
                <a:gd name="T29" fmla="*/ 11 h 287"/>
                <a:gd name="T30" fmla="*/ 29 w 816"/>
                <a:gd name="T31" fmla="*/ 14 h 287"/>
                <a:gd name="T32" fmla="*/ 31 w 816"/>
                <a:gd name="T33" fmla="*/ 14 h 287"/>
                <a:gd name="T34" fmla="*/ 31 w 816"/>
                <a:gd name="T35" fmla="*/ 11 h 287"/>
                <a:gd name="T36" fmla="*/ 32 w 816"/>
                <a:gd name="T37" fmla="*/ 9 h 287"/>
                <a:gd name="T38" fmla="*/ 35 w 816"/>
                <a:gd name="T39" fmla="*/ 9 h 287"/>
                <a:gd name="T40" fmla="*/ 35 w 816"/>
                <a:gd name="T41" fmla="*/ 4 h 287"/>
                <a:gd name="T42" fmla="*/ 35 w 816"/>
                <a:gd name="T43" fmla="*/ 5 h 287"/>
                <a:gd name="T44" fmla="*/ 37 w 816"/>
                <a:gd name="T45" fmla="*/ 11 h 287"/>
                <a:gd name="T46" fmla="*/ 40 w 816"/>
                <a:gd name="T47" fmla="*/ 15 h 287"/>
                <a:gd name="T48" fmla="*/ 43 w 816"/>
                <a:gd name="T49" fmla="*/ 16 h 287"/>
                <a:gd name="T50" fmla="*/ 44 w 816"/>
                <a:gd name="T51" fmla="*/ 15 h 287"/>
                <a:gd name="T52" fmla="*/ 44 w 816"/>
                <a:gd name="T53" fmla="*/ 12 h 287"/>
                <a:gd name="T54" fmla="*/ 47 w 816"/>
                <a:gd name="T55" fmla="*/ 12 h 287"/>
                <a:gd name="T56" fmla="*/ 51 w 816"/>
                <a:gd name="T57" fmla="*/ 9 h 287"/>
                <a:gd name="T58" fmla="*/ 47 w 816"/>
                <a:gd name="T59" fmla="*/ 12 h 287"/>
                <a:gd name="T60" fmla="*/ 45 w 816"/>
                <a:gd name="T61" fmla="*/ 16 h 287"/>
                <a:gd name="T62" fmla="*/ 41 w 816"/>
                <a:gd name="T63" fmla="*/ 18 h 287"/>
                <a:gd name="T64" fmla="*/ 37 w 816"/>
                <a:gd name="T65" fmla="*/ 12 h 287"/>
                <a:gd name="T66" fmla="*/ 35 w 816"/>
                <a:gd name="T67" fmla="*/ 11 h 287"/>
                <a:gd name="T68" fmla="*/ 33 w 816"/>
                <a:gd name="T69" fmla="*/ 14 h 287"/>
                <a:gd name="T70" fmla="*/ 29 w 816"/>
                <a:gd name="T71" fmla="*/ 16 h 287"/>
                <a:gd name="T72" fmla="*/ 26 w 816"/>
                <a:gd name="T73" fmla="*/ 12 h 287"/>
                <a:gd name="T74" fmla="*/ 23 w 816"/>
                <a:gd name="T75" fmla="*/ 7 h 287"/>
                <a:gd name="T76" fmla="*/ 20 w 816"/>
                <a:gd name="T77" fmla="*/ 11 h 287"/>
                <a:gd name="T78" fmla="*/ 19 w 816"/>
                <a:gd name="T79" fmla="*/ 14 h 287"/>
                <a:gd name="T80" fmla="*/ 15 w 816"/>
                <a:gd name="T81" fmla="*/ 12 h 287"/>
                <a:gd name="T82" fmla="*/ 12 w 816"/>
                <a:gd name="T83" fmla="*/ 9 h 287"/>
                <a:gd name="T84" fmla="*/ 9 w 816"/>
                <a:gd name="T85" fmla="*/ 5 h 287"/>
                <a:gd name="T86" fmla="*/ 4 w 816"/>
                <a:gd name="T87" fmla="*/ 9 h 287"/>
                <a:gd name="T88" fmla="*/ 0 w 816"/>
                <a:gd name="T89" fmla="*/ 9 h 2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6"/>
                <a:gd name="T136" fmla="*/ 0 h 287"/>
                <a:gd name="T137" fmla="*/ 816 w 816"/>
                <a:gd name="T138" fmla="*/ 287 h 2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6" h="287">
                  <a:moveTo>
                    <a:pt x="17" y="116"/>
                  </a:moveTo>
                  <a:lnTo>
                    <a:pt x="54" y="119"/>
                  </a:lnTo>
                  <a:lnTo>
                    <a:pt x="81" y="107"/>
                  </a:lnTo>
                  <a:lnTo>
                    <a:pt x="113" y="95"/>
                  </a:lnTo>
                  <a:lnTo>
                    <a:pt x="132" y="79"/>
                  </a:lnTo>
                  <a:lnTo>
                    <a:pt x="156" y="72"/>
                  </a:lnTo>
                  <a:lnTo>
                    <a:pt x="162" y="67"/>
                  </a:lnTo>
                  <a:lnTo>
                    <a:pt x="144" y="24"/>
                  </a:lnTo>
                  <a:lnTo>
                    <a:pt x="174" y="0"/>
                  </a:lnTo>
                  <a:lnTo>
                    <a:pt x="168" y="28"/>
                  </a:lnTo>
                  <a:lnTo>
                    <a:pt x="179" y="55"/>
                  </a:lnTo>
                  <a:lnTo>
                    <a:pt x="202" y="108"/>
                  </a:lnTo>
                  <a:lnTo>
                    <a:pt x="221" y="144"/>
                  </a:lnTo>
                  <a:lnTo>
                    <a:pt x="238" y="179"/>
                  </a:lnTo>
                  <a:lnTo>
                    <a:pt x="257" y="192"/>
                  </a:lnTo>
                  <a:lnTo>
                    <a:pt x="270" y="200"/>
                  </a:lnTo>
                  <a:lnTo>
                    <a:pt x="288" y="199"/>
                  </a:lnTo>
                  <a:lnTo>
                    <a:pt x="297" y="179"/>
                  </a:lnTo>
                  <a:lnTo>
                    <a:pt x="296" y="164"/>
                  </a:lnTo>
                  <a:lnTo>
                    <a:pt x="276" y="127"/>
                  </a:lnTo>
                  <a:lnTo>
                    <a:pt x="297" y="111"/>
                  </a:lnTo>
                  <a:lnTo>
                    <a:pt x="309" y="148"/>
                  </a:lnTo>
                  <a:lnTo>
                    <a:pt x="360" y="92"/>
                  </a:lnTo>
                  <a:lnTo>
                    <a:pt x="339" y="60"/>
                  </a:lnTo>
                  <a:lnTo>
                    <a:pt x="372" y="28"/>
                  </a:lnTo>
                  <a:lnTo>
                    <a:pt x="371" y="52"/>
                  </a:lnTo>
                  <a:lnTo>
                    <a:pt x="372" y="79"/>
                  </a:lnTo>
                  <a:lnTo>
                    <a:pt x="384" y="108"/>
                  </a:lnTo>
                  <a:lnTo>
                    <a:pt x="399" y="143"/>
                  </a:lnTo>
                  <a:lnTo>
                    <a:pt x="423" y="175"/>
                  </a:lnTo>
                  <a:lnTo>
                    <a:pt x="443" y="203"/>
                  </a:lnTo>
                  <a:lnTo>
                    <a:pt x="458" y="228"/>
                  </a:lnTo>
                  <a:lnTo>
                    <a:pt x="478" y="227"/>
                  </a:lnTo>
                  <a:lnTo>
                    <a:pt x="506" y="219"/>
                  </a:lnTo>
                  <a:lnTo>
                    <a:pt x="508" y="199"/>
                  </a:lnTo>
                  <a:lnTo>
                    <a:pt x="502" y="176"/>
                  </a:lnTo>
                  <a:lnTo>
                    <a:pt x="481" y="147"/>
                  </a:lnTo>
                  <a:lnTo>
                    <a:pt x="510" y="144"/>
                  </a:lnTo>
                  <a:lnTo>
                    <a:pt x="525" y="172"/>
                  </a:lnTo>
                  <a:lnTo>
                    <a:pt x="557" y="136"/>
                  </a:lnTo>
                  <a:lnTo>
                    <a:pt x="545" y="103"/>
                  </a:lnTo>
                  <a:lnTo>
                    <a:pt x="565" y="75"/>
                  </a:lnTo>
                  <a:lnTo>
                    <a:pt x="571" y="64"/>
                  </a:lnTo>
                  <a:lnTo>
                    <a:pt x="568" y="95"/>
                  </a:lnTo>
                  <a:lnTo>
                    <a:pt x="575" y="124"/>
                  </a:lnTo>
                  <a:lnTo>
                    <a:pt x="588" y="164"/>
                  </a:lnTo>
                  <a:lnTo>
                    <a:pt x="612" y="199"/>
                  </a:lnTo>
                  <a:lnTo>
                    <a:pt x="638" y="231"/>
                  </a:lnTo>
                  <a:lnTo>
                    <a:pt x="667" y="255"/>
                  </a:lnTo>
                  <a:lnTo>
                    <a:pt x="682" y="260"/>
                  </a:lnTo>
                  <a:lnTo>
                    <a:pt x="698" y="248"/>
                  </a:lnTo>
                  <a:lnTo>
                    <a:pt x="702" y="239"/>
                  </a:lnTo>
                  <a:lnTo>
                    <a:pt x="686" y="200"/>
                  </a:lnTo>
                  <a:lnTo>
                    <a:pt x="710" y="195"/>
                  </a:lnTo>
                  <a:lnTo>
                    <a:pt x="716" y="227"/>
                  </a:lnTo>
                  <a:lnTo>
                    <a:pt x="752" y="188"/>
                  </a:lnTo>
                  <a:lnTo>
                    <a:pt x="795" y="163"/>
                  </a:lnTo>
                  <a:lnTo>
                    <a:pt x="816" y="156"/>
                  </a:lnTo>
                  <a:lnTo>
                    <a:pt x="803" y="180"/>
                  </a:lnTo>
                  <a:lnTo>
                    <a:pt x="757" y="207"/>
                  </a:lnTo>
                  <a:lnTo>
                    <a:pt x="730" y="235"/>
                  </a:lnTo>
                  <a:lnTo>
                    <a:pt x="720" y="251"/>
                  </a:lnTo>
                  <a:lnTo>
                    <a:pt x="698" y="275"/>
                  </a:lnTo>
                  <a:lnTo>
                    <a:pt x="667" y="287"/>
                  </a:lnTo>
                  <a:lnTo>
                    <a:pt x="627" y="252"/>
                  </a:lnTo>
                  <a:lnTo>
                    <a:pt x="595" y="207"/>
                  </a:lnTo>
                  <a:lnTo>
                    <a:pt x="567" y="171"/>
                  </a:lnTo>
                  <a:lnTo>
                    <a:pt x="559" y="171"/>
                  </a:lnTo>
                  <a:lnTo>
                    <a:pt x="529" y="199"/>
                  </a:lnTo>
                  <a:lnTo>
                    <a:pt x="521" y="219"/>
                  </a:lnTo>
                  <a:lnTo>
                    <a:pt x="498" y="243"/>
                  </a:lnTo>
                  <a:lnTo>
                    <a:pt x="457" y="252"/>
                  </a:lnTo>
                  <a:lnTo>
                    <a:pt x="434" y="235"/>
                  </a:lnTo>
                  <a:lnTo>
                    <a:pt x="411" y="188"/>
                  </a:lnTo>
                  <a:lnTo>
                    <a:pt x="386" y="156"/>
                  </a:lnTo>
                  <a:lnTo>
                    <a:pt x="364" y="116"/>
                  </a:lnTo>
                  <a:lnTo>
                    <a:pt x="324" y="164"/>
                  </a:lnTo>
                  <a:lnTo>
                    <a:pt x="317" y="176"/>
                  </a:lnTo>
                  <a:lnTo>
                    <a:pt x="316" y="196"/>
                  </a:lnTo>
                  <a:lnTo>
                    <a:pt x="297" y="212"/>
                  </a:lnTo>
                  <a:lnTo>
                    <a:pt x="266" y="220"/>
                  </a:lnTo>
                  <a:lnTo>
                    <a:pt x="237" y="204"/>
                  </a:lnTo>
                  <a:lnTo>
                    <a:pt x="210" y="171"/>
                  </a:lnTo>
                  <a:lnTo>
                    <a:pt x="195" y="136"/>
                  </a:lnTo>
                  <a:lnTo>
                    <a:pt x="174" y="100"/>
                  </a:lnTo>
                  <a:lnTo>
                    <a:pt x="160" y="87"/>
                  </a:lnTo>
                  <a:lnTo>
                    <a:pt x="109" y="115"/>
                  </a:lnTo>
                  <a:lnTo>
                    <a:pt x="73" y="136"/>
                  </a:lnTo>
                  <a:lnTo>
                    <a:pt x="34" y="143"/>
                  </a:lnTo>
                  <a:lnTo>
                    <a:pt x="0" y="140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7" name="Freeform 28"/>
            <p:cNvSpPr>
              <a:spLocks/>
            </p:cNvSpPr>
            <p:nvPr/>
          </p:nvSpPr>
          <p:spPr bwMode="auto">
            <a:xfrm>
              <a:off x="4233" y="2136"/>
              <a:ext cx="627" cy="234"/>
            </a:xfrm>
            <a:custGeom>
              <a:avLst/>
              <a:gdLst>
                <a:gd name="T0" fmla="*/ 2 w 807"/>
                <a:gd name="T1" fmla="*/ 5 h 301"/>
                <a:gd name="T2" fmla="*/ 2 w 807"/>
                <a:gd name="T3" fmla="*/ 5 h 301"/>
                <a:gd name="T4" fmla="*/ 7 w 807"/>
                <a:gd name="T5" fmla="*/ 4 h 301"/>
                <a:gd name="T6" fmla="*/ 9 w 807"/>
                <a:gd name="T7" fmla="*/ 2 h 301"/>
                <a:gd name="T8" fmla="*/ 12 w 807"/>
                <a:gd name="T9" fmla="*/ 0 h 301"/>
                <a:gd name="T10" fmla="*/ 14 w 807"/>
                <a:gd name="T11" fmla="*/ 2 h 301"/>
                <a:gd name="T12" fmla="*/ 16 w 807"/>
                <a:gd name="T13" fmla="*/ 4 h 301"/>
                <a:gd name="T14" fmla="*/ 18 w 807"/>
                <a:gd name="T15" fmla="*/ 9 h 301"/>
                <a:gd name="T16" fmla="*/ 21 w 807"/>
                <a:gd name="T17" fmla="*/ 4 h 301"/>
                <a:gd name="T18" fmla="*/ 23 w 807"/>
                <a:gd name="T19" fmla="*/ 3 h 301"/>
                <a:gd name="T20" fmla="*/ 23 w 807"/>
                <a:gd name="T21" fmla="*/ 2 h 301"/>
                <a:gd name="T22" fmla="*/ 25 w 807"/>
                <a:gd name="T23" fmla="*/ 3 h 301"/>
                <a:gd name="T24" fmla="*/ 26 w 807"/>
                <a:gd name="T25" fmla="*/ 5 h 301"/>
                <a:gd name="T26" fmla="*/ 29 w 807"/>
                <a:gd name="T27" fmla="*/ 7 h 301"/>
                <a:gd name="T28" fmla="*/ 30 w 807"/>
                <a:gd name="T29" fmla="*/ 11 h 301"/>
                <a:gd name="T30" fmla="*/ 31 w 807"/>
                <a:gd name="T31" fmla="*/ 10 h 301"/>
                <a:gd name="T32" fmla="*/ 33 w 807"/>
                <a:gd name="T33" fmla="*/ 7 h 301"/>
                <a:gd name="T34" fmla="*/ 35 w 807"/>
                <a:gd name="T35" fmla="*/ 5 h 301"/>
                <a:gd name="T36" fmla="*/ 37 w 807"/>
                <a:gd name="T37" fmla="*/ 5 h 301"/>
                <a:gd name="T38" fmla="*/ 37 w 807"/>
                <a:gd name="T39" fmla="*/ 7 h 301"/>
                <a:gd name="T40" fmla="*/ 39 w 807"/>
                <a:gd name="T41" fmla="*/ 7 h 301"/>
                <a:gd name="T42" fmla="*/ 40 w 807"/>
                <a:gd name="T43" fmla="*/ 10 h 301"/>
                <a:gd name="T44" fmla="*/ 42 w 807"/>
                <a:gd name="T45" fmla="*/ 12 h 301"/>
                <a:gd name="T46" fmla="*/ 43 w 807"/>
                <a:gd name="T47" fmla="*/ 14 h 301"/>
                <a:gd name="T48" fmla="*/ 45 w 807"/>
                <a:gd name="T49" fmla="*/ 12 h 301"/>
                <a:gd name="T50" fmla="*/ 49 w 807"/>
                <a:gd name="T51" fmla="*/ 9 h 301"/>
                <a:gd name="T52" fmla="*/ 50 w 807"/>
                <a:gd name="T53" fmla="*/ 9 h 301"/>
                <a:gd name="T54" fmla="*/ 50 w 807"/>
                <a:gd name="T55" fmla="*/ 12 h 301"/>
                <a:gd name="T56" fmla="*/ 47 w 807"/>
                <a:gd name="T57" fmla="*/ 15 h 301"/>
                <a:gd name="T58" fmla="*/ 44 w 807"/>
                <a:gd name="T59" fmla="*/ 18 h 301"/>
                <a:gd name="T60" fmla="*/ 41 w 807"/>
                <a:gd name="T61" fmla="*/ 19 h 301"/>
                <a:gd name="T62" fmla="*/ 40 w 807"/>
                <a:gd name="T63" fmla="*/ 18 h 301"/>
                <a:gd name="T64" fmla="*/ 37 w 807"/>
                <a:gd name="T65" fmla="*/ 15 h 301"/>
                <a:gd name="T66" fmla="*/ 35 w 807"/>
                <a:gd name="T67" fmla="*/ 11 h 301"/>
                <a:gd name="T68" fmla="*/ 32 w 807"/>
                <a:gd name="T69" fmla="*/ 14 h 301"/>
                <a:gd name="T70" fmla="*/ 32 w 807"/>
                <a:gd name="T71" fmla="*/ 16 h 301"/>
                <a:gd name="T72" fmla="*/ 30 w 807"/>
                <a:gd name="T73" fmla="*/ 16 h 301"/>
                <a:gd name="T74" fmla="*/ 27 w 807"/>
                <a:gd name="T75" fmla="*/ 16 h 301"/>
                <a:gd name="T76" fmla="*/ 26 w 807"/>
                <a:gd name="T77" fmla="*/ 15 h 301"/>
                <a:gd name="T78" fmla="*/ 23 w 807"/>
                <a:gd name="T79" fmla="*/ 11 h 301"/>
                <a:gd name="T80" fmla="*/ 23 w 807"/>
                <a:gd name="T81" fmla="*/ 7 h 301"/>
                <a:gd name="T82" fmla="*/ 20 w 807"/>
                <a:gd name="T83" fmla="*/ 11 h 301"/>
                <a:gd name="T84" fmla="*/ 19 w 807"/>
                <a:gd name="T85" fmla="*/ 12 h 301"/>
                <a:gd name="T86" fmla="*/ 19 w 807"/>
                <a:gd name="T87" fmla="*/ 14 h 301"/>
                <a:gd name="T88" fmla="*/ 18 w 807"/>
                <a:gd name="T89" fmla="*/ 15 h 301"/>
                <a:gd name="T90" fmla="*/ 16 w 807"/>
                <a:gd name="T91" fmla="*/ 15 h 301"/>
                <a:gd name="T92" fmla="*/ 14 w 807"/>
                <a:gd name="T93" fmla="*/ 13 h 301"/>
                <a:gd name="T94" fmla="*/ 12 w 807"/>
                <a:gd name="T95" fmla="*/ 9 h 301"/>
                <a:gd name="T96" fmla="*/ 9 w 807"/>
                <a:gd name="T97" fmla="*/ 5 h 301"/>
                <a:gd name="T98" fmla="*/ 7 w 807"/>
                <a:gd name="T99" fmla="*/ 7 h 301"/>
                <a:gd name="T100" fmla="*/ 3 w 807"/>
                <a:gd name="T101" fmla="*/ 9 h 301"/>
                <a:gd name="T102" fmla="*/ 0 w 807"/>
                <a:gd name="T103" fmla="*/ 9 h 301"/>
                <a:gd name="T104" fmla="*/ 2 w 807"/>
                <a:gd name="T105" fmla="*/ 5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07"/>
                <a:gd name="T160" fmla="*/ 0 h 301"/>
                <a:gd name="T161" fmla="*/ 807 w 807"/>
                <a:gd name="T162" fmla="*/ 301 h 3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07" h="301">
                  <a:moveTo>
                    <a:pt x="21" y="91"/>
                  </a:moveTo>
                  <a:lnTo>
                    <a:pt x="45" y="91"/>
                  </a:lnTo>
                  <a:lnTo>
                    <a:pt x="100" y="75"/>
                  </a:lnTo>
                  <a:lnTo>
                    <a:pt x="155" y="27"/>
                  </a:lnTo>
                  <a:lnTo>
                    <a:pt x="197" y="0"/>
                  </a:lnTo>
                  <a:lnTo>
                    <a:pt x="212" y="5"/>
                  </a:lnTo>
                  <a:lnTo>
                    <a:pt x="246" y="59"/>
                  </a:lnTo>
                  <a:lnTo>
                    <a:pt x="278" y="128"/>
                  </a:lnTo>
                  <a:lnTo>
                    <a:pt x="341" y="75"/>
                  </a:lnTo>
                  <a:lnTo>
                    <a:pt x="362" y="48"/>
                  </a:lnTo>
                  <a:lnTo>
                    <a:pt x="377" y="45"/>
                  </a:lnTo>
                  <a:lnTo>
                    <a:pt x="398" y="48"/>
                  </a:lnTo>
                  <a:lnTo>
                    <a:pt x="427" y="85"/>
                  </a:lnTo>
                  <a:lnTo>
                    <a:pt x="448" y="125"/>
                  </a:lnTo>
                  <a:lnTo>
                    <a:pt x="477" y="165"/>
                  </a:lnTo>
                  <a:lnTo>
                    <a:pt x="498" y="162"/>
                  </a:lnTo>
                  <a:lnTo>
                    <a:pt x="529" y="123"/>
                  </a:lnTo>
                  <a:lnTo>
                    <a:pt x="561" y="88"/>
                  </a:lnTo>
                  <a:lnTo>
                    <a:pt x="579" y="85"/>
                  </a:lnTo>
                  <a:lnTo>
                    <a:pt x="603" y="99"/>
                  </a:lnTo>
                  <a:lnTo>
                    <a:pt x="621" y="112"/>
                  </a:lnTo>
                  <a:lnTo>
                    <a:pt x="639" y="162"/>
                  </a:lnTo>
                  <a:lnTo>
                    <a:pt x="671" y="200"/>
                  </a:lnTo>
                  <a:lnTo>
                    <a:pt x="692" y="218"/>
                  </a:lnTo>
                  <a:lnTo>
                    <a:pt x="731" y="178"/>
                  </a:lnTo>
                  <a:lnTo>
                    <a:pt x="783" y="152"/>
                  </a:lnTo>
                  <a:lnTo>
                    <a:pt x="807" y="157"/>
                  </a:lnTo>
                  <a:lnTo>
                    <a:pt x="797" y="189"/>
                  </a:lnTo>
                  <a:lnTo>
                    <a:pt x="744" y="226"/>
                  </a:lnTo>
                  <a:lnTo>
                    <a:pt x="702" y="277"/>
                  </a:lnTo>
                  <a:lnTo>
                    <a:pt x="666" y="301"/>
                  </a:lnTo>
                  <a:lnTo>
                    <a:pt x="642" y="288"/>
                  </a:lnTo>
                  <a:lnTo>
                    <a:pt x="597" y="229"/>
                  </a:lnTo>
                  <a:lnTo>
                    <a:pt x="563" y="170"/>
                  </a:lnTo>
                  <a:lnTo>
                    <a:pt x="516" y="218"/>
                  </a:lnTo>
                  <a:lnTo>
                    <a:pt x="508" y="245"/>
                  </a:lnTo>
                  <a:lnTo>
                    <a:pt x="472" y="261"/>
                  </a:lnTo>
                  <a:lnTo>
                    <a:pt x="443" y="264"/>
                  </a:lnTo>
                  <a:lnTo>
                    <a:pt x="417" y="229"/>
                  </a:lnTo>
                  <a:lnTo>
                    <a:pt x="380" y="168"/>
                  </a:lnTo>
                  <a:lnTo>
                    <a:pt x="362" y="125"/>
                  </a:lnTo>
                  <a:lnTo>
                    <a:pt x="322" y="165"/>
                  </a:lnTo>
                  <a:lnTo>
                    <a:pt x="304" y="184"/>
                  </a:lnTo>
                  <a:lnTo>
                    <a:pt x="296" y="218"/>
                  </a:lnTo>
                  <a:lnTo>
                    <a:pt x="280" y="234"/>
                  </a:lnTo>
                  <a:lnTo>
                    <a:pt x="254" y="234"/>
                  </a:lnTo>
                  <a:lnTo>
                    <a:pt x="217" y="208"/>
                  </a:lnTo>
                  <a:lnTo>
                    <a:pt x="189" y="152"/>
                  </a:lnTo>
                  <a:lnTo>
                    <a:pt x="157" y="96"/>
                  </a:lnTo>
                  <a:lnTo>
                    <a:pt x="107" y="125"/>
                  </a:lnTo>
                  <a:lnTo>
                    <a:pt x="58" y="152"/>
                  </a:lnTo>
                  <a:lnTo>
                    <a:pt x="0" y="152"/>
                  </a:lnTo>
                  <a:lnTo>
                    <a:pt x="21" y="9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8" name="Freeform 29"/>
            <p:cNvSpPr>
              <a:spLocks/>
            </p:cNvSpPr>
            <p:nvPr/>
          </p:nvSpPr>
          <p:spPr bwMode="auto">
            <a:xfrm>
              <a:off x="4239" y="2127"/>
              <a:ext cx="629" cy="190"/>
            </a:xfrm>
            <a:custGeom>
              <a:avLst/>
              <a:gdLst>
                <a:gd name="T0" fmla="*/ 3 w 810"/>
                <a:gd name="T1" fmla="*/ 7 h 245"/>
                <a:gd name="T2" fmla="*/ 7 w 810"/>
                <a:gd name="T3" fmla="*/ 5 h 245"/>
                <a:gd name="T4" fmla="*/ 12 w 810"/>
                <a:gd name="T5" fmla="*/ 2 h 245"/>
                <a:gd name="T6" fmla="*/ 12 w 810"/>
                <a:gd name="T7" fmla="*/ 2 h 245"/>
                <a:gd name="T8" fmla="*/ 16 w 810"/>
                <a:gd name="T9" fmla="*/ 9 h 245"/>
                <a:gd name="T10" fmla="*/ 18 w 810"/>
                <a:gd name="T11" fmla="*/ 9 h 245"/>
                <a:gd name="T12" fmla="*/ 22 w 810"/>
                <a:gd name="T13" fmla="*/ 5 h 245"/>
                <a:gd name="T14" fmla="*/ 23 w 810"/>
                <a:gd name="T15" fmla="*/ 4 h 245"/>
                <a:gd name="T16" fmla="*/ 27 w 810"/>
                <a:gd name="T17" fmla="*/ 9 h 245"/>
                <a:gd name="T18" fmla="*/ 30 w 810"/>
                <a:gd name="T19" fmla="*/ 12 h 245"/>
                <a:gd name="T20" fmla="*/ 33 w 810"/>
                <a:gd name="T21" fmla="*/ 9 h 245"/>
                <a:gd name="T22" fmla="*/ 35 w 810"/>
                <a:gd name="T23" fmla="*/ 7 h 245"/>
                <a:gd name="T24" fmla="*/ 39 w 810"/>
                <a:gd name="T25" fmla="*/ 12 h 245"/>
                <a:gd name="T26" fmla="*/ 42 w 810"/>
                <a:gd name="T27" fmla="*/ 15 h 245"/>
                <a:gd name="T28" fmla="*/ 45 w 810"/>
                <a:gd name="T29" fmla="*/ 13 h 245"/>
                <a:gd name="T30" fmla="*/ 49 w 810"/>
                <a:gd name="T31" fmla="*/ 11 h 245"/>
                <a:gd name="T32" fmla="*/ 49 w 810"/>
                <a:gd name="T33" fmla="*/ 9 h 245"/>
                <a:gd name="T34" fmla="*/ 42 w 810"/>
                <a:gd name="T35" fmla="*/ 13 h 245"/>
                <a:gd name="T36" fmla="*/ 39 w 810"/>
                <a:gd name="T37" fmla="*/ 10 h 245"/>
                <a:gd name="T38" fmla="*/ 36 w 810"/>
                <a:gd name="T39" fmla="*/ 6 h 245"/>
                <a:gd name="T40" fmla="*/ 33 w 810"/>
                <a:gd name="T41" fmla="*/ 5 h 245"/>
                <a:gd name="T42" fmla="*/ 31 w 810"/>
                <a:gd name="T43" fmla="*/ 9 h 245"/>
                <a:gd name="T44" fmla="*/ 30 w 810"/>
                <a:gd name="T45" fmla="*/ 10 h 245"/>
                <a:gd name="T46" fmla="*/ 26 w 810"/>
                <a:gd name="T47" fmla="*/ 5 h 245"/>
                <a:gd name="T48" fmla="*/ 23 w 810"/>
                <a:gd name="T49" fmla="*/ 3 h 245"/>
                <a:gd name="T50" fmla="*/ 21 w 810"/>
                <a:gd name="T51" fmla="*/ 4 h 245"/>
                <a:gd name="T52" fmla="*/ 18 w 810"/>
                <a:gd name="T53" fmla="*/ 7 h 245"/>
                <a:gd name="T54" fmla="*/ 16 w 810"/>
                <a:gd name="T55" fmla="*/ 4 h 245"/>
                <a:gd name="T56" fmla="*/ 12 w 810"/>
                <a:gd name="T57" fmla="*/ 0 h 245"/>
                <a:gd name="T58" fmla="*/ 9 w 810"/>
                <a:gd name="T59" fmla="*/ 2 h 245"/>
                <a:gd name="T60" fmla="*/ 4 w 810"/>
                <a:gd name="T61" fmla="*/ 5 h 245"/>
                <a:gd name="T62" fmla="*/ 2 w 810"/>
                <a:gd name="T63" fmla="*/ 5 h 245"/>
                <a:gd name="T64" fmla="*/ 2 w 810"/>
                <a:gd name="T65" fmla="*/ 7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0"/>
                <a:gd name="T100" fmla="*/ 0 h 245"/>
                <a:gd name="T101" fmla="*/ 810 w 81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0" h="245">
                  <a:moveTo>
                    <a:pt x="8" y="115"/>
                  </a:moveTo>
                  <a:lnTo>
                    <a:pt x="47" y="112"/>
                  </a:lnTo>
                  <a:lnTo>
                    <a:pt x="81" y="99"/>
                  </a:lnTo>
                  <a:lnTo>
                    <a:pt x="110" y="83"/>
                  </a:lnTo>
                  <a:lnTo>
                    <a:pt x="148" y="55"/>
                  </a:lnTo>
                  <a:lnTo>
                    <a:pt x="180" y="27"/>
                  </a:lnTo>
                  <a:lnTo>
                    <a:pt x="191" y="24"/>
                  </a:lnTo>
                  <a:lnTo>
                    <a:pt x="204" y="36"/>
                  </a:lnTo>
                  <a:lnTo>
                    <a:pt x="240" y="108"/>
                  </a:lnTo>
                  <a:lnTo>
                    <a:pt x="254" y="149"/>
                  </a:lnTo>
                  <a:lnTo>
                    <a:pt x="263" y="163"/>
                  </a:lnTo>
                  <a:lnTo>
                    <a:pt x="286" y="149"/>
                  </a:lnTo>
                  <a:lnTo>
                    <a:pt x="318" y="112"/>
                  </a:lnTo>
                  <a:lnTo>
                    <a:pt x="346" y="83"/>
                  </a:lnTo>
                  <a:lnTo>
                    <a:pt x="364" y="64"/>
                  </a:lnTo>
                  <a:lnTo>
                    <a:pt x="384" y="67"/>
                  </a:lnTo>
                  <a:lnTo>
                    <a:pt x="397" y="88"/>
                  </a:lnTo>
                  <a:lnTo>
                    <a:pt x="435" y="153"/>
                  </a:lnTo>
                  <a:lnTo>
                    <a:pt x="463" y="189"/>
                  </a:lnTo>
                  <a:lnTo>
                    <a:pt x="484" y="197"/>
                  </a:lnTo>
                  <a:lnTo>
                    <a:pt x="506" y="179"/>
                  </a:lnTo>
                  <a:lnTo>
                    <a:pt x="526" y="147"/>
                  </a:lnTo>
                  <a:lnTo>
                    <a:pt x="557" y="112"/>
                  </a:lnTo>
                  <a:lnTo>
                    <a:pt x="570" y="108"/>
                  </a:lnTo>
                  <a:lnTo>
                    <a:pt x="602" y="129"/>
                  </a:lnTo>
                  <a:lnTo>
                    <a:pt x="624" y="185"/>
                  </a:lnTo>
                  <a:lnTo>
                    <a:pt x="653" y="228"/>
                  </a:lnTo>
                  <a:lnTo>
                    <a:pt x="672" y="245"/>
                  </a:lnTo>
                  <a:lnTo>
                    <a:pt x="691" y="244"/>
                  </a:lnTo>
                  <a:lnTo>
                    <a:pt x="726" y="212"/>
                  </a:lnTo>
                  <a:lnTo>
                    <a:pt x="763" y="187"/>
                  </a:lnTo>
                  <a:lnTo>
                    <a:pt x="781" y="179"/>
                  </a:lnTo>
                  <a:lnTo>
                    <a:pt x="810" y="167"/>
                  </a:lnTo>
                  <a:lnTo>
                    <a:pt x="782" y="149"/>
                  </a:lnTo>
                  <a:lnTo>
                    <a:pt x="720" y="179"/>
                  </a:lnTo>
                  <a:lnTo>
                    <a:pt x="680" y="213"/>
                  </a:lnTo>
                  <a:lnTo>
                    <a:pt x="661" y="199"/>
                  </a:lnTo>
                  <a:lnTo>
                    <a:pt x="637" y="165"/>
                  </a:lnTo>
                  <a:lnTo>
                    <a:pt x="620" y="120"/>
                  </a:lnTo>
                  <a:lnTo>
                    <a:pt x="598" y="103"/>
                  </a:lnTo>
                  <a:lnTo>
                    <a:pt x="574" y="88"/>
                  </a:lnTo>
                  <a:lnTo>
                    <a:pt x="547" y="91"/>
                  </a:lnTo>
                  <a:lnTo>
                    <a:pt x="527" y="111"/>
                  </a:lnTo>
                  <a:lnTo>
                    <a:pt x="499" y="149"/>
                  </a:lnTo>
                  <a:lnTo>
                    <a:pt x="486" y="163"/>
                  </a:lnTo>
                  <a:lnTo>
                    <a:pt x="472" y="163"/>
                  </a:lnTo>
                  <a:lnTo>
                    <a:pt x="444" y="131"/>
                  </a:lnTo>
                  <a:lnTo>
                    <a:pt x="415" y="80"/>
                  </a:lnTo>
                  <a:lnTo>
                    <a:pt x="400" y="55"/>
                  </a:lnTo>
                  <a:lnTo>
                    <a:pt x="384" y="47"/>
                  </a:lnTo>
                  <a:lnTo>
                    <a:pt x="362" y="44"/>
                  </a:lnTo>
                  <a:lnTo>
                    <a:pt x="341" y="60"/>
                  </a:lnTo>
                  <a:lnTo>
                    <a:pt x="313" y="91"/>
                  </a:lnTo>
                  <a:lnTo>
                    <a:pt x="283" y="115"/>
                  </a:lnTo>
                  <a:lnTo>
                    <a:pt x="270" y="123"/>
                  </a:lnTo>
                  <a:lnTo>
                    <a:pt x="244" y="67"/>
                  </a:lnTo>
                  <a:lnTo>
                    <a:pt x="220" y="20"/>
                  </a:lnTo>
                  <a:lnTo>
                    <a:pt x="201" y="0"/>
                  </a:lnTo>
                  <a:lnTo>
                    <a:pt x="177" y="3"/>
                  </a:lnTo>
                  <a:lnTo>
                    <a:pt x="145" y="23"/>
                  </a:lnTo>
                  <a:lnTo>
                    <a:pt x="109" y="56"/>
                  </a:lnTo>
                  <a:lnTo>
                    <a:pt x="73" y="83"/>
                  </a:lnTo>
                  <a:lnTo>
                    <a:pt x="50" y="91"/>
                  </a:lnTo>
                  <a:lnTo>
                    <a:pt x="14" y="96"/>
                  </a:lnTo>
                  <a:lnTo>
                    <a:pt x="0" y="100"/>
                  </a:lnTo>
                  <a:lnTo>
                    <a:pt x="8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99" name="Freeform 30"/>
            <p:cNvSpPr>
              <a:spLocks/>
            </p:cNvSpPr>
            <p:nvPr/>
          </p:nvSpPr>
          <p:spPr bwMode="auto">
            <a:xfrm>
              <a:off x="4228" y="2154"/>
              <a:ext cx="634" cy="223"/>
            </a:xfrm>
            <a:custGeom>
              <a:avLst/>
              <a:gdLst>
                <a:gd name="T0" fmla="*/ 3 w 816"/>
                <a:gd name="T1" fmla="*/ 7 h 287"/>
                <a:gd name="T2" fmla="*/ 7 w 816"/>
                <a:gd name="T3" fmla="*/ 5 h 287"/>
                <a:gd name="T4" fmla="*/ 9 w 816"/>
                <a:gd name="T5" fmla="*/ 4 h 287"/>
                <a:gd name="T6" fmla="*/ 9 w 816"/>
                <a:gd name="T7" fmla="*/ 2 h 287"/>
                <a:gd name="T8" fmla="*/ 11 w 816"/>
                <a:gd name="T9" fmla="*/ 2 h 287"/>
                <a:gd name="T10" fmla="*/ 12 w 816"/>
                <a:gd name="T11" fmla="*/ 7 h 287"/>
                <a:gd name="T12" fmla="*/ 15 w 816"/>
                <a:gd name="T13" fmla="*/ 12 h 287"/>
                <a:gd name="T14" fmla="*/ 18 w 816"/>
                <a:gd name="T15" fmla="*/ 12 h 287"/>
                <a:gd name="T16" fmla="*/ 19 w 816"/>
                <a:gd name="T17" fmla="*/ 12 h 287"/>
                <a:gd name="T18" fmla="*/ 18 w 816"/>
                <a:gd name="T19" fmla="*/ 9 h 287"/>
                <a:gd name="T20" fmla="*/ 19 w 816"/>
                <a:gd name="T21" fmla="*/ 9 h 287"/>
                <a:gd name="T22" fmla="*/ 21 w 816"/>
                <a:gd name="T23" fmla="*/ 4 h 287"/>
                <a:gd name="T24" fmla="*/ 23 w 816"/>
                <a:gd name="T25" fmla="*/ 3 h 287"/>
                <a:gd name="T26" fmla="*/ 24 w 816"/>
                <a:gd name="T27" fmla="*/ 7 h 287"/>
                <a:gd name="T28" fmla="*/ 26 w 816"/>
                <a:gd name="T29" fmla="*/ 11 h 287"/>
                <a:gd name="T30" fmla="*/ 29 w 816"/>
                <a:gd name="T31" fmla="*/ 14 h 287"/>
                <a:gd name="T32" fmla="*/ 31 w 816"/>
                <a:gd name="T33" fmla="*/ 14 h 287"/>
                <a:gd name="T34" fmla="*/ 31 w 816"/>
                <a:gd name="T35" fmla="*/ 11 h 287"/>
                <a:gd name="T36" fmla="*/ 32 w 816"/>
                <a:gd name="T37" fmla="*/ 9 h 287"/>
                <a:gd name="T38" fmla="*/ 35 w 816"/>
                <a:gd name="T39" fmla="*/ 9 h 287"/>
                <a:gd name="T40" fmla="*/ 35 w 816"/>
                <a:gd name="T41" fmla="*/ 4 h 287"/>
                <a:gd name="T42" fmla="*/ 35 w 816"/>
                <a:gd name="T43" fmla="*/ 5 h 287"/>
                <a:gd name="T44" fmla="*/ 37 w 816"/>
                <a:gd name="T45" fmla="*/ 11 h 287"/>
                <a:gd name="T46" fmla="*/ 40 w 816"/>
                <a:gd name="T47" fmla="*/ 15 h 287"/>
                <a:gd name="T48" fmla="*/ 43 w 816"/>
                <a:gd name="T49" fmla="*/ 16 h 287"/>
                <a:gd name="T50" fmla="*/ 44 w 816"/>
                <a:gd name="T51" fmla="*/ 15 h 287"/>
                <a:gd name="T52" fmla="*/ 44 w 816"/>
                <a:gd name="T53" fmla="*/ 12 h 287"/>
                <a:gd name="T54" fmla="*/ 47 w 816"/>
                <a:gd name="T55" fmla="*/ 12 h 287"/>
                <a:gd name="T56" fmla="*/ 51 w 816"/>
                <a:gd name="T57" fmla="*/ 9 h 287"/>
                <a:gd name="T58" fmla="*/ 47 w 816"/>
                <a:gd name="T59" fmla="*/ 12 h 287"/>
                <a:gd name="T60" fmla="*/ 45 w 816"/>
                <a:gd name="T61" fmla="*/ 16 h 287"/>
                <a:gd name="T62" fmla="*/ 41 w 816"/>
                <a:gd name="T63" fmla="*/ 18 h 287"/>
                <a:gd name="T64" fmla="*/ 37 w 816"/>
                <a:gd name="T65" fmla="*/ 12 h 287"/>
                <a:gd name="T66" fmla="*/ 35 w 816"/>
                <a:gd name="T67" fmla="*/ 11 h 287"/>
                <a:gd name="T68" fmla="*/ 33 w 816"/>
                <a:gd name="T69" fmla="*/ 14 h 287"/>
                <a:gd name="T70" fmla="*/ 29 w 816"/>
                <a:gd name="T71" fmla="*/ 16 h 287"/>
                <a:gd name="T72" fmla="*/ 26 w 816"/>
                <a:gd name="T73" fmla="*/ 12 h 287"/>
                <a:gd name="T74" fmla="*/ 23 w 816"/>
                <a:gd name="T75" fmla="*/ 7 h 287"/>
                <a:gd name="T76" fmla="*/ 20 w 816"/>
                <a:gd name="T77" fmla="*/ 11 h 287"/>
                <a:gd name="T78" fmla="*/ 19 w 816"/>
                <a:gd name="T79" fmla="*/ 14 h 287"/>
                <a:gd name="T80" fmla="*/ 15 w 816"/>
                <a:gd name="T81" fmla="*/ 12 h 287"/>
                <a:gd name="T82" fmla="*/ 12 w 816"/>
                <a:gd name="T83" fmla="*/ 9 h 287"/>
                <a:gd name="T84" fmla="*/ 9 w 816"/>
                <a:gd name="T85" fmla="*/ 5 h 287"/>
                <a:gd name="T86" fmla="*/ 4 w 816"/>
                <a:gd name="T87" fmla="*/ 9 h 287"/>
                <a:gd name="T88" fmla="*/ 0 w 816"/>
                <a:gd name="T89" fmla="*/ 9 h 2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6"/>
                <a:gd name="T136" fmla="*/ 0 h 287"/>
                <a:gd name="T137" fmla="*/ 816 w 816"/>
                <a:gd name="T138" fmla="*/ 287 h 2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6" h="287">
                  <a:moveTo>
                    <a:pt x="17" y="116"/>
                  </a:moveTo>
                  <a:lnTo>
                    <a:pt x="54" y="119"/>
                  </a:lnTo>
                  <a:lnTo>
                    <a:pt x="81" y="107"/>
                  </a:lnTo>
                  <a:lnTo>
                    <a:pt x="113" y="95"/>
                  </a:lnTo>
                  <a:lnTo>
                    <a:pt x="132" y="79"/>
                  </a:lnTo>
                  <a:lnTo>
                    <a:pt x="156" y="72"/>
                  </a:lnTo>
                  <a:lnTo>
                    <a:pt x="162" y="67"/>
                  </a:lnTo>
                  <a:lnTo>
                    <a:pt x="144" y="24"/>
                  </a:lnTo>
                  <a:lnTo>
                    <a:pt x="174" y="0"/>
                  </a:lnTo>
                  <a:lnTo>
                    <a:pt x="168" y="28"/>
                  </a:lnTo>
                  <a:lnTo>
                    <a:pt x="179" y="55"/>
                  </a:lnTo>
                  <a:lnTo>
                    <a:pt x="202" y="108"/>
                  </a:lnTo>
                  <a:lnTo>
                    <a:pt x="221" y="144"/>
                  </a:lnTo>
                  <a:lnTo>
                    <a:pt x="238" y="179"/>
                  </a:lnTo>
                  <a:lnTo>
                    <a:pt x="257" y="192"/>
                  </a:lnTo>
                  <a:lnTo>
                    <a:pt x="270" y="200"/>
                  </a:lnTo>
                  <a:lnTo>
                    <a:pt x="288" y="199"/>
                  </a:lnTo>
                  <a:lnTo>
                    <a:pt x="297" y="179"/>
                  </a:lnTo>
                  <a:lnTo>
                    <a:pt x="296" y="164"/>
                  </a:lnTo>
                  <a:lnTo>
                    <a:pt x="276" y="127"/>
                  </a:lnTo>
                  <a:lnTo>
                    <a:pt x="297" y="111"/>
                  </a:lnTo>
                  <a:lnTo>
                    <a:pt x="309" y="148"/>
                  </a:lnTo>
                  <a:lnTo>
                    <a:pt x="360" y="92"/>
                  </a:lnTo>
                  <a:lnTo>
                    <a:pt x="339" y="60"/>
                  </a:lnTo>
                  <a:lnTo>
                    <a:pt x="372" y="28"/>
                  </a:lnTo>
                  <a:lnTo>
                    <a:pt x="371" y="52"/>
                  </a:lnTo>
                  <a:lnTo>
                    <a:pt x="372" y="79"/>
                  </a:lnTo>
                  <a:lnTo>
                    <a:pt x="384" y="108"/>
                  </a:lnTo>
                  <a:lnTo>
                    <a:pt x="399" y="143"/>
                  </a:lnTo>
                  <a:lnTo>
                    <a:pt x="423" y="175"/>
                  </a:lnTo>
                  <a:lnTo>
                    <a:pt x="443" y="203"/>
                  </a:lnTo>
                  <a:lnTo>
                    <a:pt x="458" y="228"/>
                  </a:lnTo>
                  <a:lnTo>
                    <a:pt x="478" y="227"/>
                  </a:lnTo>
                  <a:lnTo>
                    <a:pt x="506" y="219"/>
                  </a:lnTo>
                  <a:lnTo>
                    <a:pt x="508" y="199"/>
                  </a:lnTo>
                  <a:lnTo>
                    <a:pt x="502" y="176"/>
                  </a:lnTo>
                  <a:lnTo>
                    <a:pt x="481" y="147"/>
                  </a:lnTo>
                  <a:lnTo>
                    <a:pt x="510" y="144"/>
                  </a:lnTo>
                  <a:lnTo>
                    <a:pt x="525" y="172"/>
                  </a:lnTo>
                  <a:lnTo>
                    <a:pt x="557" y="136"/>
                  </a:lnTo>
                  <a:lnTo>
                    <a:pt x="545" y="103"/>
                  </a:lnTo>
                  <a:lnTo>
                    <a:pt x="565" y="75"/>
                  </a:lnTo>
                  <a:lnTo>
                    <a:pt x="571" y="64"/>
                  </a:lnTo>
                  <a:lnTo>
                    <a:pt x="568" y="95"/>
                  </a:lnTo>
                  <a:lnTo>
                    <a:pt x="575" y="124"/>
                  </a:lnTo>
                  <a:lnTo>
                    <a:pt x="588" y="164"/>
                  </a:lnTo>
                  <a:lnTo>
                    <a:pt x="612" y="199"/>
                  </a:lnTo>
                  <a:lnTo>
                    <a:pt x="638" y="231"/>
                  </a:lnTo>
                  <a:lnTo>
                    <a:pt x="667" y="255"/>
                  </a:lnTo>
                  <a:lnTo>
                    <a:pt x="682" y="260"/>
                  </a:lnTo>
                  <a:lnTo>
                    <a:pt x="698" y="248"/>
                  </a:lnTo>
                  <a:lnTo>
                    <a:pt x="702" y="239"/>
                  </a:lnTo>
                  <a:lnTo>
                    <a:pt x="686" y="200"/>
                  </a:lnTo>
                  <a:lnTo>
                    <a:pt x="710" y="195"/>
                  </a:lnTo>
                  <a:lnTo>
                    <a:pt x="716" y="227"/>
                  </a:lnTo>
                  <a:lnTo>
                    <a:pt x="752" y="188"/>
                  </a:lnTo>
                  <a:lnTo>
                    <a:pt x="795" y="163"/>
                  </a:lnTo>
                  <a:lnTo>
                    <a:pt x="816" y="156"/>
                  </a:lnTo>
                  <a:lnTo>
                    <a:pt x="803" y="180"/>
                  </a:lnTo>
                  <a:lnTo>
                    <a:pt x="757" y="207"/>
                  </a:lnTo>
                  <a:lnTo>
                    <a:pt x="730" y="235"/>
                  </a:lnTo>
                  <a:lnTo>
                    <a:pt x="720" y="251"/>
                  </a:lnTo>
                  <a:lnTo>
                    <a:pt x="698" y="275"/>
                  </a:lnTo>
                  <a:lnTo>
                    <a:pt x="667" y="287"/>
                  </a:lnTo>
                  <a:lnTo>
                    <a:pt x="627" y="252"/>
                  </a:lnTo>
                  <a:lnTo>
                    <a:pt x="595" y="207"/>
                  </a:lnTo>
                  <a:lnTo>
                    <a:pt x="567" y="171"/>
                  </a:lnTo>
                  <a:lnTo>
                    <a:pt x="559" y="171"/>
                  </a:lnTo>
                  <a:lnTo>
                    <a:pt x="529" y="199"/>
                  </a:lnTo>
                  <a:lnTo>
                    <a:pt x="521" y="219"/>
                  </a:lnTo>
                  <a:lnTo>
                    <a:pt x="498" y="243"/>
                  </a:lnTo>
                  <a:lnTo>
                    <a:pt x="457" y="252"/>
                  </a:lnTo>
                  <a:lnTo>
                    <a:pt x="434" y="235"/>
                  </a:lnTo>
                  <a:lnTo>
                    <a:pt x="411" y="188"/>
                  </a:lnTo>
                  <a:lnTo>
                    <a:pt x="386" y="156"/>
                  </a:lnTo>
                  <a:lnTo>
                    <a:pt x="364" y="116"/>
                  </a:lnTo>
                  <a:lnTo>
                    <a:pt x="324" y="164"/>
                  </a:lnTo>
                  <a:lnTo>
                    <a:pt x="317" y="176"/>
                  </a:lnTo>
                  <a:lnTo>
                    <a:pt x="316" y="196"/>
                  </a:lnTo>
                  <a:lnTo>
                    <a:pt x="297" y="212"/>
                  </a:lnTo>
                  <a:lnTo>
                    <a:pt x="266" y="220"/>
                  </a:lnTo>
                  <a:lnTo>
                    <a:pt x="237" y="204"/>
                  </a:lnTo>
                  <a:lnTo>
                    <a:pt x="210" y="171"/>
                  </a:lnTo>
                  <a:lnTo>
                    <a:pt x="195" y="136"/>
                  </a:lnTo>
                  <a:lnTo>
                    <a:pt x="174" y="100"/>
                  </a:lnTo>
                  <a:lnTo>
                    <a:pt x="160" y="87"/>
                  </a:lnTo>
                  <a:lnTo>
                    <a:pt x="109" y="115"/>
                  </a:lnTo>
                  <a:lnTo>
                    <a:pt x="73" y="136"/>
                  </a:lnTo>
                  <a:lnTo>
                    <a:pt x="34" y="143"/>
                  </a:lnTo>
                  <a:lnTo>
                    <a:pt x="0" y="140"/>
                  </a:lnTo>
                  <a:lnTo>
                    <a:pt x="1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  <p:grpSp>
        <p:nvGrpSpPr>
          <p:cNvPr id="212" name="Group 31"/>
          <p:cNvGrpSpPr>
            <a:grpSpLocks/>
          </p:cNvGrpSpPr>
          <p:nvPr/>
        </p:nvGrpSpPr>
        <p:grpSpPr bwMode="auto">
          <a:xfrm>
            <a:off x="8997950" y="2995614"/>
            <a:ext cx="1517650" cy="1627187"/>
            <a:chOff x="-48" y="96"/>
            <a:chExt cx="1629" cy="1690"/>
          </a:xfrm>
        </p:grpSpPr>
        <p:grpSp>
          <p:nvGrpSpPr>
            <p:cNvPr id="213" name="Group 32"/>
            <p:cNvGrpSpPr>
              <a:grpSpLocks/>
            </p:cNvGrpSpPr>
            <p:nvPr/>
          </p:nvGrpSpPr>
          <p:grpSpPr bwMode="auto">
            <a:xfrm>
              <a:off x="576" y="96"/>
              <a:ext cx="1005" cy="1402"/>
              <a:chOff x="3" y="0"/>
              <a:chExt cx="1348" cy="1978"/>
            </a:xfrm>
          </p:grpSpPr>
          <p:sp>
            <p:nvSpPr>
              <p:cNvPr id="253" name="Freeform 33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54" name="Freeform 34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55" name="Group 35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256" name="Oval 36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7" name="Oval 37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8" name="Oval 38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59" name="Oval 39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0" name="Oval 40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1" name="Freeform 41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262" name="Group 42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289" name="Freeform 43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90" name="Freeform 44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263" name="Freeform 45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4" name="Freeform 46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5" name="Freeform 47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6" name="Freeform 48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7" name="Freeform 49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8" name="Freeform 50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69" name="Freeform 51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0" name="Freeform 52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1" name="Freeform 53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2" name="Freeform 54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3" name="Freeform 55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4" name="Freeform 56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5" name="Freeform 57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6" name="Freeform 58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77" name="Freeform 59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278" name="Group 60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287" name="Freeform 61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88" name="Freeform 62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279" name="Group 63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285" name="Freeform 64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86" name="Freeform 65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280" name="Group 66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283" name="Freeform 67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84" name="Freeform 68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281" name="Freeform 69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82" name="Freeform 70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pSp>
          <p:nvGrpSpPr>
            <p:cNvPr id="214" name="Group 71"/>
            <p:cNvGrpSpPr>
              <a:grpSpLocks/>
            </p:cNvGrpSpPr>
            <p:nvPr/>
          </p:nvGrpSpPr>
          <p:grpSpPr bwMode="auto">
            <a:xfrm>
              <a:off x="-48" y="384"/>
              <a:ext cx="1005" cy="1402"/>
              <a:chOff x="3" y="0"/>
              <a:chExt cx="1348" cy="1978"/>
            </a:xfrm>
          </p:grpSpPr>
          <p:sp>
            <p:nvSpPr>
              <p:cNvPr id="215" name="Freeform 72"/>
              <p:cNvSpPr>
                <a:spLocks/>
              </p:cNvSpPr>
              <p:nvPr/>
            </p:nvSpPr>
            <p:spPr bwMode="auto">
              <a:xfrm>
                <a:off x="20" y="8"/>
                <a:ext cx="1295" cy="1970"/>
              </a:xfrm>
              <a:custGeom>
                <a:avLst/>
                <a:gdLst>
                  <a:gd name="T0" fmla="*/ 65 w 1295"/>
                  <a:gd name="T1" fmla="*/ 88 h 1970"/>
                  <a:gd name="T2" fmla="*/ 351 w 1295"/>
                  <a:gd name="T3" fmla="*/ 42 h 1970"/>
                  <a:gd name="T4" fmla="*/ 691 w 1295"/>
                  <a:gd name="T5" fmla="*/ 0 h 1970"/>
                  <a:gd name="T6" fmla="*/ 1054 w 1295"/>
                  <a:gd name="T7" fmla="*/ 88 h 1970"/>
                  <a:gd name="T8" fmla="*/ 1268 w 1295"/>
                  <a:gd name="T9" fmla="*/ 164 h 1970"/>
                  <a:gd name="T10" fmla="*/ 1295 w 1295"/>
                  <a:gd name="T11" fmla="*/ 194 h 1970"/>
                  <a:gd name="T12" fmla="*/ 1131 w 1295"/>
                  <a:gd name="T13" fmla="*/ 232 h 1970"/>
                  <a:gd name="T14" fmla="*/ 810 w 1295"/>
                  <a:gd name="T15" fmla="*/ 332 h 1970"/>
                  <a:gd name="T16" fmla="*/ 493 w 1295"/>
                  <a:gd name="T17" fmla="*/ 438 h 1970"/>
                  <a:gd name="T18" fmla="*/ 462 w 1295"/>
                  <a:gd name="T19" fmla="*/ 709 h 1970"/>
                  <a:gd name="T20" fmla="*/ 458 w 1295"/>
                  <a:gd name="T21" fmla="*/ 1071 h 1970"/>
                  <a:gd name="T22" fmla="*/ 443 w 1295"/>
                  <a:gd name="T23" fmla="*/ 1638 h 1970"/>
                  <a:gd name="T24" fmla="*/ 439 w 1295"/>
                  <a:gd name="T25" fmla="*/ 1970 h 1970"/>
                  <a:gd name="T26" fmla="*/ 340 w 1295"/>
                  <a:gd name="T27" fmla="*/ 1894 h 1970"/>
                  <a:gd name="T28" fmla="*/ 241 w 1295"/>
                  <a:gd name="T29" fmla="*/ 1753 h 1970"/>
                  <a:gd name="T30" fmla="*/ 153 w 1295"/>
                  <a:gd name="T31" fmla="*/ 1661 h 1970"/>
                  <a:gd name="T32" fmla="*/ 0 w 1295"/>
                  <a:gd name="T33" fmla="*/ 1494 h 1970"/>
                  <a:gd name="T34" fmla="*/ 8 w 1295"/>
                  <a:gd name="T35" fmla="*/ 1174 h 1970"/>
                  <a:gd name="T36" fmla="*/ 23 w 1295"/>
                  <a:gd name="T37" fmla="*/ 918 h 1970"/>
                  <a:gd name="T38" fmla="*/ 19 w 1295"/>
                  <a:gd name="T39" fmla="*/ 690 h 1970"/>
                  <a:gd name="T40" fmla="*/ 27 w 1295"/>
                  <a:gd name="T41" fmla="*/ 465 h 1970"/>
                  <a:gd name="T42" fmla="*/ 34 w 1295"/>
                  <a:gd name="T43" fmla="*/ 225 h 1970"/>
                  <a:gd name="T44" fmla="*/ 65 w 1295"/>
                  <a:gd name="T45" fmla="*/ 88 h 19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5"/>
                  <a:gd name="T70" fmla="*/ 0 h 1970"/>
                  <a:gd name="T71" fmla="*/ 1295 w 1295"/>
                  <a:gd name="T72" fmla="*/ 1970 h 19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5" h="1970">
                    <a:moveTo>
                      <a:pt x="65" y="88"/>
                    </a:moveTo>
                    <a:lnTo>
                      <a:pt x="351" y="42"/>
                    </a:lnTo>
                    <a:lnTo>
                      <a:pt x="691" y="0"/>
                    </a:lnTo>
                    <a:lnTo>
                      <a:pt x="1054" y="88"/>
                    </a:lnTo>
                    <a:lnTo>
                      <a:pt x="1268" y="164"/>
                    </a:lnTo>
                    <a:lnTo>
                      <a:pt x="1295" y="194"/>
                    </a:lnTo>
                    <a:lnTo>
                      <a:pt x="1131" y="232"/>
                    </a:lnTo>
                    <a:lnTo>
                      <a:pt x="810" y="332"/>
                    </a:lnTo>
                    <a:lnTo>
                      <a:pt x="493" y="438"/>
                    </a:lnTo>
                    <a:lnTo>
                      <a:pt x="462" y="709"/>
                    </a:lnTo>
                    <a:lnTo>
                      <a:pt x="458" y="1071"/>
                    </a:lnTo>
                    <a:lnTo>
                      <a:pt x="443" y="1638"/>
                    </a:lnTo>
                    <a:lnTo>
                      <a:pt x="439" y="1970"/>
                    </a:lnTo>
                    <a:lnTo>
                      <a:pt x="340" y="1894"/>
                    </a:lnTo>
                    <a:lnTo>
                      <a:pt x="241" y="1753"/>
                    </a:lnTo>
                    <a:lnTo>
                      <a:pt x="153" y="1661"/>
                    </a:lnTo>
                    <a:lnTo>
                      <a:pt x="0" y="1494"/>
                    </a:lnTo>
                    <a:lnTo>
                      <a:pt x="8" y="1174"/>
                    </a:lnTo>
                    <a:lnTo>
                      <a:pt x="23" y="918"/>
                    </a:lnTo>
                    <a:lnTo>
                      <a:pt x="19" y="690"/>
                    </a:lnTo>
                    <a:lnTo>
                      <a:pt x="27" y="465"/>
                    </a:lnTo>
                    <a:lnTo>
                      <a:pt x="34" y="225"/>
                    </a:lnTo>
                    <a:lnTo>
                      <a:pt x="65" y="88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453" y="197"/>
                <a:ext cx="885" cy="1777"/>
              </a:xfrm>
              <a:custGeom>
                <a:avLst/>
                <a:gdLst>
                  <a:gd name="T0" fmla="*/ 61 w 885"/>
                  <a:gd name="T1" fmla="*/ 233 h 1777"/>
                  <a:gd name="T2" fmla="*/ 314 w 885"/>
                  <a:gd name="T3" fmla="*/ 172 h 1777"/>
                  <a:gd name="T4" fmla="*/ 636 w 885"/>
                  <a:gd name="T5" fmla="*/ 65 h 1777"/>
                  <a:gd name="T6" fmla="*/ 885 w 885"/>
                  <a:gd name="T7" fmla="*/ 0 h 1777"/>
                  <a:gd name="T8" fmla="*/ 881 w 885"/>
                  <a:gd name="T9" fmla="*/ 141 h 1777"/>
                  <a:gd name="T10" fmla="*/ 881 w 885"/>
                  <a:gd name="T11" fmla="*/ 309 h 1777"/>
                  <a:gd name="T12" fmla="*/ 874 w 885"/>
                  <a:gd name="T13" fmla="*/ 496 h 1777"/>
                  <a:gd name="T14" fmla="*/ 854 w 885"/>
                  <a:gd name="T15" fmla="*/ 778 h 1777"/>
                  <a:gd name="T16" fmla="*/ 858 w 885"/>
                  <a:gd name="T17" fmla="*/ 991 h 1777"/>
                  <a:gd name="T18" fmla="*/ 858 w 885"/>
                  <a:gd name="T19" fmla="*/ 1258 h 1777"/>
                  <a:gd name="T20" fmla="*/ 851 w 885"/>
                  <a:gd name="T21" fmla="*/ 1422 h 1777"/>
                  <a:gd name="T22" fmla="*/ 820 w 885"/>
                  <a:gd name="T23" fmla="*/ 1476 h 1777"/>
                  <a:gd name="T24" fmla="*/ 605 w 885"/>
                  <a:gd name="T25" fmla="*/ 1556 h 1777"/>
                  <a:gd name="T26" fmla="*/ 234 w 885"/>
                  <a:gd name="T27" fmla="*/ 1697 h 1777"/>
                  <a:gd name="T28" fmla="*/ 0 w 885"/>
                  <a:gd name="T29" fmla="*/ 1777 h 1777"/>
                  <a:gd name="T30" fmla="*/ 8 w 885"/>
                  <a:gd name="T31" fmla="*/ 1663 h 1777"/>
                  <a:gd name="T32" fmla="*/ 15 w 885"/>
                  <a:gd name="T33" fmla="*/ 1236 h 1777"/>
                  <a:gd name="T34" fmla="*/ 19 w 885"/>
                  <a:gd name="T35" fmla="*/ 847 h 1777"/>
                  <a:gd name="T36" fmla="*/ 27 w 885"/>
                  <a:gd name="T37" fmla="*/ 591 h 1777"/>
                  <a:gd name="T38" fmla="*/ 38 w 885"/>
                  <a:gd name="T39" fmla="*/ 351 h 1777"/>
                  <a:gd name="T40" fmla="*/ 61 w 885"/>
                  <a:gd name="T41" fmla="*/ 233 h 1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5"/>
                  <a:gd name="T64" fmla="*/ 0 h 1777"/>
                  <a:gd name="T65" fmla="*/ 885 w 885"/>
                  <a:gd name="T66" fmla="*/ 1777 h 1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5" h="1777">
                    <a:moveTo>
                      <a:pt x="61" y="233"/>
                    </a:moveTo>
                    <a:lnTo>
                      <a:pt x="314" y="172"/>
                    </a:lnTo>
                    <a:lnTo>
                      <a:pt x="636" y="65"/>
                    </a:lnTo>
                    <a:lnTo>
                      <a:pt x="885" y="0"/>
                    </a:lnTo>
                    <a:lnTo>
                      <a:pt x="881" y="141"/>
                    </a:lnTo>
                    <a:lnTo>
                      <a:pt x="881" y="309"/>
                    </a:lnTo>
                    <a:lnTo>
                      <a:pt x="874" y="496"/>
                    </a:lnTo>
                    <a:lnTo>
                      <a:pt x="854" y="778"/>
                    </a:lnTo>
                    <a:lnTo>
                      <a:pt x="858" y="991"/>
                    </a:lnTo>
                    <a:lnTo>
                      <a:pt x="858" y="1258"/>
                    </a:lnTo>
                    <a:lnTo>
                      <a:pt x="851" y="1422"/>
                    </a:lnTo>
                    <a:lnTo>
                      <a:pt x="820" y="1476"/>
                    </a:lnTo>
                    <a:lnTo>
                      <a:pt x="605" y="1556"/>
                    </a:lnTo>
                    <a:lnTo>
                      <a:pt x="234" y="1697"/>
                    </a:lnTo>
                    <a:lnTo>
                      <a:pt x="0" y="1777"/>
                    </a:lnTo>
                    <a:lnTo>
                      <a:pt x="8" y="1663"/>
                    </a:lnTo>
                    <a:lnTo>
                      <a:pt x="15" y="1236"/>
                    </a:lnTo>
                    <a:lnTo>
                      <a:pt x="19" y="847"/>
                    </a:lnTo>
                    <a:lnTo>
                      <a:pt x="27" y="591"/>
                    </a:lnTo>
                    <a:lnTo>
                      <a:pt x="38" y="351"/>
                    </a:lnTo>
                    <a:lnTo>
                      <a:pt x="61" y="233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17" name="Group 74"/>
              <p:cNvGrpSpPr>
                <a:grpSpLocks/>
              </p:cNvGrpSpPr>
              <p:nvPr/>
            </p:nvGrpSpPr>
            <p:grpSpPr bwMode="auto">
              <a:xfrm>
                <a:off x="3" y="0"/>
                <a:ext cx="1348" cy="1976"/>
                <a:chOff x="3" y="0"/>
                <a:chExt cx="1348" cy="1976"/>
              </a:xfrm>
            </p:grpSpPr>
            <p:sp>
              <p:nvSpPr>
                <p:cNvPr id="218" name="Oval 75"/>
                <p:cNvSpPr>
                  <a:spLocks noChangeArrowheads="1"/>
                </p:cNvSpPr>
                <p:nvPr/>
              </p:nvSpPr>
              <p:spPr bwMode="auto">
                <a:xfrm>
                  <a:off x="1163" y="311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19" name="Oval 76"/>
                <p:cNvSpPr>
                  <a:spLocks noChangeArrowheads="1"/>
                </p:cNvSpPr>
                <p:nvPr/>
              </p:nvSpPr>
              <p:spPr bwMode="auto">
                <a:xfrm>
                  <a:off x="1163" y="410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0" name="Oval 77"/>
                <p:cNvSpPr>
                  <a:spLocks noChangeArrowheads="1"/>
                </p:cNvSpPr>
                <p:nvPr/>
              </p:nvSpPr>
              <p:spPr bwMode="auto">
                <a:xfrm>
                  <a:off x="1163" y="512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1" name="Oval 78"/>
                <p:cNvSpPr>
                  <a:spLocks noChangeArrowheads="1"/>
                </p:cNvSpPr>
                <p:nvPr/>
              </p:nvSpPr>
              <p:spPr bwMode="auto">
                <a:xfrm>
                  <a:off x="1163" y="607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2" name="Oval 79"/>
                <p:cNvSpPr>
                  <a:spLocks noChangeArrowheads="1"/>
                </p:cNvSpPr>
                <p:nvPr/>
              </p:nvSpPr>
              <p:spPr bwMode="auto">
                <a:xfrm>
                  <a:off x="1163" y="698"/>
                  <a:ext cx="70" cy="6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3" name="Freeform 80"/>
                <p:cNvSpPr>
                  <a:spLocks/>
                </p:cNvSpPr>
                <p:nvPr/>
              </p:nvSpPr>
              <p:spPr bwMode="auto">
                <a:xfrm>
                  <a:off x="635" y="376"/>
                  <a:ext cx="468" cy="353"/>
                </a:xfrm>
                <a:custGeom>
                  <a:avLst/>
                  <a:gdLst>
                    <a:gd name="T0" fmla="*/ 116 w 468"/>
                    <a:gd name="T1" fmla="*/ 122 h 353"/>
                    <a:gd name="T2" fmla="*/ 282 w 468"/>
                    <a:gd name="T3" fmla="*/ 70 h 353"/>
                    <a:gd name="T4" fmla="*/ 387 w 468"/>
                    <a:gd name="T5" fmla="*/ 29 h 353"/>
                    <a:gd name="T6" fmla="*/ 439 w 468"/>
                    <a:gd name="T7" fmla="*/ 0 h 353"/>
                    <a:gd name="T8" fmla="*/ 462 w 468"/>
                    <a:gd name="T9" fmla="*/ 0 h 353"/>
                    <a:gd name="T10" fmla="*/ 468 w 468"/>
                    <a:gd name="T11" fmla="*/ 33 h 353"/>
                    <a:gd name="T12" fmla="*/ 460 w 468"/>
                    <a:gd name="T13" fmla="*/ 120 h 353"/>
                    <a:gd name="T14" fmla="*/ 454 w 468"/>
                    <a:gd name="T15" fmla="*/ 209 h 353"/>
                    <a:gd name="T16" fmla="*/ 445 w 468"/>
                    <a:gd name="T17" fmla="*/ 239 h 353"/>
                    <a:gd name="T18" fmla="*/ 387 w 468"/>
                    <a:gd name="T19" fmla="*/ 254 h 353"/>
                    <a:gd name="T20" fmla="*/ 261 w 468"/>
                    <a:gd name="T21" fmla="*/ 273 h 353"/>
                    <a:gd name="T22" fmla="*/ 149 w 468"/>
                    <a:gd name="T23" fmla="*/ 306 h 353"/>
                    <a:gd name="T24" fmla="*/ 75 w 468"/>
                    <a:gd name="T25" fmla="*/ 330 h 353"/>
                    <a:gd name="T26" fmla="*/ 12 w 468"/>
                    <a:gd name="T27" fmla="*/ 353 h 353"/>
                    <a:gd name="T28" fmla="*/ 0 w 468"/>
                    <a:gd name="T29" fmla="*/ 337 h 353"/>
                    <a:gd name="T30" fmla="*/ 10 w 468"/>
                    <a:gd name="T31" fmla="*/ 277 h 353"/>
                    <a:gd name="T32" fmla="*/ 15 w 468"/>
                    <a:gd name="T33" fmla="*/ 149 h 353"/>
                    <a:gd name="T34" fmla="*/ 15 w 468"/>
                    <a:gd name="T35" fmla="*/ 111 h 353"/>
                    <a:gd name="T36" fmla="*/ 44 w 468"/>
                    <a:gd name="T37" fmla="*/ 114 h 353"/>
                    <a:gd name="T38" fmla="*/ 70 w 468"/>
                    <a:gd name="T39" fmla="*/ 128 h 353"/>
                    <a:gd name="T40" fmla="*/ 56 w 468"/>
                    <a:gd name="T41" fmla="*/ 175 h 353"/>
                    <a:gd name="T42" fmla="*/ 50 w 468"/>
                    <a:gd name="T43" fmla="*/ 244 h 353"/>
                    <a:gd name="T44" fmla="*/ 44 w 468"/>
                    <a:gd name="T45" fmla="*/ 303 h 353"/>
                    <a:gd name="T46" fmla="*/ 68 w 468"/>
                    <a:gd name="T47" fmla="*/ 308 h 353"/>
                    <a:gd name="T48" fmla="*/ 162 w 468"/>
                    <a:gd name="T49" fmla="*/ 277 h 353"/>
                    <a:gd name="T50" fmla="*/ 259 w 468"/>
                    <a:gd name="T51" fmla="*/ 248 h 353"/>
                    <a:gd name="T52" fmla="*/ 340 w 468"/>
                    <a:gd name="T53" fmla="*/ 227 h 353"/>
                    <a:gd name="T54" fmla="*/ 396 w 468"/>
                    <a:gd name="T55" fmla="*/ 213 h 353"/>
                    <a:gd name="T56" fmla="*/ 416 w 468"/>
                    <a:gd name="T57" fmla="*/ 204 h 353"/>
                    <a:gd name="T58" fmla="*/ 437 w 468"/>
                    <a:gd name="T59" fmla="*/ 145 h 353"/>
                    <a:gd name="T60" fmla="*/ 439 w 468"/>
                    <a:gd name="T61" fmla="*/ 80 h 353"/>
                    <a:gd name="T62" fmla="*/ 427 w 468"/>
                    <a:gd name="T63" fmla="*/ 41 h 353"/>
                    <a:gd name="T64" fmla="*/ 381 w 468"/>
                    <a:gd name="T65" fmla="*/ 52 h 353"/>
                    <a:gd name="T66" fmla="*/ 277 w 468"/>
                    <a:gd name="T67" fmla="*/ 97 h 353"/>
                    <a:gd name="T68" fmla="*/ 178 w 468"/>
                    <a:gd name="T69" fmla="*/ 120 h 353"/>
                    <a:gd name="T70" fmla="*/ 116 w 468"/>
                    <a:gd name="T71" fmla="*/ 122 h 3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8"/>
                    <a:gd name="T109" fmla="*/ 0 h 353"/>
                    <a:gd name="T110" fmla="*/ 468 w 468"/>
                    <a:gd name="T111" fmla="*/ 353 h 3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8" h="353">
                      <a:moveTo>
                        <a:pt x="116" y="122"/>
                      </a:moveTo>
                      <a:lnTo>
                        <a:pt x="282" y="70"/>
                      </a:lnTo>
                      <a:lnTo>
                        <a:pt x="387" y="29"/>
                      </a:lnTo>
                      <a:lnTo>
                        <a:pt x="439" y="0"/>
                      </a:lnTo>
                      <a:lnTo>
                        <a:pt x="462" y="0"/>
                      </a:lnTo>
                      <a:lnTo>
                        <a:pt x="468" y="33"/>
                      </a:lnTo>
                      <a:lnTo>
                        <a:pt x="460" y="120"/>
                      </a:lnTo>
                      <a:lnTo>
                        <a:pt x="454" y="209"/>
                      </a:lnTo>
                      <a:lnTo>
                        <a:pt x="445" y="239"/>
                      </a:lnTo>
                      <a:lnTo>
                        <a:pt x="387" y="254"/>
                      </a:lnTo>
                      <a:lnTo>
                        <a:pt x="261" y="273"/>
                      </a:lnTo>
                      <a:lnTo>
                        <a:pt x="149" y="306"/>
                      </a:lnTo>
                      <a:lnTo>
                        <a:pt x="75" y="330"/>
                      </a:lnTo>
                      <a:lnTo>
                        <a:pt x="12" y="353"/>
                      </a:lnTo>
                      <a:lnTo>
                        <a:pt x="0" y="337"/>
                      </a:lnTo>
                      <a:lnTo>
                        <a:pt x="10" y="277"/>
                      </a:lnTo>
                      <a:lnTo>
                        <a:pt x="15" y="149"/>
                      </a:lnTo>
                      <a:lnTo>
                        <a:pt x="15" y="111"/>
                      </a:lnTo>
                      <a:lnTo>
                        <a:pt x="44" y="114"/>
                      </a:lnTo>
                      <a:lnTo>
                        <a:pt x="70" y="128"/>
                      </a:lnTo>
                      <a:lnTo>
                        <a:pt x="56" y="175"/>
                      </a:lnTo>
                      <a:lnTo>
                        <a:pt x="50" y="244"/>
                      </a:lnTo>
                      <a:lnTo>
                        <a:pt x="44" y="303"/>
                      </a:lnTo>
                      <a:lnTo>
                        <a:pt x="68" y="308"/>
                      </a:lnTo>
                      <a:lnTo>
                        <a:pt x="162" y="277"/>
                      </a:lnTo>
                      <a:lnTo>
                        <a:pt x="259" y="248"/>
                      </a:lnTo>
                      <a:lnTo>
                        <a:pt x="340" y="227"/>
                      </a:lnTo>
                      <a:lnTo>
                        <a:pt x="396" y="213"/>
                      </a:lnTo>
                      <a:lnTo>
                        <a:pt x="416" y="204"/>
                      </a:lnTo>
                      <a:lnTo>
                        <a:pt x="437" y="145"/>
                      </a:lnTo>
                      <a:lnTo>
                        <a:pt x="439" y="80"/>
                      </a:lnTo>
                      <a:lnTo>
                        <a:pt x="427" y="41"/>
                      </a:lnTo>
                      <a:lnTo>
                        <a:pt x="381" y="52"/>
                      </a:lnTo>
                      <a:lnTo>
                        <a:pt x="277" y="97"/>
                      </a:lnTo>
                      <a:lnTo>
                        <a:pt x="178" y="120"/>
                      </a:lnTo>
                      <a:lnTo>
                        <a:pt x="116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224" name="Group 81"/>
                <p:cNvGrpSpPr>
                  <a:grpSpLocks/>
                </p:cNvGrpSpPr>
                <p:nvPr/>
              </p:nvGrpSpPr>
              <p:grpSpPr bwMode="auto">
                <a:xfrm>
                  <a:off x="658" y="757"/>
                  <a:ext cx="72" cy="40"/>
                  <a:chOff x="658" y="757"/>
                  <a:chExt cx="72" cy="40"/>
                </a:xfrm>
              </p:grpSpPr>
              <p:sp>
                <p:nvSpPr>
                  <p:cNvPr id="251" name="Freeform 82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w 72"/>
                      <a:gd name="T19" fmla="*/ 4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40"/>
                      <a:gd name="T32" fmla="*/ 72 w 72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52" name="Freeform 83"/>
                  <p:cNvSpPr>
                    <a:spLocks/>
                  </p:cNvSpPr>
                  <p:nvPr/>
                </p:nvSpPr>
                <p:spPr bwMode="auto">
                  <a:xfrm>
                    <a:off x="658" y="757"/>
                    <a:ext cx="72" cy="40"/>
                  </a:xfrm>
                  <a:custGeom>
                    <a:avLst/>
                    <a:gdLst>
                      <a:gd name="T0" fmla="*/ 0 w 72"/>
                      <a:gd name="T1" fmla="*/ 4 h 40"/>
                      <a:gd name="T2" fmla="*/ 44 w 72"/>
                      <a:gd name="T3" fmla="*/ 0 h 40"/>
                      <a:gd name="T4" fmla="*/ 55 w 72"/>
                      <a:gd name="T5" fmla="*/ 6 h 40"/>
                      <a:gd name="T6" fmla="*/ 66 w 72"/>
                      <a:gd name="T7" fmla="*/ 11 h 40"/>
                      <a:gd name="T8" fmla="*/ 72 w 72"/>
                      <a:gd name="T9" fmla="*/ 23 h 40"/>
                      <a:gd name="T10" fmla="*/ 63 w 72"/>
                      <a:gd name="T11" fmla="*/ 27 h 40"/>
                      <a:gd name="T12" fmla="*/ 49 w 72"/>
                      <a:gd name="T13" fmla="*/ 34 h 40"/>
                      <a:gd name="T14" fmla="*/ 40 w 72"/>
                      <a:gd name="T15" fmla="*/ 40 h 40"/>
                      <a:gd name="T16" fmla="*/ 28 w 7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40"/>
                      <a:gd name="T29" fmla="*/ 72 w 7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40">
                        <a:moveTo>
                          <a:pt x="0" y="4"/>
                        </a:moveTo>
                        <a:lnTo>
                          <a:pt x="44" y="0"/>
                        </a:lnTo>
                        <a:lnTo>
                          <a:pt x="55" y="6"/>
                        </a:lnTo>
                        <a:lnTo>
                          <a:pt x="66" y="11"/>
                        </a:lnTo>
                        <a:lnTo>
                          <a:pt x="72" y="23"/>
                        </a:lnTo>
                        <a:lnTo>
                          <a:pt x="63" y="27"/>
                        </a:lnTo>
                        <a:lnTo>
                          <a:pt x="49" y="34"/>
                        </a:lnTo>
                        <a:lnTo>
                          <a:pt x="40" y="40"/>
                        </a:lnTo>
                        <a:lnTo>
                          <a:pt x="28" y="4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225" name="Freeform 84"/>
                <p:cNvSpPr>
                  <a:spLocks/>
                </p:cNvSpPr>
                <p:nvPr/>
              </p:nvSpPr>
              <p:spPr bwMode="auto">
                <a:xfrm>
                  <a:off x="659" y="750"/>
                  <a:ext cx="90" cy="60"/>
                </a:xfrm>
                <a:custGeom>
                  <a:avLst/>
                  <a:gdLst>
                    <a:gd name="T0" fmla="*/ 90 w 90"/>
                    <a:gd name="T1" fmla="*/ 17 h 60"/>
                    <a:gd name="T2" fmla="*/ 88 w 90"/>
                    <a:gd name="T3" fmla="*/ 13 h 60"/>
                    <a:gd name="T4" fmla="*/ 85 w 90"/>
                    <a:gd name="T5" fmla="*/ 9 h 60"/>
                    <a:gd name="T6" fmla="*/ 80 w 90"/>
                    <a:gd name="T7" fmla="*/ 6 h 60"/>
                    <a:gd name="T8" fmla="*/ 75 w 90"/>
                    <a:gd name="T9" fmla="*/ 5 h 60"/>
                    <a:gd name="T10" fmla="*/ 68 w 90"/>
                    <a:gd name="T11" fmla="*/ 2 h 60"/>
                    <a:gd name="T12" fmla="*/ 61 w 90"/>
                    <a:gd name="T13" fmla="*/ 1 h 60"/>
                    <a:gd name="T14" fmla="*/ 54 w 90"/>
                    <a:gd name="T15" fmla="*/ 0 h 60"/>
                    <a:gd name="T16" fmla="*/ 46 w 90"/>
                    <a:gd name="T17" fmla="*/ 1 h 60"/>
                    <a:gd name="T18" fmla="*/ 38 w 90"/>
                    <a:gd name="T19" fmla="*/ 3 h 60"/>
                    <a:gd name="T20" fmla="*/ 31 w 90"/>
                    <a:gd name="T21" fmla="*/ 6 h 60"/>
                    <a:gd name="T22" fmla="*/ 23 w 90"/>
                    <a:gd name="T23" fmla="*/ 9 h 60"/>
                    <a:gd name="T24" fmla="*/ 18 w 90"/>
                    <a:gd name="T25" fmla="*/ 13 h 60"/>
                    <a:gd name="T26" fmla="*/ 11 w 90"/>
                    <a:gd name="T27" fmla="*/ 18 h 60"/>
                    <a:gd name="T28" fmla="*/ 7 w 90"/>
                    <a:gd name="T29" fmla="*/ 23 h 60"/>
                    <a:gd name="T30" fmla="*/ 3 w 90"/>
                    <a:gd name="T31" fmla="*/ 27 h 60"/>
                    <a:gd name="T32" fmla="*/ 1 w 90"/>
                    <a:gd name="T33" fmla="*/ 32 h 60"/>
                    <a:gd name="T34" fmla="*/ 0 w 90"/>
                    <a:gd name="T35" fmla="*/ 38 h 60"/>
                    <a:gd name="T36" fmla="*/ 0 w 90"/>
                    <a:gd name="T37" fmla="*/ 43 h 60"/>
                    <a:gd name="T38" fmla="*/ 2 w 90"/>
                    <a:gd name="T39" fmla="*/ 47 h 60"/>
                    <a:gd name="T40" fmla="*/ 5 w 90"/>
                    <a:gd name="T41" fmla="*/ 51 h 60"/>
                    <a:gd name="T42" fmla="*/ 10 w 90"/>
                    <a:gd name="T43" fmla="*/ 54 h 60"/>
                    <a:gd name="T44" fmla="*/ 15 w 90"/>
                    <a:gd name="T45" fmla="*/ 55 h 60"/>
                    <a:gd name="T46" fmla="*/ 22 w 90"/>
                    <a:gd name="T47" fmla="*/ 58 h 60"/>
                    <a:gd name="T48" fmla="*/ 29 w 90"/>
                    <a:gd name="T49" fmla="*/ 59 h 60"/>
                    <a:gd name="T50" fmla="*/ 36 w 90"/>
                    <a:gd name="T51" fmla="*/ 60 h 60"/>
                    <a:gd name="T52" fmla="*/ 44 w 90"/>
                    <a:gd name="T53" fmla="*/ 59 h 60"/>
                    <a:gd name="T54" fmla="*/ 52 w 90"/>
                    <a:gd name="T55" fmla="*/ 57 h 60"/>
                    <a:gd name="T56" fmla="*/ 59 w 90"/>
                    <a:gd name="T57" fmla="*/ 54 h 60"/>
                    <a:gd name="T58" fmla="*/ 67 w 90"/>
                    <a:gd name="T59" fmla="*/ 51 h 60"/>
                    <a:gd name="T60" fmla="*/ 72 w 90"/>
                    <a:gd name="T61" fmla="*/ 47 h 60"/>
                    <a:gd name="T62" fmla="*/ 79 w 90"/>
                    <a:gd name="T63" fmla="*/ 42 h 60"/>
                    <a:gd name="T64" fmla="*/ 83 w 90"/>
                    <a:gd name="T65" fmla="*/ 37 h 60"/>
                    <a:gd name="T66" fmla="*/ 87 w 90"/>
                    <a:gd name="T67" fmla="*/ 33 h 60"/>
                    <a:gd name="T68" fmla="*/ 89 w 90"/>
                    <a:gd name="T69" fmla="*/ 28 h 60"/>
                    <a:gd name="T70" fmla="*/ 90 w 90"/>
                    <a:gd name="T71" fmla="*/ 22 h 60"/>
                    <a:gd name="T72" fmla="*/ 90 w 90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0"/>
                    <a:gd name="T112" fmla="*/ 0 h 60"/>
                    <a:gd name="T113" fmla="*/ 90 w 90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0" h="60">
                      <a:moveTo>
                        <a:pt x="90" y="17"/>
                      </a:moveTo>
                      <a:lnTo>
                        <a:pt x="88" y="13"/>
                      </a:lnTo>
                      <a:lnTo>
                        <a:pt x="85" y="9"/>
                      </a:lnTo>
                      <a:lnTo>
                        <a:pt x="80" y="6"/>
                      </a:lnTo>
                      <a:lnTo>
                        <a:pt x="75" y="5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4" y="0"/>
                      </a:lnTo>
                      <a:lnTo>
                        <a:pt x="46" y="1"/>
                      </a:lnTo>
                      <a:lnTo>
                        <a:pt x="38" y="3"/>
                      </a:lnTo>
                      <a:lnTo>
                        <a:pt x="31" y="6"/>
                      </a:lnTo>
                      <a:lnTo>
                        <a:pt x="23" y="9"/>
                      </a:lnTo>
                      <a:lnTo>
                        <a:pt x="18" y="13"/>
                      </a:lnTo>
                      <a:lnTo>
                        <a:pt x="11" y="18"/>
                      </a:lnTo>
                      <a:lnTo>
                        <a:pt x="7" y="23"/>
                      </a:lnTo>
                      <a:lnTo>
                        <a:pt x="3" y="27"/>
                      </a:lnTo>
                      <a:lnTo>
                        <a:pt x="1" y="32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1"/>
                      </a:lnTo>
                      <a:lnTo>
                        <a:pt x="10" y="54"/>
                      </a:lnTo>
                      <a:lnTo>
                        <a:pt x="15" y="55"/>
                      </a:lnTo>
                      <a:lnTo>
                        <a:pt x="22" y="58"/>
                      </a:lnTo>
                      <a:lnTo>
                        <a:pt x="29" y="59"/>
                      </a:lnTo>
                      <a:lnTo>
                        <a:pt x="36" y="60"/>
                      </a:lnTo>
                      <a:lnTo>
                        <a:pt x="44" y="59"/>
                      </a:lnTo>
                      <a:lnTo>
                        <a:pt x="52" y="57"/>
                      </a:lnTo>
                      <a:lnTo>
                        <a:pt x="59" y="54"/>
                      </a:lnTo>
                      <a:lnTo>
                        <a:pt x="67" y="51"/>
                      </a:lnTo>
                      <a:lnTo>
                        <a:pt x="72" y="47"/>
                      </a:lnTo>
                      <a:lnTo>
                        <a:pt x="79" y="42"/>
                      </a:lnTo>
                      <a:lnTo>
                        <a:pt x="83" y="37"/>
                      </a:lnTo>
                      <a:lnTo>
                        <a:pt x="87" y="33"/>
                      </a:lnTo>
                      <a:lnTo>
                        <a:pt x="89" y="28"/>
                      </a:lnTo>
                      <a:lnTo>
                        <a:pt x="90" y="22"/>
                      </a:lnTo>
                      <a:lnTo>
                        <a:pt x="9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6" name="Freeform 85"/>
                <p:cNvSpPr>
                  <a:spLocks/>
                </p:cNvSpPr>
                <p:nvPr/>
              </p:nvSpPr>
              <p:spPr bwMode="auto">
                <a:xfrm>
                  <a:off x="824" y="70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7" name="Freeform 86"/>
                <p:cNvSpPr>
                  <a:spLocks/>
                </p:cNvSpPr>
                <p:nvPr/>
              </p:nvSpPr>
              <p:spPr bwMode="auto">
                <a:xfrm>
                  <a:off x="970" y="661"/>
                  <a:ext cx="92" cy="60"/>
                </a:xfrm>
                <a:custGeom>
                  <a:avLst/>
                  <a:gdLst>
                    <a:gd name="T0" fmla="*/ 92 w 92"/>
                    <a:gd name="T1" fmla="*/ 17 h 60"/>
                    <a:gd name="T2" fmla="*/ 90 w 92"/>
                    <a:gd name="T3" fmla="*/ 13 h 60"/>
                    <a:gd name="T4" fmla="*/ 87 w 92"/>
                    <a:gd name="T5" fmla="*/ 8 h 60"/>
                    <a:gd name="T6" fmla="*/ 82 w 92"/>
                    <a:gd name="T7" fmla="*/ 5 h 60"/>
                    <a:gd name="T8" fmla="*/ 77 w 92"/>
                    <a:gd name="T9" fmla="*/ 2 h 60"/>
                    <a:gd name="T10" fmla="*/ 70 w 92"/>
                    <a:gd name="T11" fmla="*/ 1 h 60"/>
                    <a:gd name="T12" fmla="*/ 61 w 92"/>
                    <a:gd name="T13" fmla="*/ 0 h 60"/>
                    <a:gd name="T14" fmla="*/ 55 w 92"/>
                    <a:gd name="T15" fmla="*/ 0 h 60"/>
                    <a:gd name="T16" fmla="*/ 47 w 92"/>
                    <a:gd name="T17" fmla="*/ 0 h 60"/>
                    <a:gd name="T18" fmla="*/ 39 w 92"/>
                    <a:gd name="T19" fmla="*/ 2 h 60"/>
                    <a:gd name="T20" fmla="*/ 32 w 92"/>
                    <a:gd name="T21" fmla="*/ 5 h 60"/>
                    <a:gd name="T22" fmla="*/ 24 w 92"/>
                    <a:gd name="T23" fmla="*/ 9 h 60"/>
                    <a:gd name="T24" fmla="*/ 18 w 92"/>
                    <a:gd name="T25" fmla="*/ 12 h 60"/>
                    <a:gd name="T26" fmla="*/ 11 w 92"/>
                    <a:gd name="T27" fmla="*/ 17 h 60"/>
                    <a:gd name="T28" fmla="*/ 7 w 92"/>
                    <a:gd name="T29" fmla="*/ 23 h 60"/>
                    <a:gd name="T30" fmla="*/ 3 w 92"/>
                    <a:gd name="T31" fmla="*/ 28 h 60"/>
                    <a:gd name="T32" fmla="*/ 1 w 92"/>
                    <a:gd name="T33" fmla="*/ 31 h 60"/>
                    <a:gd name="T34" fmla="*/ 0 w 92"/>
                    <a:gd name="T35" fmla="*/ 38 h 60"/>
                    <a:gd name="T36" fmla="*/ 0 w 92"/>
                    <a:gd name="T37" fmla="*/ 43 h 60"/>
                    <a:gd name="T38" fmla="*/ 2 w 92"/>
                    <a:gd name="T39" fmla="*/ 47 h 60"/>
                    <a:gd name="T40" fmla="*/ 5 w 92"/>
                    <a:gd name="T41" fmla="*/ 52 h 60"/>
                    <a:gd name="T42" fmla="*/ 10 w 92"/>
                    <a:gd name="T43" fmla="*/ 55 h 60"/>
                    <a:gd name="T44" fmla="*/ 15 w 92"/>
                    <a:gd name="T45" fmla="*/ 58 h 60"/>
                    <a:gd name="T46" fmla="*/ 22 w 92"/>
                    <a:gd name="T47" fmla="*/ 59 h 60"/>
                    <a:gd name="T48" fmla="*/ 31 w 92"/>
                    <a:gd name="T49" fmla="*/ 60 h 60"/>
                    <a:gd name="T50" fmla="*/ 37 w 92"/>
                    <a:gd name="T51" fmla="*/ 60 h 60"/>
                    <a:gd name="T52" fmla="*/ 45 w 92"/>
                    <a:gd name="T53" fmla="*/ 60 h 60"/>
                    <a:gd name="T54" fmla="*/ 53 w 92"/>
                    <a:gd name="T55" fmla="*/ 58 h 60"/>
                    <a:gd name="T56" fmla="*/ 60 w 92"/>
                    <a:gd name="T57" fmla="*/ 55 h 60"/>
                    <a:gd name="T58" fmla="*/ 68 w 92"/>
                    <a:gd name="T59" fmla="*/ 51 h 60"/>
                    <a:gd name="T60" fmla="*/ 74 w 92"/>
                    <a:gd name="T61" fmla="*/ 48 h 60"/>
                    <a:gd name="T62" fmla="*/ 81 w 92"/>
                    <a:gd name="T63" fmla="*/ 43 h 60"/>
                    <a:gd name="T64" fmla="*/ 85 w 92"/>
                    <a:gd name="T65" fmla="*/ 37 h 60"/>
                    <a:gd name="T66" fmla="*/ 89 w 92"/>
                    <a:gd name="T67" fmla="*/ 32 h 60"/>
                    <a:gd name="T68" fmla="*/ 91 w 92"/>
                    <a:gd name="T69" fmla="*/ 29 h 60"/>
                    <a:gd name="T70" fmla="*/ 92 w 92"/>
                    <a:gd name="T71" fmla="*/ 22 h 60"/>
                    <a:gd name="T72" fmla="*/ 92 w 92"/>
                    <a:gd name="T73" fmla="*/ 17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2"/>
                    <a:gd name="T112" fmla="*/ 0 h 60"/>
                    <a:gd name="T113" fmla="*/ 92 w 92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2" h="60">
                      <a:moveTo>
                        <a:pt x="92" y="17"/>
                      </a:moveTo>
                      <a:lnTo>
                        <a:pt x="90" y="13"/>
                      </a:lnTo>
                      <a:lnTo>
                        <a:pt x="87" y="8"/>
                      </a:lnTo>
                      <a:lnTo>
                        <a:pt x="82" y="5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39" y="2"/>
                      </a:lnTo>
                      <a:lnTo>
                        <a:pt x="32" y="5"/>
                      </a:lnTo>
                      <a:lnTo>
                        <a:pt x="24" y="9"/>
                      </a:lnTo>
                      <a:lnTo>
                        <a:pt x="18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3" y="28"/>
                      </a:lnTo>
                      <a:lnTo>
                        <a:pt x="1" y="31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2" y="47"/>
                      </a:lnTo>
                      <a:lnTo>
                        <a:pt x="5" y="52"/>
                      </a:lnTo>
                      <a:lnTo>
                        <a:pt x="10" y="55"/>
                      </a:lnTo>
                      <a:lnTo>
                        <a:pt x="15" y="58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7" y="60"/>
                      </a:lnTo>
                      <a:lnTo>
                        <a:pt x="45" y="60"/>
                      </a:lnTo>
                      <a:lnTo>
                        <a:pt x="53" y="58"/>
                      </a:lnTo>
                      <a:lnTo>
                        <a:pt x="60" y="55"/>
                      </a:lnTo>
                      <a:lnTo>
                        <a:pt x="68" y="51"/>
                      </a:lnTo>
                      <a:lnTo>
                        <a:pt x="74" y="48"/>
                      </a:lnTo>
                      <a:lnTo>
                        <a:pt x="81" y="43"/>
                      </a:lnTo>
                      <a:lnTo>
                        <a:pt x="85" y="37"/>
                      </a:lnTo>
                      <a:lnTo>
                        <a:pt x="89" y="32"/>
                      </a:lnTo>
                      <a:lnTo>
                        <a:pt x="91" y="29"/>
                      </a:lnTo>
                      <a:lnTo>
                        <a:pt x="92" y="22"/>
                      </a:lnTo>
                      <a:lnTo>
                        <a:pt x="9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8" name="Freeform 87"/>
                <p:cNvSpPr>
                  <a:spLocks/>
                </p:cNvSpPr>
                <p:nvPr/>
              </p:nvSpPr>
              <p:spPr bwMode="auto">
                <a:xfrm>
                  <a:off x="635" y="769"/>
                  <a:ext cx="477" cy="158"/>
                </a:xfrm>
                <a:custGeom>
                  <a:avLst/>
                  <a:gdLst>
                    <a:gd name="T0" fmla="*/ 17 w 477"/>
                    <a:gd name="T1" fmla="*/ 116 h 158"/>
                    <a:gd name="T2" fmla="*/ 174 w 477"/>
                    <a:gd name="T3" fmla="*/ 86 h 158"/>
                    <a:gd name="T4" fmla="*/ 319 w 477"/>
                    <a:gd name="T5" fmla="*/ 50 h 158"/>
                    <a:gd name="T6" fmla="*/ 462 w 477"/>
                    <a:gd name="T7" fmla="*/ 0 h 158"/>
                    <a:gd name="T8" fmla="*/ 477 w 477"/>
                    <a:gd name="T9" fmla="*/ 16 h 158"/>
                    <a:gd name="T10" fmla="*/ 467 w 477"/>
                    <a:gd name="T11" fmla="*/ 46 h 158"/>
                    <a:gd name="T12" fmla="*/ 421 w 477"/>
                    <a:gd name="T13" fmla="*/ 58 h 158"/>
                    <a:gd name="T14" fmla="*/ 295 w 477"/>
                    <a:gd name="T15" fmla="*/ 76 h 158"/>
                    <a:gd name="T16" fmla="*/ 162 w 477"/>
                    <a:gd name="T17" fmla="*/ 116 h 158"/>
                    <a:gd name="T18" fmla="*/ 75 w 477"/>
                    <a:gd name="T19" fmla="*/ 130 h 158"/>
                    <a:gd name="T20" fmla="*/ 23 w 477"/>
                    <a:gd name="T21" fmla="*/ 158 h 158"/>
                    <a:gd name="T22" fmla="*/ 0 w 477"/>
                    <a:gd name="T23" fmla="*/ 140 h 158"/>
                    <a:gd name="T24" fmla="*/ 17 w 477"/>
                    <a:gd name="T25" fmla="*/ 116 h 1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7"/>
                    <a:gd name="T40" fmla="*/ 0 h 158"/>
                    <a:gd name="T41" fmla="*/ 477 w 477"/>
                    <a:gd name="T42" fmla="*/ 158 h 1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7" h="158">
                      <a:moveTo>
                        <a:pt x="17" y="116"/>
                      </a:moveTo>
                      <a:lnTo>
                        <a:pt x="174" y="86"/>
                      </a:lnTo>
                      <a:lnTo>
                        <a:pt x="319" y="50"/>
                      </a:lnTo>
                      <a:lnTo>
                        <a:pt x="462" y="0"/>
                      </a:lnTo>
                      <a:lnTo>
                        <a:pt x="477" y="16"/>
                      </a:lnTo>
                      <a:lnTo>
                        <a:pt x="467" y="46"/>
                      </a:lnTo>
                      <a:lnTo>
                        <a:pt x="421" y="58"/>
                      </a:lnTo>
                      <a:lnTo>
                        <a:pt x="295" y="76"/>
                      </a:lnTo>
                      <a:lnTo>
                        <a:pt x="162" y="116"/>
                      </a:lnTo>
                      <a:lnTo>
                        <a:pt x="75" y="130"/>
                      </a:lnTo>
                      <a:lnTo>
                        <a:pt x="23" y="158"/>
                      </a:lnTo>
                      <a:lnTo>
                        <a:pt x="0" y="140"/>
                      </a:lnTo>
                      <a:lnTo>
                        <a:pt x="17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29" name="Freeform 88"/>
                <p:cNvSpPr>
                  <a:spLocks/>
                </p:cNvSpPr>
                <p:nvPr/>
              </p:nvSpPr>
              <p:spPr bwMode="auto">
                <a:xfrm>
                  <a:off x="647" y="987"/>
                  <a:ext cx="270" cy="78"/>
                </a:xfrm>
                <a:custGeom>
                  <a:avLst/>
                  <a:gdLst>
                    <a:gd name="T0" fmla="*/ 4 w 270"/>
                    <a:gd name="T1" fmla="*/ 40 h 78"/>
                    <a:gd name="T2" fmla="*/ 117 w 270"/>
                    <a:gd name="T3" fmla="*/ 21 h 78"/>
                    <a:gd name="T4" fmla="*/ 241 w 270"/>
                    <a:gd name="T5" fmla="*/ 0 h 78"/>
                    <a:gd name="T6" fmla="*/ 270 w 270"/>
                    <a:gd name="T7" fmla="*/ 13 h 78"/>
                    <a:gd name="T8" fmla="*/ 252 w 270"/>
                    <a:gd name="T9" fmla="*/ 38 h 78"/>
                    <a:gd name="T10" fmla="*/ 158 w 270"/>
                    <a:gd name="T11" fmla="*/ 44 h 78"/>
                    <a:gd name="T12" fmla="*/ 47 w 270"/>
                    <a:gd name="T13" fmla="*/ 65 h 78"/>
                    <a:gd name="T14" fmla="*/ 0 w 270"/>
                    <a:gd name="T15" fmla="*/ 78 h 78"/>
                    <a:gd name="T16" fmla="*/ 4 w 270"/>
                    <a:gd name="T17" fmla="*/ 4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78"/>
                    <a:gd name="T29" fmla="*/ 270 w 270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78">
                      <a:moveTo>
                        <a:pt x="4" y="40"/>
                      </a:moveTo>
                      <a:lnTo>
                        <a:pt x="117" y="21"/>
                      </a:lnTo>
                      <a:lnTo>
                        <a:pt x="241" y="0"/>
                      </a:lnTo>
                      <a:lnTo>
                        <a:pt x="270" y="13"/>
                      </a:lnTo>
                      <a:lnTo>
                        <a:pt x="252" y="38"/>
                      </a:lnTo>
                      <a:lnTo>
                        <a:pt x="158" y="44"/>
                      </a:lnTo>
                      <a:lnTo>
                        <a:pt x="47" y="65"/>
                      </a:lnTo>
                      <a:lnTo>
                        <a:pt x="0" y="78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0" name="Freeform 89"/>
                <p:cNvSpPr>
                  <a:spLocks/>
                </p:cNvSpPr>
                <p:nvPr/>
              </p:nvSpPr>
              <p:spPr bwMode="auto">
                <a:xfrm>
                  <a:off x="986" y="913"/>
                  <a:ext cx="259" cy="76"/>
                </a:xfrm>
                <a:custGeom>
                  <a:avLst/>
                  <a:gdLst>
                    <a:gd name="T0" fmla="*/ 245 w 259"/>
                    <a:gd name="T1" fmla="*/ 0 h 76"/>
                    <a:gd name="T2" fmla="*/ 133 w 259"/>
                    <a:gd name="T3" fmla="*/ 15 h 76"/>
                    <a:gd name="T4" fmla="*/ 18 w 259"/>
                    <a:gd name="T5" fmla="*/ 38 h 76"/>
                    <a:gd name="T6" fmla="*/ 0 w 259"/>
                    <a:gd name="T7" fmla="*/ 57 h 76"/>
                    <a:gd name="T8" fmla="*/ 10 w 259"/>
                    <a:gd name="T9" fmla="*/ 76 h 76"/>
                    <a:gd name="T10" fmla="*/ 39 w 259"/>
                    <a:gd name="T11" fmla="*/ 72 h 76"/>
                    <a:gd name="T12" fmla="*/ 153 w 259"/>
                    <a:gd name="T13" fmla="*/ 38 h 76"/>
                    <a:gd name="T14" fmla="*/ 259 w 259"/>
                    <a:gd name="T15" fmla="*/ 27 h 76"/>
                    <a:gd name="T16" fmla="*/ 245 w 259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9"/>
                    <a:gd name="T28" fmla="*/ 0 h 76"/>
                    <a:gd name="T29" fmla="*/ 259 w 259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9" h="76">
                      <a:moveTo>
                        <a:pt x="245" y="0"/>
                      </a:moveTo>
                      <a:lnTo>
                        <a:pt x="133" y="15"/>
                      </a:lnTo>
                      <a:lnTo>
                        <a:pt x="18" y="38"/>
                      </a:lnTo>
                      <a:lnTo>
                        <a:pt x="0" y="57"/>
                      </a:lnTo>
                      <a:lnTo>
                        <a:pt x="10" y="76"/>
                      </a:lnTo>
                      <a:lnTo>
                        <a:pt x="39" y="72"/>
                      </a:lnTo>
                      <a:lnTo>
                        <a:pt x="153" y="38"/>
                      </a:lnTo>
                      <a:lnTo>
                        <a:pt x="259" y="27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1" name="Freeform 90"/>
                <p:cNvSpPr>
                  <a:spLocks/>
                </p:cNvSpPr>
                <p:nvPr/>
              </p:nvSpPr>
              <p:spPr bwMode="auto">
                <a:xfrm>
                  <a:off x="1013" y="1063"/>
                  <a:ext cx="122" cy="51"/>
                </a:xfrm>
                <a:custGeom>
                  <a:avLst/>
                  <a:gdLst>
                    <a:gd name="T0" fmla="*/ 14 w 122"/>
                    <a:gd name="T1" fmla="*/ 13 h 51"/>
                    <a:gd name="T2" fmla="*/ 112 w 122"/>
                    <a:gd name="T3" fmla="*/ 0 h 51"/>
                    <a:gd name="T4" fmla="*/ 122 w 122"/>
                    <a:gd name="T5" fmla="*/ 20 h 51"/>
                    <a:gd name="T6" fmla="*/ 98 w 122"/>
                    <a:gd name="T7" fmla="*/ 47 h 51"/>
                    <a:gd name="T8" fmla="*/ 31 w 122"/>
                    <a:gd name="T9" fmla="*/ 51 h 51"/>
                    <a:gd name="T10" fmla="*/ 0 w 122"/>
                    <a:gd name="T11" fmla="*/ 40 h 51"/>
                    <a:gd name="T12" fmla="*/ 14 w 122"/>
                    <a:gd name="T13" fmla="*/ 13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51"/>
                    <a:gd name="T23" fmla="*/ 122 w 12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51">
                      <a:moveTo>
                        <a:pt x="14" y="13"/>
                      </a:moveTo>
                      <a:lnTo>
                        <a:pt x="112" y="0"/>
                      </a:lnTo>
                      <a:lnTo>
                        <a:pt x="122" y="20"/>
                      </a:lnTo>
                      <a:lnTo>
                        <a:pt x="98" y="47"/>
                      </a:lnTo>
                      <a:lnTo>
                        <a:pt x="31" y="51"/>
                      </a:lnTo>
                      <a:lnTo>
                        <a:pt x="0" y="40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2" name="Freeform 91"/>
                <p:cNvSpPr>
                  <a:spLocks/>
                </p:cNvSpPr>
                <p:nvPr/>
              </p:nvSpPr>
              <p:spPr bwMode="auto">
                <a:xfrm>
                  <a:off x="770" y="1106"/>
                  <a:ext cx="105" cy="60"/>
                </a:xfrm>
                <a:custGeom>
                  <a:avLst/>
                  <a:gdLst>
                    <a:gd name="T0" fmla="*/ 0 w 105"/>
                    <a:gd name="T1" fmla="*/ 16 h 60"/>
                    <a:gd name="T2" fmla="*/ 105 w 105"/>
                    <a:gd name="T3" fmla="*/ 0 h 60"/>
                    <a:gd name="T4" fmla="*/ 105 w 105"/>
                    <a:gd name="T5" fmla="*/ 33 h 60"/>
                    <a:gd name="T6" fmla="*/ 74 w 105"/>
                    <a:gd name="T7" fmla="*/ 49 h 60"/>
                    <a:gd name="T8" fmla="*/ 6 w 105"/>
                    <a:gd name="T9" fmla="*/ 60 h 60"/>
                    <a:gd name="T10" fmla="*/ 0 w 105"/>
                    <a:gd name="T11" fmla="*/ 16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60"/>
                    <a:gd name="T20" fmla="*/ 105 w 105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60">
                      <a:moveTo>
                        <a:pt x="0" y="16"/>
                      </a:moveTo>
                      <a:lnTo>
                        <a:pt x="105" y="0"/>
                      </a:lnTo>
                      <a:lnTo>
                        <a:pt x="105" y="33"/>
                      </a:lnTo>
                      <a:lnTo>
                        <a:pt x="74" y="49"/>
                      </a:lnTo>
                      <a:lnTo>
                        <a:pt x="6" y="6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3" name="Freeform 92"/>
                <p:cNvSpPr>
                  <a:spLocks/>
                </p:cNvSpPr>
                <p:nvPr/>
              </p:nvSpPr>
              <p:spPr bwMode="auto">
                <a:xfrm>
                  <a:off x="647" y="1125"/>
                  <a:ext cx="87" cy="58"/>
                </a:xfrm>
                <a:custGeom>
                  <a:avLst/>
                  <a:gdLst>
                    <a:gd name="T0" fmla="*/ 10 w 87"/>
                    <a:gd name="T1" fmla="*/ 11 h 58"/>
                    <a:gd name="T2" fmla="*/ 87 w 87"/>
                    <a:gd name="T3" fmla="*/ 0 h 58"/>
                    <a:gd name="T4" fmla="*/ 87 w 87"/>
                    <a:gd name="T5" fmla="*/ 47 h 58"/>
                    <a:gd name="T6" fmla="*/ 0 w 87"/>
                    <a:gd name="T7" fmla="*/ 58 h 58"/>
                    <a:gd name="T8" fmla="*/ 10 w 87"/>
                    <a:gd name="T9" fmla="*/ 11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58"/>
                    <a:gd name="T17" fmla="*/ 87 w 87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58">
                      <a:moveTo>
                        <a:pt x="10" y="11"/>
                      </a:moveTo>
                      <a:lnTo>
                        <a:pt x="87" y="0"/>
                      </a:lnTo>
                      <a:lnTo>
                        <a:pt x="87" y="47"/>
                      </a:lnTo>
                      <a:lnTo>
                        <a:pt x="0" y="58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4" name="Freeform 93"/>
                <p:cNvSpPr>
                  <a:spLocks/>
                </p:cNvSpPr>
                <p:nvPr/>
              </p:nvSpPr>
              <p:spPr bwMode="auto">
                <a:xfrm>
                  <a:off x="658" y="1444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5" name="Freeform 94"/>
                <p:cNvSpPr>
                  <a:spLocks/>
                </p:cNvSpPr>
                <p:nvPr/>
              </p:nvSpPr>
              <p:spPr bwMode="auto">
                <a:xfrm>
                  <a:off x="804" y="1404"/>
                  <a:ext cx="56" cy="44"/>
                </a:xfrm>
                <a:custGeom>
                  <a:avLst/>
                  <a:gdLst>
                    <a:gd name="T0" fmla="*/ 55 w 56"/>
                    <a:gd name="T1" fmla="*/ 15 h 44"/>
                    <a:gd name="T2" fmla="*/ 54 w 56"/>
                    <a:gd name="T3" fmla="*/ 11 h 44"/>
                    <a:gd name="T4" fmla="*/ 51 w 56"/>
                    <a:gd name="T5" fmla="*/ 7 h 44"/>
                    <a:gd name="T6" fmla="*/ 49 w 56"/>
                    <a:gd name="T7" fmla="*/ 5 h 44"/>
                    <a:gd name="T8" fmla="*/ 44 w 56"/>
                    <a:gd name="T9" fmla="*/ 1 h 44"/>
                    <a:gd name="T10" fmla="*/ 40 w 56"/>
                    <a:gd name="T11" fmla="*/ 0 h 44"/>
                    <a:gd name="T12" fmla="*/ 37 w 56"/>
                    <a:gd name="T13" fmla="*/ 0 h 44"/>
                    <a:gd name="T14" fmla="*/ 33 w 56"/>
                    <a:gd name="T15" fmla="*/ 0 h 44"/>
                    <a:gd name="T16" fmla="*/ 27 w 56"/>
                    <a:gd name="T17" fmla="*/ 0 h 44"/>
                    <a:gd name="T18" fmla="*/ 22 w 56"/>
                    <a:gd name="T19" fmla="*/ 1 h 44"/>
                    <a:gd name="T20" fmla="*/ 18 w 56"/>
                    <a:gd name="T21" fmla="*/ 2 h 44"/>
                    <a:gd name="T22" fmla="*/ 14 w 56"/>
                    <a:gd name="T23" fmla="*/ 5 h 44"/>
                    <a:gd name="T24" fmla="*/ 9 w 56"/>
                    <a:gd name="T25" fmla="*/ 7 h 44"/>
                    <a:gd name="T26" fmla="*/ 7 w 56"/>
                    <a:gd name="T27" fmla="*/ 10 h 44"/>
                    <a:gd name="T28" fmla="*/ 5 w 56"/>
                    <a:gd name="T29" fmla="*/ 13 h 44"/>
                    <a:gd name="T30" fmla="*/ 2 w 56"/>
                    <a:gd name="T31" fmla="*/ 17 h 44"/>
                    <a:gd name="T32" fmla="*/ 0 w 56"/>
                    <a:gd name="T33" fmla="*/ 22 h 44"/>
                    <a:gd name="T34" fmla="*/ 0 w 56"/>
                    <a:gd name="T35" fmla="*/ 26 h 44"/>
                    <a:gd name="T36" fmla="*/ 1 w 56"/>
                    <a:gd name="T37" fmla="*/ 29 h 44"/>
                    <a:gd name="T38" fmla="*/ 2 w 56"/>
                    <a:gd name="T39" fmla="*/ 33 h 44"/>
                    <a:gd name="T40" fmla="*/ 5 w 56"/>
                    <a:gd name="T41" fmla="*/ 37 h 44"/>
                    <a:gd name="T42" fmla="*/ 7 w 56"/>
                    <a:gd name="T43" fmla="*/ 39 h 44"/>
                    <a:gd name="T44" fmla="*/ 12 w 56"/>
                    <a:gd name="T45" fmla="*/ 43 h 44"/>
                    <a:gd name="T46" fmla="*/ 16 w 56"/>
                    <a:gd name="T47" fmla="*/ 44 h 44"/>
                    <a:gd name="T48" fmla="*/ 19 w 56"/>
                    <a:gd name="T49" fmla="*/ 44 h 44"/>
                    <a:gd name="T50" fmla="*/ 23 w 56"/>
                    <a:gd name="T51" fmla="*/ 44 h 44"/>
                    <a:gd name="T52" fmla="*/ 29 w 56"/>
                    <a:gd name="T53" fmla="*/ 44 h 44"/>
                    <a:gd name="T54" fmla="*/ 34 w 56"/>
                    <a:gd name="T55" fmla="*/ 43 h 44"/>
                    <a:gd name="T56" fmla="*/ 39 w 56"/>
                    <a:gd name="T57" fmla="*/ 42 h 44"/>
                    <a:gd name="T58" fmla="*/ 42 w 56"/>
                    <a:gd name="T59" fmla="*/ 39 h 44"/>
                    <a:gd name="T60" fmla="*/ 47 w 56"/>
                    <a:gd name="T61" fmla="*/ 37 h 44"/>
                    <a:gd name="T62" fmla="*/ 49 w 56"/>
                    <a:gd name="T63" fmla="*/ 34 h 44"/>
                    <a:gd name="T64" fmla="*/ 51 w 56"/>
                    <a:gd name="T65" fmla="*/ 31 h 44"/>
                    <a:gd name="T66" fmla="*/ 54 w 56"/>
                    <a:gd name="T67" fmla="*/ 27 h 44"/>
                    <a:gd name="T68" fmla="*/ 56 w 56"/>
                    <a:gd name="T69" fmla="*/ 22 h 44"/>
                    <a:gd name="T70" fmla="*/ 56 w 56"/>
                    <a:gd name="T71" fmla="*/ 18 h 44"/>
                    <a:gd name="T72" fmla="*/ 55 w 56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44"/>
                    <a:gd name="T113" fmla="*/ 56 w 5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44">
                      <a:moveTo>
                        <a:pt x="55" y="15"/>
                      </a:moveTo>
                      <a:lnTo>
                        <a:pt x="54" y="11"/>
                      </a:lnTo>
                      <a:lnTo>
                        <a:pt x="51" y="7"/>
                      </a:lnTo>
                      <a:lnTo>
                        <a:pt x="49" y="5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10"/>
                      </a:lnTo>
                      <a:lnTo>
                        <a:pt x="5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2" y="43"/>
                      </a:lnTo>
                      <a:lnTo>
                        <a:pt x="16" y="44"/>
                      </a:lnTo>
                      <a:lnTo>
                        <a:pt x="19" y="44"/>
                      </a:lnTo>
                      <a:lnTo>
                        <a:pt x="23" y="44"/>
                      </a:lnTo>
                      <a:lnTo>
                        <a:pt x="29" y="44"/>
                      </a:lnTo>
                      <a:lnTo>
                        <a:pt x="34" y="43"/>
                      </a:lnTo>
                      <a:lnTo>
                        <a:pt x="39" y="42"/>
                      </a:lnTo>
                      <a:lnTo>
                        <a:pt x="42" y="39"/>
                      </a:lnTo>
                      <a:lnTo>
                        <a:pt x="47" y="37"/>
                      </a:lnTo>
                      <a:lnTo>
                        <a:pt x="49" y="34"/>
                      </a:lnTo>
                      <a:lnTo>
                        <a:pt x="51" y="31"/>
                      </a:lnTo>
                      <a:lnTo>
                        <a:pt x="54" y="27"/>
                      </a:lnTo>
                      <a:lnTo>
                        <a:pt x="56" y="22"/>
                      </a:lnTo>
                      <a:lnTo>
                        <a:pt x="56" y="18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6" name="Freeform 95"/>
                <p:cNvSpPr>
                  <a:spLocks/>
                </p:cNvSpPr>
                <p:nvPr/>
              </p:nvSpPr>
              <p:spPr bwMode="auto">
                <a:xfrm>
                  <a:off x="945" y="135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7" name="Freeform 96"/>
                <p:cNvSpPr>
                  <a:spLocks/>
                </p:cNvSpPr>
                <p:nvPr/>
              </p:nvSpPr>
              <p:spPr bwMode="auto">
                <a:xfrm>
                  <a:off x="1091" y="1319"/>
                  <a:ext cx="54" cy="44"/>
                </a:xfrm>
                <a:custGeom>
                  <a:avLst/>
                  <a:gdLst>
                    <a:gd name="T0" fmla="*/ 53 w 54"/>
                    <a:gd name="T1" fmla="*/ 15 h 44"/>
                    <a:gd name="T2" fmla="*/ 52 w 54"/>
                    <a:gd name="T3" fmla="*/ 11 h 44"/>
                    <a:gd name="T4" fmla="*/ 49 w 54"/>
                    <a:gd name="T5" fmla="*/ 7 h 44"/>
                    <a:gd name="T6" fmla="*/ 47 w 54"/>
                    <a:gd name="T7" fmla="*/ 5 h 44"/>
                    <a:gd name="T8" fmla="*/ 43 w 54"/>
                    <a:gd name="T9" fmla="*/ 1 h 44"/>
                    <a:gd name="T10" fmla="*/ 39 w 54"/>
                    <a:gd name="T11" fmla="*/ 0 h 44"/>
                    <a:gd name="T12" fmla="*/ 35 w 54"/>
                    <a:gd name="T13" fmla="*/ 0 h 44"/>
                    <a:gd name="T14" fmla="*/ 32 w 54"/>
                    <a:gd name="T15" fmla="*/ 0 h 44"/>
                    <a:gd name="T16" fmla="*/ 26 w 54"/>
                    <a:gd name="T17" fmla="*/ 0 h 44"/>
                    <a:gd name="T18" fmla="*/ 21 w 54"/>
                    <a:gd name="T19" fmla="*/ 1 h 44"/>
                    <a:gd name="T20" fmla="*/ 16 w 54"/>
                    <a:gd name="T21" fmla="*/ 2 h 44"/>
                    <a:gd name="T22" fmla="*/ 13 w 54"/>
                    <a:gd name="T23" fmla="*/ 5 h 44"/>
                    <a:gd name="T24" fmla="*/ 9 w 54"/>
                    <a:gd name="T25" fmla="*/ 7 h 44"/>
                    <a:gd name="T26" fmla="*/ 6 w 54"/>
                    <a:gd name="T27" fmla="*/ 10 h 44"/>
                    <a:gd name="T28" fmla="*/ 4 w 54"/>
                    <a:gd name="T29" fmla="*/ 13 h 44"/>
                    <a:gd name="T30" fmla="*/ 2 w 54"/>
                    <a:gd name="T31" fmla="*/ 17 h 44"/>
                    <a:gd name="T32" fmla="*/ 0 w 54"/>
                    <a:gd name="T33" fmla="*/ 22 h 44"/>
                    <a:gd name="T34" fmla="*/ 0 w 54"/>
                    <a:gd name="T35" fmla="*/ 26 h 44"/>
                    <a:gd name="T36" fmla="*/ 1 w 54"/>
                    <a:gd name="T37" fmla="*/ 29 h 44"/>
                    <a:gd name="T38" fmla="*/ 2 w 54"/>
                    <a:gd name="T39" fmla="*/ 33 h 44"/>
                    <a:gd name="T40" fmla="*/ 5 w 54"/>
                    <a:gd name="T41" fmla="*/ 37 h 44"/>
                    <a:gd name="T42" fmla="*/ 7 w 54"/>
                    <a:gd name="T43" fmla="*/ 39 h 44"/>
                    <a:gd name="T44" fmla="*/ 11 w 54"/>
                    <a:gd name="T45" fmla="*/ 43 h 44"/>
                    <a:gd name="T46" fmla="*/ 15 w 54"/>
                    <a:gd name="T47" fmla="*/ 44 h 44"/>
                    <a:gd name="T48" fmla="*/ 19 w 54"/>
                    <a:gd name="T49" fmla="*/ 44 h 44"/>
                    <a:gd name="T50" fmla="*/ 22 w 54"/>
                    <a:gd name="T51" fmla="*/ 44 h 44"/>
                    <a:gd name="T52" fmla="*/ 28 w 54"/>
                    <a:gd name="T53" fmla="*/ 44 h 44"/>
                    <a:gd name="T54" fmla="*/ 33 w 54"/>
                    <a:gd name="T55" fmla="*/ 43 h 44"/>
                    <a:gd name="T56" fmla="*/ 38 w 54"/>
                    <a:gd name="T57" fmla="*/ 42 h 44"/>
                    <a:gd name="T58" fmla="*/ 41 w 54"/>
                    <a:gd name="T59" fmla="*/ 39 h 44"/>
                    <a:gd name="T60" fmla="*/ 45 w 54"/>
                    <a:gd name="T61" fmla="*/ 37 h 44"/>
                    <a:gd name="T62" fmla="*/ 48 w 54"/>
                    <a:gd name="T63" fmla="*/ 34 h 44"/>
                    <a:gd name="T64" fmla="*/ 50 w 54"/>
                    <a:gd name="T65" fmla="*/ 31 h 44"/>
                    <a:gd name="T66" fmla="*/ 52 w 54"/>
                    <a:gd name="T67" fmla="*/ 27 h 44"/>
                    <a:gd name="T68" fmla="*/ 54 w 54"/>
                    <a:gd name="T69" fmla="*/ 22 h 44"/>
                    <a:gd name="T70" fmla="*/ 54 w 54"/>
                    <a:gd name="T71" fmla="*/ 18 h 44"/>
                    <a:gd name="T72" fmla="*/ 53 w 54"/>
                    <a:gd name="T73" fmla="*/ 15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4"/>
                    <a:gd name="T112" fmla="*/ 0 h 44"/>
                    <a:gd name="T113" fmla="*/ 54 w 54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4" h="44">
                      <a:moveTo>
                        <a:pt x="53" y="15"/>
                      </a:moveTo>
                      <a:lnTo>
                        <a:pt x="52" y="11"/>
                      </a:lnTo>
                      <a:lnTo>
                        <a:pt x="49" y="7"/>
                      </a:lnTo>
                      <a:lnTo>
                        <a:pt x="47" y="5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29"/>
                      </a:lnTo>
                      <a:lnTo>
                        <a:pt x="2" y="33"/>
                      </a:lnTo>
                      <a:lnTo>
                        <a:pt x="5" y="37"/>
                      </a:lnTo>
                      <a:lnTo>
                        <a:pt x="7" y="39"/>
                      </a:lnTo>
                      <a:lnTo>
                        <a:pt x="11" y="43"/>
                      </a:lnTo>
                      <a:lnTo>
                        <a:pt x="15" y="44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28" y="44"/>
                      </a:lnTo>
                      <a:lnTo>
                        <a:pt x="33" y="43"/>
                      </a:lnTo>
                      <a:lnTo>
                        <a:pt x="38" y="42"/>
                      </a:lnTo>
                      <a:lnTo>
                        <a:pt x="41" y="39"/>
                      </a:lnTo>
                      <a:lnTo>
                        <a:pt x="45" y="37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2" y="27"/>
                      </a:lnTo>
                      <a:lnTo>
                        <a:pt x="54" y="22"/>
                      </a:lnTo>
                      <a:lnTo>
                        <a:pt x="54" y="18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8" name="Freeform 97"/>
                <p:cNvSpPr>
                  <a:spLocks/>
                </p:cNvSpPr>
                <p:nvPr/>
              </p:nvSpPr>
              <p:spPr bwMode="auto">
                <a:xfrm>
                  <a:off x="650" y="1442"/>
                  <a:ext cx="565" cy="162"/>
                </a:xfrm>
                <a:custGeom>
                  <a:avLst/>
                  <a:gdLst>
                    <a:gd name="T0" fmla="*/ 17 w 565"/>
                    <a:gd name="T1" fmla="*/ 120 h 162"/>
                    <a:gd name="T2" fmla="*/ 145 w 565"/>
                    <a:gd name="T3" fmla="*/ 102 h 162"/>
                    <a:gd name="T4" fmla="*/ 283 w 565"/>
                    <a:gd name="T5" fmla="*/ 68 h 162"/>
                    <a:gd name="T6" fmla="*/ 405 w 565"/>
                    <a:gd name="T7" fmla="*/ 36 h 162"/>
                    <a:gd name="T8" fmla="*/ 542 w 565"/>
                    <a:gd name="T9" fmla="*/ 0 h 162"/>
                    <a:gd name="T10" fmla="*/ 565 w 565"/>
                    <a:gd name="T11" fmla="*/ 8 h 162"/>
                    <a:gd name="T12" fmla="*/ 555 w 565"/>
                    <a:gd name="T13" fmla="*/ 26 h 162"/>
                    <a:gd name="T14" fmla="*/ 498 w 565"/>
                    <a:gd name="T15" fmla="*/ 38 h 162"/>
                    <a:gd name="T16" fmla="*/ 380 w 565"/>
                    <a:gd name="T17" fmla="*/ 66 h 162"/>
                    <a:gd name="T18" fmla="*/ 233 w 565"/>
                    <a:gd name="T19" fmla="*/ 104 h 162"/>
                    <a:gd name="T20" fmla="*/ 118 w 565"/>
                    <a:gd name="T21" fmla="*/ 134 h 162"/>
                    <a:gd name="T22" fmla="*/ 35 w 565"/>
                    <a:gd name="T23" fmla="*/ 162 h 162"/>
                    <a:gd name="T24" fmla="*/ 0 w 565"/>
                    <a:gd name="T25" fmla="*/ 152 h 162"/>
                    <a:gd name="T26" fmla="*/ 17 w 565"/>
                    <a:gd name="T27" fmla="*/ 12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162"/>
                    <a:gd name="T44" fmla="*/ 565 w 565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162">
                      <a:moveTo>
                        <a:pt x="17" y="120"/>
                      </a:moveTo>
                      <a:lnTo>
                        <a:pt x="145" y="102"/>
                      </a:lnTo>
                      <a:lnTo>
                        <a:pt x="283" y="68"/>
                      </a:lnTo>
                      <a:lnTo>
                        <a:pt x="405" y="36"/>
                      </a:lnTo>
                      <a:lnTo>
                        <a:pt x="542" y="0"/>
                      </a:lnTo>
                      <a:lnTo>
                        <a:pt x="565" y="8"/>
                      </a:lnTo>
                      <a:lnTo>
                        <a:pt x="555" y="26"/>
                      </a:lnTo>
                      <a:lnTo>
                        <a:pt x="498" y="38"/>
                      </a:lnTo>
                      <a:lnTo>
                        <a:pt x="380" y="66"/>
                      </a:lnTo>
                      <a:lnTo>
                        <a:pt x="233" y="104"/>
                      </a:lnTo>
                      <a:lnTo>
                        <a:pt x="118" y="134"/>
                      </a:lnTo>
                      <a:lnTo>
                        <a:pt x="35" y="162"/>
                      </a:lnTo>
                      <a:lnTo>
                        <a:pt x="0" y="152"/>
                      </a:lnTo>
                      <a:lnTo>
                        <a:pt x="17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39" name="Freeform 98"/>
                <p:cNvSpPr>
                  <a:spLocks/>
                </p:cNvSpPr>
                <p:nvPr/>
              </p:nvSpPr>
              <p:spPr bwMode="auto">
                <a:xfrm>
                  <a:off x="605" y="1539"/>
                  <a:ext cx="606" cy="259"/>
                </a:xfrm>
                <a:custGeom>
                  <a:avLst/>
                  <a:gdLst>
                    <a:gd name="T0" fmla="*/ 117 w 606"/>
                    <a:gd name="T1" fmla="*/ 131 h 259"/>
                    <a:gd name="T2" fmla="*/ 271 w 606"/>
                    <a:gd name="T3" fmla="*/ 88 h 259"/>
                    <a:gd name="T4" fmla="*/ 408 w 606"/>
                    <a:gd name="T5" fmla="*/ 49 h 259"/>
                    <a:gd name="T6" fmla="*/ 525 w 606"/>
                    <a:gd name="T7" fmla="*/ 20 h 259"/>
                    <a:gd name="T8" fmla="*/ 598 w 606"/>
                    <a:gd name="T9" fmla="*/ 0 h 259"/>
                    <a:gd name="T10" fmla="*/ 606 w 606"/>
                    <a:gd name="T11" fmla="*/ 26 h 259"/>
                    <a:gd name="T12" fmla="*/ 594 w 606"/>
                    <a:gd name="T13" fmla="*/ 77 h 259"/>
                    <a:gd name="T14" fmla="*/ 473 w 606"/>
                    <a:gd name="T15" fmla="*/ 112 h 259"/>
                    <a:gd name="T16" fmla="*/ 273 w 606"/>
                    <a:gd name="T17" fmla="*/ 161 h 259"/>
                    <a:gd name="T18" fmla="*/ 117 w 606"/>
                    <a:gd name="T19" fmla="*/ 218 h 259"/>
                    <a:gd name="T20" fmla="*/ 23 w 606"/>
                    <a:gd name="T21" fmla="*/ 259 h 259"/>
                    <a:gd name="T22" fmla="*/ 0 w 606"/>
                    <a:gd name="T23" fmla="*/ 249 h 259"/>
                    <a:gd name="T24" fmla="*/ 0 w 606"/>
                    <a:gd name="T25" fmla="*/ 208 h 259"/>
                    <a:gd name="T26" fmla="*/ 23 w 606"/>
                    <a:gd name="T27" fmla="*/ 137 h 259"/>
                    <a:gd name="T28" fmla="*/ 60 w 606"/>
                    <a:gd name="T29" fmla="*/ 141 h 259"/>
                    <a:gd name="T30" fmla="*/ 35 w 606"/>
                    <a:gd name="T31" fmla="*/ 173 h 259"/>
                    <a:gd name="T32" fmla="*/ 29 w 606"/>
                    <a:gd name="T33" fmla="*/ 220 h 259"/>
                    <a:gd name="T34" fmla="*/ 52 w 606"/>
                    <a:gd name="T35" fmla="*/ 218 h 259"/>
                    <a:gd name="T36" fmla="*/ 158 w 606"/>
                    <a:gd name="T37" fmla="*/ 182 h 259"/>
                    <a:gd name="T38" fmla="*/ 319 w 606"/>
                    <a:gd name="T39" fmla="*/ 130 h 259"/>
                    <a:gd name="T40" fmla="*/ 456 w 606"/>
                    <a:gd name="T41" fmla="*/ 94 h 259"/>
                    <a:gd name="T42" fmla="*/ 543 w 606"/>
                    <a:gd name="T43" fmla="*/ 65 h 259"/>
                    <a:gd name="T44" fmla="*/ 575 w 606"/>
                    <a:gd name="T45" fmla="*/ 59 h 259"/>
                    <a:gd name="T46" fmla="*/ 581 w 606"/>
                    <a:gd name="T47" fmla="*/ 24 h 259"/>
                    <a:gd name="T48" fmla="*/ 473 w 606"/>
                    <a:gd name="T49" fmla="*/ 55 h 259"/>
                    <a:gd name="T50" fmla="*/ 317 w 606"/>
                    <a:gd name="T51" fmla="*/ 90 h 259"/>
                    <a:gd name="T52" fmla="*/ 185 w 606"/>
                    <a:gd name="T53" fmla="*/ 131 h 259"/>
                    <a:gd name="T54" fmla="*/ 71 w 606"/>
                    <a:gd name="T55" fmla="*/ 165 h 259"/>
                    <a:gd name="T56" fmla="*/ 83 w 606"/>
                    <a:gd name="T57" fmla="*/ 137 h 259"/>
                    <a:gd name="T58" fmla="*/ 117 w 606"/>
                    <a:gd name="T59" fmla="*/ 131 h 25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6"/>
                    <a:gd name="T91" fmla="*/ 0 h 259"/>
                    <a:gd name="T92" fmla="*/ 606 w 606"/>
                    <a:gd name="T93" fmla="*/ 259 h 25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6" h="259">
                      <a:moveTo>
                        <a:pt x="117" y="131"/>
                      </a:moveTo>
                      <a:lnTo>
                        <a:pt x="271" y="88"/>
                      </a:lnTo>
                      <a:lnTo>
                        <a:pt x="408" y="49"/>
                      </a:lnTo>
                      <a:lnTo>
                        <a:pt x="525" y="20"/>
                      </a:lnTo>
                      <a:lnTo>
                        <a:pt x="598" y="0"/>
                      </a:lnTo>
                      <a:lnTo>
                        <a:pt x="606" y="26"/>
                      </a:lnTo>
                      <a:lnTo>
                        <a:pt x="594" y="77"/>
                      </a:lnTo>
                      <a:lnTo>
                        <a:pt x="473" y="112"/>
                      </a:lnTo>
                      <a:lnTo>
                        <a:pt x="273" y="161"/>
                      </a:lnTo>
                      <a:lnTo>
                        <a:pt x="117" y="218"/>
                      </a:lnTo>
                      <a:lnTo>
                        <a:pt x="23" y="259"/>
                      </a:lnTo>
                      <a:lnTo>
                        <a:pt x="0" y="249"/>
                      </a:lnTo>
                      <a:lnTo>
                        <a:pt x="0" y="208"/>
                      </a:lnTo>
                      <a:lnTo>
                        <a:pt x="23" y="137"/>
                      </a:lnTo>
                      <a:lnTo>
                        <a:pt x="60" y="141"/>
                      </a:lnTo>
                      <a:lnTo>
                        <a:pt x="35" y="173"/>
                      </a:lnTo>
                      <a:lnTo>
                        <a:pt x="29" y="220"/>
                      </a:lnTo>
                      <a:lnTo>
                        <a:pt x="52" y="218"/>
                      </a:lnTo>
                      <a:lnTo>
                        <a:pt x="158" y="182"/>
                      </a:lnTo>
                      <a:lnTo>
                        <a:pt x="319" y="130"/>
                      </a:lnTo>
                      <a:lnTo>
                        <a:pt x="456" y="94"/>
                      </a:lnTo>
                      <a:lnTo>
                        <a:pt x="543" y="65"/>
                      </a:lnTo>
                      <a:lnTo>
                        <a:pt x="575" y="59"/>
                      </a:lnTo>
                      <a:lnTo>
                        <a:pt x="581" y="24"/>
                      </a:lnTo>
                      <a:lnTo>
                        <a:pt x="473" y="55"/>
                      </a:lnTo>
                      <a:lnTo>
                        <a:pt x="317" y="90"/>
                      </a:lnTo>
                      <a:lnTo>
                        <a:pt x="185" y="131"/>
                      </a:lnTo>
                      <a:lnTo>
                        <a:pt x="71" y="165"/>
                      </a:lnTo>
                      <a:lnTo>
                        <a:pt x="83" y="137"/>
                      </a:lnTo>
                      <a:lnTo>
                        <a:pt x="117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240" name="Group 99"/>
                <p:cNvGrpSpPr>
                  <a:grpSpLocks/>
                </p:cNvGrpSpPr>
                <p:nvPr/>
              </p:nvGrpSpPr>
              <p:grpSpPr bwMode="auto">
                <a:xfrm>
                  <a:off x="1081" y="1154"/>
                  <a:ext cx="105" cy="108"/>
                  <a:chOff x="1081" y="1154"/>
                  <a:chExt cx="105" cy="108"/>
                </a:xfrm>
              </p:grpSpPr>
              <p:sp>
                <p:nvSpPr>
                  <p:cNvPr id="249" name="Freeform 100"/>
                  <p:cNvSpPr>
                    <a:spLocks/>
                  </p:cNvSpPr>
                  <p:nvPr/>
                </p:nvSpPr>
                <p:spPr bwMode="auto">
                  <a:xfrm>
                    <a:off x="1093" y="115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50" name="Freeform 101"/>
                  <p:cNvSpPr>
                    <a:spLocks/>
                  </p:cNvSpPr>
                  <p:nvPr/>
                </p:nvSpPr>
                <p:spPr bwMode="auto">
                  <a:xfrm>
                    <a:off x="1081" y="1180"/>
                    <a:ext cx="54" cy="73"/>
                  </a:xfrm>
                  <a:custGeom>
                    <a:avLst/>
                    <a:gdLst>
                      <a:gd name="T0" fmla="*/ 41 w 54"/>
                      <a:gd name="T1" fmla="*/ 0 h 73"/>
                      <a:gd name="T2" fmla="*/ 16 w 54"/>
                      <a:gd name="T3" fmla="*/ 15 h 73"/>
                      <a:gd name="T4" fmla="*/ 20 w 54"/>
                      <a:gd name="T5" fmla="*/ 39 h 73"/>
                      <a:gd name="T6" fmla="*/ 27 w 54"/>
                      <a:gd name="T7" fmla="*/ 58 h 73"/>
                      <a:gd name="T8" fmla="*/ 54 w 54"/>
                      <a:gd name="T9" fmla="*/ 67 h 73"/>
                      <a:gd name="T10" fmla="*/ 27 w 54"/>
                      <a:gd name="T11" fmla="*/ 73 h 73"/>
                      <a:gd name="T12" fmla="*/ 2 w 54"/>
                      <a:gd name="T13" fmla="*/ 58 h 73"/>
                      <a:gd name="T14" fmla="*/ 0 w 54"/>
                      <a:gd name="T15" fmla="*/ 34 h 73"/>
                      <a:gd name="T16" fmla="*/ 2 w 54"/>
                      <a:gd name="T17" fmla="*/ 6 h 73"/>
                      <a:gd name="T18" fmla="*/ 41 w 54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3"/>
                      <a:gd name="T32" fmla="*/ 54 w 54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3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4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241" name="Group 102"/>
                <p:cNvGrpSpPr>
                  <a:grpSpLocks/>
                </p:cNvGrpSpPr>
                <p:nvPr/>
              </p:nvGrpSpPr>
              <p:grpSpPr bwMode="auto">
                <a:xfrm>
                  <a:off x="888" y="1194"/>
                  <a:ext cx="104" cy="108"/>
                  <a:chOff x="888" y="1194"/>
                  <a:chExt cx="104" cy="108"/>
                </a:xfrm>
              </p:grpSpPr>
              <p:sp>
                <p:nvSpPr>
                  <p:cNvPr id="247" name="Freeform 103"/>
                  <p:cNvSpPr>
                    <a:spLocks/>
                  </p:cNvSpPr>
                  <p:nvPr/>
                </p:nvSpPr>
                <p:spPr bwMode="auto">
                  <a:xfrm>
                    <a:off x="899" y="1194"/>
                    <a:ext cx="93" cy="108"/>
                  </a:xfrm>
                  <a:custGeom>
                    <a:avLst/>
                    <a:gdLst>
                      <a:gd name="T0" fmla="*/ 2 w 93"/>
                      <a:gd name="T1" fmla="*/ 53 h 108"/>
                      <a:gd name="T2" fmla="*/ 14 w 93"/>
                      <a:gd name="T3" fmla="*/ 31 h 108"/>
                      <a:gd name="T4" fmla="*/ 37 w 93"/>
                      <a:gd name="T5" fmla="*/ 29 h 108"/>
                      <a:gd name="T6" fmla="*/ 64 w 93"/>
                      <a:gd name="T7" fmla="*/ 31 h 108"/>
                      <a:gd name="T8" fmla="*/ 70 w 93"/>
                      <a:gd name="T9" fmla="*/ 49 h 108"/>
                      <a:gd name="T10" fmla="*/ 58 w 93"/>
                      <a:gd name="T11" fmla="*/ 73 h 108"/>
                      <a:gd name="T12" fmla="*/ 37 w 93"/>
                      <a:gd name="T13" fmla="*/ 79 h 108"/>
                      <a:gd name="T14" fmla="*/ 6 w 93"/>
                      <a:gd name="T15" fmla="*/ 84 h 108"/>
                      <a:gd name="T16" fmla="*/ 8 w 93"/>
                      <a:gd name="T17" fmla="*/ 98 h 108"/>
                      <a:gd name="T18" fmla="*/ 27 w 93"/>
                      <a:gd name="T19" fmla="*/ 108 h 108"/>
                      <a:gd name="T20" fmla="*/ 62 w 93"/>
                      <a:gd name="T21" fmla="*/ 96 h 108"/>
                      <a:gd name="T22" fmla="*/ 83 w 93"/>
                      <a:gd name="T23" fmla="*/ 77 h 108"/>
                      <a:gd name="T24" fmla="*/ 93 w 93"/>
                      <a:gd name="T25" fmla="*/ 59 h 108"/>
                      <a:gd name="T26" fmla="*/ 89 w 93"/>
                      <a:gd name="T27" fmla="*/ 29 h 108"/>
                      <a:gd name="T28" fmla="*/ 70 w 93"/>
                      <a:gd name="T29" fmla="*/ 16 h 108"/>
                      <a:gd name="T30" fmla="*/ 37 w 93"/>
                      <a:gd name="T31" fmla="*/ 0 h 108"/>
                      <a:gd name="T32" fmla="*/ 12 w 93"/>
                      <a:gd name="T33" fmla="*/ 6 h 108"/>
                      <a:gd name="T34" fmla="*/ 0 w 93"/>
                      <a:gd name="T35" fmla="*/ 35 h 108"/>
                      <a:gd name="T36" fmla="*/ 2 w 93"/>
                      <a:gd name="T37" fmla="*/ 53 h 10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8"/>
                      <a:gd name="T59" fmla="*/ 93 w 93"/>
                      <a:gd name="T60" fmla="*/ 108 h 10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8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3"/>
                        </a:lnTo>
                        <a:lnTo>
                          <a:pt x="37" y="79"/>
                        </a:lnTo>
                        <a:lnTo>
                          <a:pt x="6" y="84"/>
                        </a:lnTo>
                        <a:lnTo>
                          <a:pt x="8" y="98"/>
                        </a:lnTo>
                        <a:lnTo>
                          <a:pt x="27" y="108"/>
                        </a:lnTo>
                        <a:lnTo>
                          <a:pt x="62" y="96"/>
                        </a:lnTo>
                        <a:lnTo>
                          <a:pt x="83" y="77"/>
                        </a:lnTo>
                        <a:lnTo>
                          <a:pt x="93" y="59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48" name="Freeform 104"/>
                  <p:cNvSpPr>
                    <a:spLocks/>
                  </p:cNvSpPr>
                  <p:nvPr/>
                </p:nvSpPr>
                <p:spPr bwMode="auto">
                  <a:xfrm>
                    <a:off x="888" y="1220"/>
                    <a:ext cx="53" cy="73"/>
                  </a:xfrm>
                  <a:custGeom>
                    <a:avLst/>
                    <a:gdLst>
                      <a:gd name="T0" fmla="*/ 40 w 53"/>
                      <a:gd name="T1" fmla="*/ 0 h 73"/>
                      <a:gd name="T2" fmla="*/ 15 w 53"/>
                      <a:gd name="T3" fmla="*/ 15 h 73"/>
                      <a:gd name="T4" fmla="*/ 20 w 53"/>
                      <a:gd name="T5" fmla="*/ 39 h 73"/>
                      <a:gd name="T6" fmla="*/ 27 w 53"/>
                      <a:gd name="T7" fmla="*/ 58 h 73"/>
                      <a:gd name="T8" fmla="*/ 53 w 53"/>
                      <a:gd name="T9" fmla="*/ 67 h 73"/>
                      <a:gd name="T10" fmla="*/ 27 w 53"/>
                      <a:gd name="T11" fmla="*/ 73 h 73"/>
                      <a:gd name="T12" fmla="*/ 2 w 53"/>
                      <a:gd name="T13" fmla="*/ 58 h 73"/>
                      <a:gd name="T14" fmla="*/ 0 w 53"/>
                      <a:gd name="T15" fmla="*/ 34 h 73"/>
                      <a:gd name="T16" fmla="*/ 2 w 53"/>
                      <a:gd name="T17" fmla="*/ 6 h 73"/>
                      <a:gd name="T18" fmla="*/ 40 w 53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3"/>
                      <a:gd name="T31" fmla="*/ 0 h 73"/>
                      <a:gd name="T32" fmla="*/ 53 w 53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3" h="73">
                        <a:moveTo>
                          <a:pt x="40" y="0"/>
                        </a:moveTo>
                        <a:lnTo>
                          <a:pt x="15" y="15"/>
                        </a:lnTo>
                        <a:lnTo>
                          <a:pt x="20" y="39"/>
                        </a:lnTo>
                        <a:lnTo>
                          <a:pt x="27" y="58"/>
                        </a:lnTo>
                        <a:lnTo>
                          <a:pt x="53" y="67"/>
                        </a:lnTo>
                        <a:lnTo>
                          <a:pt x="27" y="73"/>
                        </a:lnTo>
                        <a:lnTo>
                          <a:pt x="2" y="58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grpSp>
              <p:nvGrpSpPr>
                <p:cNvPr id="242" name="Group 105"/>
                <p:cNvGrpSpPr>
                  <a:grpSpLocks/>
                </p:cNvGrpSpPr>
                <p:nvPr/>
              </p:nvGrpSpPr>
              <p:grpSpPr bwMode="auto">
                <a:xfrm>
                  <a:off x="690" y="1243"/>
                  <a:ext cx="105" cy="109"/>
                  <a:chOff x="690" y="1243"/>
                  <a:chExt cx="105" cy="109"/>
                </a:xfrm>
              </p:grpSpPr>
              <p:sp>
                <p:nvSpPr>
                  <p:cNvPr id="245" name="Freeform 106"/>
                  <p:cNvSpPr>
                    <a:spLocks/>
                  </p:cNvSpPr>
                  <p:nvPr/>
                </p:nvSpPr>
                <p:spPr bwMode="auto">
                  <a:xfrm>
                    <a:off x="702" y="1243"/>
                    <a:ext cx="93" cy="109"/>
                  </a:xfrm>
                  <a:custGeom>
                    <a:avLst/>
                    <a:gdLst>
                      <a:gd name="T0" fmla="*/ 2 w 93"/>
                      <a:gd name="T1" fmla="*/ 53 h 109"/>
                      <a:gd name="T2" fmla="*/ 14 w 93"/>
                      <a:gd name="T3" fmla="*/ 31 h 109"/>
                      <a:gd name="T4" fmla="*/ 37 w 93"/>
                      <a:gd name="T5" fmla="*/ 29 h 109"/>
                      <a:gd name="T6" fmla="*/ 64 w 93"/>
                      <a:gd name="T7" fmla="*/ 31 h 109"/>
                      <a:gd name="T8" fmla="*/ 70 w 93"/>
                      <a:gd name="T9" fmla="*/ 49 h 109"/>
                      <a:gd name="T10" fmla="*/ 58 w 93"/>
                      <a:gd name="T11" fmla="*/ 74 h 109"/>
                      <a:gd name="T12" fmla="*/ 37 w 93"/>
                      <a:gd name="T13" fmla="*/ 80 h 109"/>
                      <a:gd name="T14" fmla="*/ 6 w 93"/>
                      <a:gd name="T15" fmla="*/ 84 h 109"/>
                      <a:gd name="T16" fmla="*/ 8 w 93"/>
                      <a:gd name="T17" fmla="*/ 99 h 109"/>
                      <a:gd name="T18" fmla="*/ 27 w 93"/>
                      <a:gd name="T19" fmla="*/ 109 h 109"/>
                      <a:gd name="T20" fmla="*/ 62 w 93"/>
                      <a:gd name="T21" fmla="*/ 97 h 109"/>
                      <a:gd name="T22" fmla="*/ 83 w 93"/>
                      <a:gd name="T23" fmla="*/ 78 h 109"/>
                      <a:gd name="T24" fmla="*/ 93 w 93"/>
                      <a:gd name="T25" fmla="*/ 60 h 109"/>
                      <a:gd name="T26" fmla="*/ 89 w 93"/>
                      <a:gd name="T27" fmla="*/ 29 h 109"/>
                      <a:gd name="T28" fmla="*/ 70 w 93"/>
                      <a:gd name="T29" fmla="*/ 16 h 109"/>
                      <a:gd name="T30" fmla="*/ 37 w 93"/>
                      <a:gd name="T31" fmla="*/ 0 h 109"/>
                      <a:gd name="T32" fmla="*/ 12 w 93"/>
                      <a:gd name="T33" fmla="*/ 6 h 109"/>
                      <a:gd name="T34" fmla="*/ 0 w 93"/>
                      <a:gd name="T35" fmla="*/ 35 h 109"/>
                      <a:gd name="T36" fmla="*/ 2 w 93"/>
                      <a:gd name="T37" fmla="*/ 53 h 10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93"/>
                      <a:gd name="T58" fmla="*/ 0 h 109"/>
                      <a:gd name="T59" fmla="*/ 93 w 93"/>
                      <a:gd name="T60" fmla="*/ 109 h 10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93" h="109">
                        <a:moveTo>
                          <a:pt x="2" y="53"/>
                        </a:moveTo>
                        <a:lnTo>
                          <a:pt x="14" y="31"/>
                        </a:lnTo>
                        <a:lnTo>
                          <a:pt x="37" y="29"/>
                        </a:lnTo>
                        <a:lnTo>
                          <a:pt x="64" y="31"/>
                        </a:lnTo>
                        <a:lnTo>
                          <a:pt x="70" y="49"/>
                        </a:lnTo>
                        <a:lnTo>
                          <a:pt x="58" y="74"/>
                        </a:lnTo>
                        <a:lnTo>
                          <a:pt x="37" y="80"/>
                        </a:lnTo>
                        <a:lnTo>
                          <a:pt x="6" y="84"/>
                        </a:lnTo>
                        <a:lnTo>
                          <a:pt x="8" y="99"/>
                        </a:lnTo>
                        <a:lnTo>
                          <a:pt x="27" y="109"/>
                        </a:lnTo>
                        <a:lnTo>
                          <a:pt x="62" y="97"/>
                        </a:lnTo>
                        <a:lnTo>
                          <a:pt x="83" y="78"/>
                        </a:lnTo>
                        <a:lnTo>
                          <a:pt x="93" y="60"/>
                        </a:lnTo>
                        <a:lnTo>
                          <a:pt x="89" y="29"/>
                        </a:lnTo>
                        <a:lnTo>
                          <a:pt x="70" y="16"/>
                        </a:lnTo>
                        <a:lnTo>
                          <a:pt x="37" y="0"/>
                        </a:lnTo>
                        <a:lnTo>
                          <a:pt x="12" y="6"/>
                        </a:lnTo>
                        <a:lnTo>
                          <a:pt x="0" y="35"/>
                        </a:lnTo>
                        <a:lnTo>
                          <a:pt x="2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46" name="Freeform 107"/>
                  <p:cNvSpPr>
                    <a:spLocks/>
                  </p:cNvSpPr>
                  <p:nvPr/>
                </p:nvSpPr>
                <p:spPr bwMode="auto">
                  <a:xfrm>
                    <a:off x="690" y="1270"/>
                    <a:ext cx="54" cy="72"/>
                  </a:xfrm>
                  <a:custGeom>
                    <a:avLst/>
                    <a:gdLst>
                      <a:gd name="T0" fmla="*/ 41 w 54"/>
                      <a:gd name="T1" fmla="*/ 0 h 72"/>
                      <a:gd name="T2" fmla="*/ 16 w 54"/>
                      <a:gd name="T3" fmla="*/ 15 h 72"/>
                      <a:gd name="T4" fmla="*/ 20 w 54"/>
                      <a:gd name="T5" fmla="*/ 38 h 72"/>
                      <a:gd name="T6" fmla="*/ 27 w 54"/>
                      <a:gd name="T7" fmla="*/ 57 h 72"/>
                      <a:gd name="T8" fmla="*/ 54 w 54"/>
                      <a:gd name="T9" fmla="*/ 66 h 72"/>
                      <a:gd name="T10" fmla="*/ 27 w 54"/>
                      <a:gd name="T11" fmla="*/ 72 h 72"/>
                      <a:gd name="T12" fmla="*/ 2 w 54"/>
                      <a:gd name="T13" fmla="*/ 57 h 72"/>
                      <a:gd name="T14" fmla="*/ 0 w 54"/>
                      <a:gd name="T15" fmla="*/ 34 h 72"/>
                      <a:gd name="T16" fmla="*/ 2 w 54"/>
                      <a:gd name="T17" fmla="*/ 6 h 72"/>
                      <a:gd name="T18" fmla="*/ 41 w 54"/>
                      <a:gd name="T19" fmla="*/ 0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72"/>
                      <a:gd name="T32" fmla="*/ 54 w 54"/>
                      <a:gd name="T33" fmla="*/ 72 h 7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72">
                        <a:moveTo>
                          <a:pt x="41" y="0"/>
                        </a:moveTo>
                        <a:lnTo>
                          <a:pt x="16" y="15"/>
                        </a:lnTo>
                        <a:lnTo>
                          <a:pt x="20" y="38"/>
                        </a:lnTo>
                        <a:lnTo>
                          <a:pt x="27" y="57"/>
                        </a:lnTo>
                        <a:lnTo>
                          <a:pt x="54" y="66"/>
                        </a:lnTo>
                        <a:lnTo>
                          <a:pt x="27" y="72"/>
                        </a:lnTo>
                        <a:lnTo>
                          <a:pt x="2" y="57"/>
                        </a:lnTo>
                        <a:lnTo>
                          <a:pt x="0" y="34"/>
                        </a:lnTo>
                        <a:lnTo>
                          <a:pt x="2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  <p:sp>
              <p:nvSpPr>
                <p:cNvPr id="243" name="Freeform 108"/>
                <p:cNvSpPr>
                  <a:spLocks/>
                </p:cNvSpPr>
                <p:nvPr/>
              </p:nvSpPr>
              <p:spPr bwMode="auto">
                <a:xfrm>
                  <a:off x="3" y="780"/>
                  <a:ext cx="1316" cy="1196"/>
                </a:xfrm>
                <a:custGeom>
                  <a:avLst/>
                  <a:gdLst>
                    <a:gd name="T0" fmla="*/ 29 w 1316"/>
                    <a:gd name="T1" fmla="*/ 42 h 1196"/>
                    <a:gd name="T2" fmla="*/ 52 w 1316"/>
                    <a:gd name="T3" fmla="*/ 130 h 1196"/>
                    <a:gd name="T4" fmla="*/ 40 w 1316"/>
                    <a:gd name="T5" fmla="*/ 340 h 1196"/>
                    <a:gd name="T6" fmla="*/ 38 w 1316"/>
                    <a:gd name="T7" fmla="*/ 569 h 1196"/>
                    <a:gd name="T8" fmla="*/ 55 w 1316"/>
                    <a:gd name="T9" fmla="*/ 730 h 1196"/>
                    <a:gd name="T10" fmla="*/ 120 w 1316"/>
                    <a:gd name="T11" fmla="*/ 806 h 1196"/>
                    <a:gd name="T12" fmla="*/ 222 w 1316"/>
                    <a:gd name="T13" fmla="*/ 908 h 1196"/>
                    <a:gd name="T14" fmla="*/ 304 w 1316"/>
                    <a:gd name="T15" fmla="*/ 1005 h 1196"/>
                    <a:gd name="T16" fmla="*/ 378 w 1316"/>
                    <a:gd name="T17" fmla="*/ 1108 h 1196"/>
                    <a:gd name="T18" fmla="*/ 447 w 1316"/>
                    <a:gd name="T19" fmla="*/ 1167 h 1196"/>
                    <a:gd name="T20" fmla="*/ 453 w 1316"/>
                    <a:gd name="T21" fmla="*/ 1057 h 1196"/>
                    <a:gd name="T22" fmla="*/ 453 w 1316"/>
                    <a:gd name="T23" fmla="*/ 730 h 1196"/>
                    <a:gd name="T24" fmla="*/ 453 w 1316"/>
                    <a:gd name="T25" fmla="*/ 462 h 1196"/>
                    <a:gd name="T26" fmla="*/ 458 w 1316"/>
                    <a:gd name="T27" fmla="*/ 266 h 1196"/>
                    <a:gd name="T28" fmla="*/ 481 w 1316"/>
                    <a:gd name="T29" fmla="*/ 0 h 1196"/>
                    <a:gd name="T30" fmla="*/ 485 w 1316"/>
                    <a:gd name="T31" fmla="*/ 174 h 1196"/>
                    <a:gd name="T32" fmla="*/ 485 w 1316"/>
                    <a:gd name="T33" fmla="*/ 334 h 1196"/>
                    <a:gd name="T34" fmla="*/ 479 w 1316"/>
                    <a:gd name="T35" fmla="*/ 531 h 1196"/>
                    <a:gd name="T36" fmla="*/ 479 w 1316"/>
                    <a:gd name="T37" fmla="*/ 736 h 1196"/>
                    <a:gd name="T38" fmla="*/ 476 w 1316"/>
                    <a:gd name="T39" fmla="*/ 925 h 1196"/>
                    <a:gd name="T40" fmla="*/ 476 w 1316"/>
                    <a:gd name="T41" fmla="*/ 1143 h 1196"/>
                    <a:gd name="T42" fmla="*/ 567 w 1316"/>
                    <a:gd name="T43" fmla="*/ 1131 h 1196"/>
                    <a:gd name="T44" fmla="*/ 762 w 1316"/>
                    <a:gd name="T45" fmla="*/ 1064 h 1196"/>
                    <a:gd name="T46" fmla="*/ 881 w 1316"/>
                    <a:gd name="T47" fmla="*/ 1018 h 1196"/>
                    <a:gd name="T48" fmla="*/ 1010 w 1316"/>
                    <a:gd name="T49" fmla="*/ 971 h 1196"/>
                    <a:gd name="T50" fmla="*/ 1148 w 1316"/>
                    <a:gd name="T51" fmla="*/ 909 h 1196"/>
                    <a:gd name="T52" fmla="*/ 1253 w 1316"/>
                    <a:gd name="T53" fmla="*/ 875 h 1196"/>
                    <a:gd name="T54" fmla="*/ 1270 w 1316"/>
                    <a:gd name="T55" fmla="*/ 844 h 1196"/>
                    <a:gd name="T56" fmla="*/ 1285 w 1316"/>
                    <a:gd name="T57" fmla="*/ 818 h 1196"/>
                    <a:gd name="T58" fmla="*/ 1293 w 1316"/>
                    <a:gd name="T59" fmla="*/ 646 h 1196"/>
                    <a:gd name="T60" fmla="*/ 1291 w 1316"/>
                    <a:gd name="T61" fmla="*/ 443 h 1196"/>
                    <a:gd name="T62" fmla="*/ 1291 w 1316"/>
                    <a:gd name="T63" fmla="*/ 311 h 1196"/>
                    <a:gd name="T64" fmla="*/ 1293 w 1316"/>
                    <a:gd name="T65" fmla="*/ 197 h 1196"/>
                    <a:gd name="T66" fmla="*/ 1316 w 1316"/>
                    <a:gd name="T67" fmla="*/ 4 h 1196"/>
                    <a:gd name="T68" fmla="*/ 1316 w 1316"/>
                    <a:gd name="T69" fmla="*/ 220 h 1196"/>
                    <a:gd name="T70" fmla="*/ 1316 w 1316"/>
                    <a:gd name="T71" fmla="*/ 376 h 1196"/>
                    <a:gd name="T72" fmla="*/ 1316 w 1316"/>
                    <a:gd name="T73" fmla="*/ 598 h 1196"/>
                    <a:gd name="T74" fmla="*/ 1316 w 1316"/>
                    <a:gd name="T75" fmla="*/ 829 h 1196"/>
                    <a:gd name="T76" fmla="*/ 1303 w 1316"/>
                    <a:gd name="T77" fmla="*/ 885 h 1196"/>
                    <a:gd name="T78" fmla="*/ 1274 w 1316"/>
                    <a:gd name="T79" fmla="*/ 904 h 1196"/>
                    <a:gd name="T80" fmla="*/ 1190 w 1316"/>
                    <a:gd name="T81" fmla="*/ 925 h 1196"/>
                    <a:gd name="T82" fmla="*/ 1064 w 1316"/>
                    <a:gd name="T83" fmla="*/ 976 h 1196"/>
                    <a:gd name="T84" fmla="*/ 921 w 1316"/>
                    <a:gd name="T85" fmla="*/ 1036 h 1196"/>
                    <a:gd name="T86" fmla="*/ 777 w 1316"/>
                    <a:gd name="T87" fmla="*/ 1091 h 1196"/>
                    <a:gd name="T88" fmla="*/ 600 w 1316"/>
                    <a:gd name="T89" fmla="*/ 1150 h 1196"/>
                    <a:gd name="T90" fmla="*/ 479 w 1316"/>
                    <a:gd name="T91" fmla="*/ 1194 h 1196"/>
                    <a:gd name="T92" fmla="*/ 434 w 1316"/>
                    <a:gd name="T93" fmla="*/ 1196 h 1196"/>
                    <a:gd name="T94" fmla="*/ 390 w 1316"/>
                    <a:gd name="T95" fmla="*/ 1154 h 1196"/>
                    <a:gd name="T96" fmla="*/ 321 w 1316"/>
                    <a:gd name="T97" fmla="*/ 1081 h 1196"/>
                    <a:gd name="T98" fmla="*/ 256 w 1316"/>
                    <a:gd name="T99" fmla="*/ 984 h 1196"/>
                    <a:gd name="T100" fmla="*/ 187 w 1316"/>
                    <a:gd name="T101" fmla="*/ 908 h 1196"/>
                    <a:gd name="T102" fmla="*/ 97 w 1316"/>
                    <a:gd name="T103" fmla="*/ 823 h 1196"/>
                    <a:gd name="T104" fmla="*/ 44 w 1316"/>
                    <a:gd name="T105" fmla="*/ 770 h 1196"/>
                    <a:gd name="T106" fmla="*/ 6 w 1316"/>
                    <a:gd name="T107" fmla="*/ 730 h 1196"/>
                    <a:gd name="T108" fmla="*/ 0 w 1316"/>
                    <a:gd name="T109" fmla="*/ 674 h 1196"/>
                    <a:gd name="T110" fmla="*/ 17 w 1316"/>
                    <a:gd name="T111" fmla="*/ 520 h 1196"/>
                    <a:gd name="T112" fmla="*/ 29 w 1316"/>
                    <a:gd name="T113" fmla="*/ 216 h 1196"/>
                    <a:gd name="T114" fmla="*/ 29 w 1316"/>
                    <a:gd name="T115" fmla="*/ 42 h 11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16"/>
                    <a:gd name="T175" fmla="*/ 0 h 1196"/>
                    <a:gd name="T176" fmla="*/ 1316 w 1316"/>
                    <a:gd name="T177" fmla="*/ 1196 h 119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16" h="1196">
                      <a:moveTo>
                        <a:pt x="29" y="42"/>
                      </a:moveTo>
                      <a:lnTo>
                        <a:pt x="52" y="130"/>
                      </a:lnTo>
                      <a:lnTo>
                        <a:pt x="40" y="340"/>
                      </a:lnTo>
                      <a:lnTo>
                        <a:pt x="38" y="569"/>
                      </a:lnTo>
                      <a:lnTo>
                        <a:pt x="55" y="730"/>
                      </a:lnTo>
                      <a:lnTo>
                        <a:pt x="120" y="806"/>
                      </a:lnTo>
                      <a:lnTo>
                        <a:pt x="222" y="908"/>
                      </a:lnTo>
                      <a:lnTo>
                        <a:pt x="304" y="1005"/>
                      </a:lnTo>
                      <a:lnTo>
                        <a:pt x="378" y="1108"/>
                      </a:lnTo>
                      <a:lnTo>
                        <a:pt x="447" y="1167"/>
                      </a:lnTo>
                      <a:lnTo>
                        <a:pt x="453" y="1057"/>
                      </a:lnTo>
                      <a:lnTo>
                        <a:pt x="453" y="730"/>
                      </a:lnTo>
                      <a:lnTo>
                        <a:pt x="453" y="462"/>
                      </a:lnTo>
                      <a:lnTo>
                        <a:pt x="458" y="266"/>
                      </a:lnTo>
                      <a:lnTo>
                        <a:pt x="481" y="0"/>
                      </a:lnTo>
                      <a:lnTo>
                        <a:pt x="485" y="174"/>
                      </a:lnTo>
                      <a:lnTo>
                        <a:pt x="485" y="334"/>
                      </a:lnTo>
                      <a:lnTo>
                        <a:pt x="479" y="531"/>
                      </a:lnTo>
                      <a:lnTo>
                        <a:pt x="479" y="736"/>
                      </a:lnTo>
                      <a:lnTo>
                        <a:pt x="476" y="925"/>
                      </a:lnTo>
                      <a:lnTo>
                        <a:pt x="476" y="1143"/>
                      </a:lnTo>
                      <a:lnTo>
                        <a:pt x="567" y="1131"/>
                      </a:lnTo>
                      <a:lnTo>
                        <a:pt x="762" y="1064"/>
                      </a:lnTo>
                      <a:lnTo>
                        <a:pt x="881" y="1018"/>
                      </a:lnTo>
                      <a:lnTo>
                        <a:pt x="1010" y="971"/>
                      </a:lnTo>
                      <a:lnTo>
                        <a:pt x="1148" y="909"/>
                      </a:lnTo>
                      <a:lnTo>
                        <a:pt x="1253" y="875"/>
                      </a:lnTo>
                      <a:lnTo>
                        <a:pt x="1270" y="844"/>
                      </a:lnTo>
                      <a:lnTo>
                        <a:pt x="1285" y="818"/>
                      </a:lnTo>
                      <a:lnTo>
                        <a:pt x="1293" y="646"/>
                      </a:lnTo>
                      <a:lnTo>
                        <a:pt x="1291" y="443"/>
                      </a:lnTo>
                      <a:lnTo>
                        <a:pt x="1291" y="311"/>
                      </a:lnTo>
                      <a:lnTo>
                        <a:pt x="1293" y="197"/>
                      </a:lnTo>
                      <a:lnTo>
                        <a:pt x="1316" y="4"/>
                      </a:lnTo>
                      <a:lnTo>
                        <a:pt x="1316" y="220"/>
                      </a:lnTo>
                      <a:lnTo>
                        <a:pt x="1316" y="376"/>
                      </a:lnTo>
                      <a:lnTo>
                        <a:pt x="1316" y="598"/>
                      </a:lnTo>
                      <a:lnTo>
                        <a:pt x="1316" y="829"/>
                      </a:lnTo>
                      <a:lnTo>
                        <a:pt x="1303" y="885"/>
                      </a:lnTo>
                      <a:lnTo>
                        <a:pt x="1274" y="904"/>
                      </a:lnTo>
                      <a:lnTo>
                        <a:pt x="1190" y="925"/>
                      </a:lnTo>
                      <a:lnTo>
                        <a:pt x="1064" y="976"/>
                      </a:lnTo>
                      <a:lnTo>
                        <a:pt x="921" y="1036"/>
                      </a:lnTo>
                      <a:lnTo>
                        <a:pt x="777" y="1091"/>
                      </a:lnTo>
                      <a:lnTo>
                        <a:pt x="600" y="1150"/>
                      </a:lnTo>
                      <a:lnTo>
                        <a:pt x="479" y="1194"/>
                      </a:lnTo>
                      <a:lnTo>
                        <a:pt x="434" y="1196"/>
                      </a:lnTo>
                      <a:lnTo>
                        <a:pt x="390" y="1154"/>
                      </a:lnTo>
                      <a:lnTo>
                        <a:pt x="321" y="1081"/>
                      </a:lnTo>
                      <a:lnTo>
                        <a:pt x="256" y="984"/>
                      </a:lnTo>
                      <a:lnTo>
                        <a:pt x="187" y="908"/>
                      </a:lnTo>
                      <a:lnTo>
                        <a:pt x="97" y="823"/>
                      </a:lnTo>
                      <a:lnTo>
                        <a:pt x="44" y="770"/>
                      </a:lnTo>
                      <a:lnTo>
                        <a:pt x="6" y="730"/>
                      </a:lnTo>
                      <a:lnTo>
                        <a:pt x="0" y="674"/>
                      </a:lnTo>
                      <a:lnTo>
                        <a:pt x="17" y="520"/>
                      </a:lnTo>
                      <a:lnTo>
                        <a:pt x="29" y="216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44" name="Freeform 109"/>
                <p:cNvSpPr>
                  <a:spLocks/>
                </p:cNvSpPr>
                <p:nvPr/>
              </p:nvSpPr>
              <p:spPr bwMode="auto">
                <a:xfrm>
                  <a:off x="31" y="0"/>
                  <a:ext cx="1320" cy="1122"/>
                </a:xfrm>
                <a:custGeom>
                  <a:avLst/>
                  <a:gdLst>
                    <a:gd name="T0" fmla="*/ 0 w 1320"/>
                    <a:gd name="T1" fmla="*/ 891 h 1122"/>
                    <a:gd name="T2" fmla="*/ 0 w 1320"/>
                    <a:gd name="T3" fmla="*/ 648 h 1122"/>
                    <a:gd name="T4" fmla="*/ 11 w 1320"/>
                    <a:gd name="T5" fmla="*/ 442 h 1122"/>
                    <a:gd name="T6" fmla="*/ 21 w 1320"/>
                    <a:gd name="T7" fmla="*/ 172 h 1122"/>
                    <a:gd name="T8" fmla="*/ 34 w 1320"/>
                    <a:gd name="T9" fmla="*/ 86 h 1122"/>
                    <a:gd name="T10" fmla="*/ 413 w 1320"/>
                    <a:gd name="T11" fmla="*/ 32 h 1122"/>
                    <a:gd name="T12" fmla="*/ 663 w 1320"/>
                    <a:gd name="T13" fmla="*/ 0 h 1122"/>
                    <a:gd name="T14" fmla="*/ 686 w 1320"/>
                    <a:gd name="T15" fmla="*/ 0 h 1122"/>
                    <a:gd name="T16" fmla="*/ 858 w 1320"/>
                    <a:gd name="T17" fmla="*/ 38 h 1122"/>
                    <a:gd name="T18" fmla="*/ 1074 w 1320"/>
                    <a:gd name="T19" fmla="*/ 96 h 1122"/>
                    <a:gd name="T20" fmla="*/ 1291 w 1320"/>
                    <a:gd name="T21" fmla="*/ 178 h 1122"/>
                    <a:gd name="T22" fmla="*/ 1310 w 1320"/>
                    <a:gd name="T23" fmla="*/ 199 h 1122"/>
                    <a:gd name="T24" fmla="*/ 1320 w 1320"/>
                    <a:gd name="T25" fmla="*/ 394 h 1122"/>
                    <a:gd name="T26" fmla="*/ 1310 w 1320"/>
                    <a:gd name="T27" fmla="*/ 637 h 1122"/>
                    <a:gd name="T28" fmla="*/ 1280 w 1320"/>
                    <a:gd name="T29" fmla="*/ 1122 h 1122"/>
                    <a:gd name="T30" fmla="*/ 1268 w 1320"/>
                    <a:gd name="T31" fmla="*/ 961 h 1122"/>
                    <a:gd name="T32" fmla="*/ 1276 w 1320"/>
                    <a:gd name="T33" fmla="*/ 700 h 1122"/>
                    <a:gd name="T34" fmla="*/ 1293 w 1320"/>
                    <a:gd name="T35" fmla="*/ 514 h 1122"/>
                    <a:gd name="T36" fmla="*/ 1293 w 1320"/>
                    <a:gd name="T37" fmla="*/ 262 h 1122"/>
                    <a:gd name="T38" fmla="*/ 1282 w 1320"/>
                    <a:gd name="T39" fmla="*/ 212 h 1122"/>
                    <a:gd name="T40" fmla="*/ 1104 w 1320"/>
                    <a:gd name="T41" fmla="*/ 256 h 1122"/>
                    <a:gd name="T42" fmla="*/ 886 w 1320"/>
                    <a:gd name="T43" fmla="*/ 331 h 1122"/>
                    <a:gd name="T44" fmla="*/ 665 w 1320"/>
                    <a:gd name="T45" fmla="*/ 401 h 1122"/>
                    <a:gd name="T46" fmla="*/ 502 w 1320"/>
                    <a:gd name="T47" fmla="*/ 451 h 1122"/>
                    <a:gd name="T48" fmla="*/ 491 w 1320"/>
                    <a:gd name="T49" fmla="*/ 497 h 1122"/>
                    <a:gd name="T50" fmla="*/ 468 w 1320"/>
                    <a:gd name="T51" fmla="*/ 694 h 1122"/>
                    <a:gd name="T52" fmla="*/ 457 w 1320"/>
                    <a:gd name="T53" fmla="*/ 870 h 1122"/>
                    <a:gd name="T54" fmla="*/ 447 w 1320"/>
                    <a:gd name="T55" fmla="*/ 1091 h 1122"/>
                    <a:gd name="T56" fmla="*/ 436 w 1320"/>
                    <a:gd name="T57" fmla="*/ 967 h 1122"/>
                    <a:gd name="T58" fmla="*/ 441 w 1320"/>
                    <a:gd name="T59" fmla="*/ 700 h 1122"/>
                    <a:gd name="T60" fmla="*/ 447 w 1320"/>
                    <a:gd name="T61" fmla="*/ 499 h 1122"/>
                    <a:gd name="T62" fmla="*/ 439 w 1320"/>
                    <a:gd name="T63" fmla="*/ 442 h 1122"/>
                    <a:gd name="T64" fmla="*/ 399 w 1320"/>
                    <a:gd name="T65" fmla="*/ 401 h 1122"/>
                    <a:gd name="T66" fmla="*/ 250 w 1320"/>
                    <a:gd name="T67" fmla="*/ 287 h 1122"/>
                    <a:gd name="T68" fmla="*/ 136 w 1320"/>
                    <a:gd name="T69" fmla="*/ 210 h 1122"/>
                    <a:gd name="T70" fmla="*/ 55 w 1320"/>
                    <a:gd name="T71" fmla="*/ 143 h 1122"/>
                    <a:gd name="T72" fmla="*/ 75 w 1320"/>
                    <a:gd name="T73" fmla="*/ 138 h 1122"/>
                    <a:gd name="T74" fmla="*/ 107 w 1320"/>
                    <a:gd name="T75" fmla="*/ 149 h 1122"/>
                    <a:gd name="T76" fmla="*/ 218 w 1320"/>
                    <a:gd name="T77" fmla="*/ 233 h 1122"/>
                    <a:gd name="T78" fmla="*/ 313 w 1320"/>
                    <a:gd name="T79" fmla="*/ 302 h 1122"/>
                    <a:gd name="T80" fmla="*/ 428 w 1320"/>
                    <a:gd name="T81" fmla="*/ 390 h 1122"/>
                    <a:gd name="T82" fmla="*/ 491 w 1320"/>
                    <a:gd name="T83" fmla="*/ 419 h 1122"/>
                    <a:gd name="T84" fmla="*/ 527 w 1320"/>
                    <a:gd name="T85" fmla="*/ 417 h 1122"/>
                    <a:gd name="T86" fmla="*/ 779 w 1320"/>
                    <a:gd name="T87" fmla="*/ 333 h 1122"/>
                    <a:gd name="T88" fmla="*/ 970 w 1320"/>
                    <a:gd name="T89" fmla="*/ 279 h 1122"/>
                    <a:gd name="T90" fmla="*/ 1171 w 1320"/>
                    <a:gd name="T91" fmla="*/ 212 h 1122"/>
                    <a:gd name="T92" fmla="*/ 1251 w 1320"/>
                    <a:gd name="T93" fmla="*/ 189 h 1122"/>
                    <a:gd name="T94" fmla="*/ 1068 w 1320"/>
                    <a:gd name="T95" fmla="*/ 113 h 1122"/>
                    <a:gd name="T96" fmla="*/ 869 w 1320"/>
                    <a:gd name="T97" fmla="*/ 63 h 1122"/>
                    <a:gd name="T98" fmla="*/ 674 w 1320"/>
                    <a:gd name="T99" fmla="*/ 23 h 1122"/>
                    <a:gd name="T100" fmla="*/ 441 w 1320"/>
                    <a:gd name="T101" fmla="*/ 44 h 1122"/>
                    <a:gd name="T102" fmla="*/ 222 w 1320"/>
                    <a:gd name="T103" fmla="*/ 78 h 1122"/>
                    <a:gd name="T104" fmla="*/ 52 w 1320"/>
                    <a:gd name="T105" fmla="*/ 115 h 1122"/>
                    <a:gd name="T106" fmla="*/ 46 w 1320"/>
                    <a:gd name="T107" fmla="*/ 229 h 1122"/>
                    <a:gd name="T108" fmla="*/ 34 w 1320"/>
                    <a:gd name="T109" fmla="*/ 407 h 1122"/>
                    <a:gd name="T110" fmla="*/ 29 w 1320"/>
                    <a:gd name="T111" fmla="*/ 617 h 1122"/>
                    <a:gd name="T112" fmla="*/ 15 w 1320"/>
                    <a:gd name="T113" fmla="*/ 763 h 1122"/>
                    <a:gd name="T114" fmla="*/ 17 w 1320"/>
                    <a:gd name="T115" fmla="*/ 933 h 1122"/>
                    <a:gd name="T116" fmla="*/ 0 w 1320"/>
                    <a:gd name="T117" fmla="*/ 891 h 1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0"/>
                    <a:gd name="T178" fmla="*/ 0 h 1122"/>
                    <a:gd name="T179" fmla="*/ 1320 w 1320"/>
                    <a:gd name="T180" fmla="*/ 1122 h 1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0" h="1122">
                      <a:moveTo>
                        <a:pt x="0" y="891"/>
                      </a:moveTo>
                      <a:lnTo>
                        <a:pt x="0" y="648"/>
                      </a:lnTo>
                      <a:lnTo>
                        <a:pt x="11" y="442"/>
                      </a:lnTo>
                      <a:lnTo>
                        <a:pt x="21" y="172"/>
                      </a:lnTo>
                      <a:lnTo>
                        <a:pt x="34" y="86"/>
                      </a:lnTo>
                      <a:lnTo>
                        <a:pt x="413" y="32"/>
                      </a:lnTo>
                      <a:lnTo>
                        <a:pt x="663" y="0"/>
                      </a:lnTo>
                      <a:lnTo>
                        <a:pt x="686" y="0"/>
                      </a:lnTo>
                      <a:lnTo>
                        <a:pt x="858" y="38"/>
                      </a:lnTo>
                      <a:lnTo>
                        <a:pt x="1074" y="96"/>
                      </a:lnTo>
                      <a:lnTo>
                        <a:pt x="1291" y="178"/>
                      </a:lnTo>
                      <a:lnTo>
                        <a:pt x="1310" y="199"/>
                      </a:lnTo>
                      <a:lnTo>
                        <a:pt x="1320" y="394"/>
                      </a:lnTo>
                      <a:lnTo>
                        <a:pt x="1310" y="637"/>
                      </a:lnTo>
                      <a:lnTo>
                        <a:pt x="1280" y="1122"/>
                      </a:lnTo>
                      <a:lnTo>
                        <a:pt x="1268" y="961"/>
                      </a:lnTo>
                      <a:lnTo>
                        <a:pt x="1276" y="700"/>
                      </a:lnTo>
                      <a:lnTo>
                        <a:pt x="1293" y="514"/>
                      </a:lnTo>
                      <a:lnTo>
                        <a:pt x="1293" y="262"/>
                      </a:lnTo>
                      <a:lnTo>
                        <a:pt x="1282" y="212"/>
                      </a:lnTo>
                      <a:lnTo>
                        <a:pt x="1104" y="256"/>
                      </a:lnTo>
                      <a:lnTo>
                        <a:pt x="886" y="331"/>
                      </a:lnTo>
                      <a:lnTo>
                        <a:pt x="665" y="401"/>
                      </a:lnTo>
                      <a:lnTo>
                        <a:pt x="502" y="451"/>
                      </a:lnTo>
                      <a:lnTo>
                        <a:pt x="491" y="497"/>
                      </a:lnTo>
                      <a:lnTo>
                        <a:pt x="468" y="694"/>
                      </a:lnTo>
                      <a:lnTo>
                        <a:pt x="457" y="870"/>
                      </a:lnTo>
                      <a:lnTo>
                        <a:pt x="447" y="1091"/>
                      </a:lnTo>
                      <a:lnTo>
                        <a:pt x="436" y="967"/>
                      </a:lnTo>
                      <a:lnTo>
                        <a:pt x="441" y="700"/>
                      </a:lnTo>
                      <a:lnTo>
                        <a:pt x="447" y="499"/>
                      </a:lnTo>
                      <a:lnTo>
                        <a:pt x="439" y="442"/>
                      </a:lnTo>
                      <a:lnTo>
                        <a:pt x="399" y="401"/>
                      </a:lnTo>
                      <a:lnTo>
                        <a:pt x="250" y="287"/>
                      </a:lnTo>
                      <a:lnTo>
                        <a:pt x="136" y="210"/>
                      </a:lnTo>
                      <a:lnTo>
                        <a:pt x="55" y="143"/>
                      </a:lnTo>
                      <a:lnTo>
                        <a:pt x="75" y="138"/>
                      </a:lnTo>
                      <a:lnTo>
                        <a:pt x="107" y="149"/>
                      </a:lnTo>
                      <a:lnTo>
                        <a:pt x="218" y="233"/>
                      </a:lnTo>
                      <a:lnTo>
                        <a:pt x="313" y="302"/>
                      </a:lnTo>
                      <a:lnTo>
                        <a:pt x="428" y="390"/>
                      </a:lnTo>
                      <a:lnTo>
                        <a:pt x="491" y="419"/>
                      </a:lnTo>
                      <a:lnTo>
                        <a:pt x="527" y="417"/>
                      </a:lnTo>
                      <a:lnTo>
                        <a:pt x="779" y="333"/>
                      </a:lnTo>
                      <a:lnTo>
                        <a:pt x="970" y="279"/>
                      </a:lnTo>
                      <a:lnTo>
                        <a:pt x="1171" y="212"/>
                      </a:lnTo>
                      <a:lnTo>
                        <a:pt x="1251" y="189"/>
                      </a:lnTo>
                      <a:lnTo>
                        <a:pt x="1068" y="113"/>
                      </a:lnTo>
                      <a:lnTo>
                        <a:pt x="869" y="63"/>
                      </a:lnTo>
                      <a:lnTo>
                        <a:pt x="674" y="23"/>
                      </a:lnTo>
                      <a:lnTo>
                        <a:pt x="441" y="44"/>
                      </a:lnTo>
                      <a:lnTo>
                        <a:pt x="222" y="78"/>
                      </a:lnTo>
                      <a:lnTo>
                        <a:pt x="52" y="115"/>
                      </a:lnTo>
                      <a:lnTo>
                        <a:pt x="46" y="229"/>
                      </a:lnTo>
                      <a:lnTo>
                        <a:pt x="34" y="407"/>
                      </a:lnTo>
                      <a:lnTo>
                        <a:pt x="29" y="617"/>
                      </a:lnTo>
                      <a:lnTo>
                        <a:pt x="15" y="763"/>
                      </a:lnTo>
                      <a:lnTo>
                        <a:pt x="17" y="933"/>
                      </a:lnTo>
                      <a:lnTo>
                        <a:pt x="0" y="8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  <p:sp>
        <p:nvSpPr>
          <p:cNvPr id="291" name="Text Box 110"/>
          <p:cNvSpPr txBox="1">
            <a:spLocks noChangeArrowheads="1"/>
          </p:cNvSpPr>
          <p:nvPr/>
        </p:nvSpPr>
        <p:spPr bwMode="auto">
          <a:xfrm>
            <a:off x="6308726" y="5199064"/>
            <a:ext cx="4076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Interactive computing</a:t>
            </a:r>
          </a:p>
        </p:txBody>
      </p:sp>
    </p:spTree>
    <p:extLst>
      <p:ext uri="{BB962C8B-B14F-4D97-AF65-F5344CB8AC3E}">
        <p14:creationId xmlns:p14="http://schemas.microsoft.com/office/powerpoint/2010/main" val="1230146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/>
              <a:t>Time-sharing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Networking</a:t>
            </a:r>
          </a:p>
        </p:txBody>
      </p:sp>
      <p:sp>
        <p:nvSpPr>
          <p:cNvPr id="178" name="Freeform 4"/>
          <p:cNvSpPr>
            <a:spLocks/>
          </p:cNvSpPr>
          <p:nvPr/>
        </p:nvSpPr>
        <p:spPr bwMode="auto">
          <a:xfrm rot="1668064">
            <a:off x="7807326" y="4278337"/>
            <a:ext cx="815975" cy="269875"/>
          </a:xfrm>
          <a:custGeom>
            <a:avLst/>
            <a:gdLst>
              <a:gd name="T0" fmla="*/ 2147483647 w 935"/>
              <a:gd name="T1" fmla="*/ 2147483647 h 299"/>
              <a:gd name="T2" fmla="*/ 2147483647 w 935"/>
              <a:gd name="T3" fmla="*/ 2147483647 h 299"/>
              <a:gd name="T4" fmla="*/ 2147483647 w 935"/>
              <a:gd name="T5" fmla="*/ 2147483647 h 299"/>
              <a:gd name="T6" fmla="*/ 2147483647 w 935"/>
              <a:gd name="T7" fmla="*/ 2147483647 h 299"/>
              <a:gd name="T8" fmla="*/ 2147483647 w 935"/>
              <a:gd name="T9" fmla="*/ 2147483647 h 299"/>
              <a:gd name="T10" fmla="*/ 2147483647 w 935"/>
              <a:gd name="T11" fmla="*/ 2147483647 h 299"/>
              <a:gd name="T12" fmla="*/ 2147483647 w 935"/>
              <a:gd name="T13" fmla="*/ 2147483647 h 299"/>
              <a:gd name="T14" fmla="*/ 2147483647 w 935"/>
              <a:gd name="T15" fmla="*/ 2147483647 h 299"/>
              <a:gd name="T16" fmla="*/ 2147483647 w 935"/>
              <a:gd name="T17" fmla="*/ 2147483647 h 299"/>
              <a:gd name="T18" fmla="*/ 2147483647 w 935"/>
              <a:gd name="T19" fmla="*/ 2147483647 h 299"/>
              <a:gd name="T20" fmla="*/ 2147483647 w 935"/>
              <a:gd name="T21" fmla="*/ 2147483647 h 299"/>
              <a:gd name="T22" fmla="*/ 2147483647 w 935"/>
              <a:gd name="T23" fmla="*/ 2147483647 h 299"/>
              <a:gd name="T24" fmla="*/ 2147483647 w 935"/>
              <a:gd name="T25" fmla="*/ 2147483647 h 299"/>
              <a:gd name="T26" fmla="*/ 2147483647 w 935"/>
              <a:gd name="T27" fmla="*/ 2147483647 h 299"/>
              <a:gd name="T28" fmla="*/ 2147483647 w 935"/>
              <a:gd name="T29" fmla="*/ 2147483647 h 299"/>
              <a:gd name="T30" fmla="*/ 2147483647 w 935"/>
              <a:gd name="T31" fmla="*/ 2147483647 h 299"/>
              <a:gd name="T32" fmla="*/ 2147483647 w 935"/>
              <a:gd name="T33" fmla="*/ 2147483647 h 299"/>
              <a:gd name="T34" fmla="*/ 2147483647 w 935"/>
              <a:gd name="T35" fmla="*/ 2147483647 h 299"/>
              <a:gd name="T36" fmla="*/ 2147483647 w 935"/>
              <a:gd name="T37" fmla="*/ 2147483647 h 299"/>
              <a:gd name="T38" fmla="*/ 2147483647 w 935"/>
              <a:gd name="T39" fmla="*/ 2147483647 h 299"/>
              <a:gd name="T40" fmla="*/ 2147483647 w 935"/>
              <a:gd name="T41" fmla="*/ 2147483647 h 299"/>
              <a:gd name="T42" fmla="*/ 2147483647 w 935"/>
              <a:gd name="T43" fmla="*/ 2147483647 h 299"/>
              <a:gd name="T44" fmla="*/ 2147483647 w 935"/>
              <a:gd name="T45" fmla="*/ 2147483647 h 299"/>
              <a:gd name="T46" fmla="*/ 2147483647 w 935"/>
              <a:gd name="T47" fmla="*/ 2147483647 h 299"/>
              <a:gd name="T48" fmla="*/ 2147483647 w 935"/>
              <a:gd name="T49" fmla="*/ 2147483647 h 299"/>
              <a:gd name="T50" fmla="*/ 2147483647 w 935"/>
              <a:gd name="T51" fmla="*/ 2147483647 h 299"/>
              <a:gd name="T52" fmla="*/ 2147483647 w 935"/>
              <a:gd name="T53" fmla="*/ 2147483647 h 299"/>
              <a:gd name="T54" fmla="*/ 2147483647 w 935"/>
              <a:gd name="T55" fmla="*/ 2147483647 h 299"/>
              <a:gd name="T56" fmla="*/ 2147483647 w 935"/>
              <a:gd name="T57" fmla="*/ 2147483647 h 299"/>
              <a:gd name="T58" fmla="*/ 2147483647 w 935"/>
              <a:gd name="T59" fmla="*/ 2147483647 h 299"/>
              <a:gd name="T60" fmla="*/ 2147483647 w 935"/>
              <a:gd name="T61" fmla="*/ 2147483647 h 299"/>
              <a:gd name="T62" fmla="*/ 2147483647 w 935"/>
              <a:gd name="T63" fmla="*/ 2147483647 h 299"/>
              <a:gd name="T64" fmla="*/ 2147483647 w 935"/>
              <a:gd name="T65" fmla="*/ 2147483647 h 299"/>
              <a:gd name="T66" fmla="*/ 2147483647 w 935"/>
              <a:gd name="T67" fmla="*/ 2147483647 h 299"/>
              <a:gd name="T68" fmla="*/ 2147483647 w 935"/>
              <a:gd name="T69" fmla="*/ 2147483647 h 299"/>
              <a:gd name="T70" fmla="*/ 2147483647 w 935"/>
              <a:gd name="T71" fmla="*/ 2147483647 h 299"/>
              <a:gd name="T72" fmla="*/ 2147483647 w 935"/>
              <a:gd name="T73" fmla="*/ 2147483647 h 299"/>
              <a:gd name="T74" fmla="*/ 2147483647 w 935"/>
              <a:gd name="T75" fmla="*/ 2147483647 h 299"/>
              <a:gd name="T76" fmla="*/ 2147483647 w 935"/>
              <a:gd name="T77" fmla="*/ 2147483647 h 299"/>
              <a:gd name="T78" fmla="*/ 0 w 935"/>
              <a:gd name="T79" fmla="*/ 2147483647 h 2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35"/>
              <a:gd name="T121" fmla="*/ 0 h 299"/>
              <a:gd name="T122" fmla="*/ 935 w 935"/>
              <a:gd name="T123" fmla="*/ 299 h 29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35" h="299">
                <a:moveTo>
                  <a:pt x="25" y="0"/>
                </a:moveTo>
                <a:lnTo>
                  <a:pt x="125" y="74"/>
                </a:lnTo>
                <a:lnTo>
                  <a:pt x="153" y="72"/>
                </a:lnTo>
                <a:lnTo>
                  <a:pt x="185" y="24"/>
                </a:lnTo>
                <a:lnTo>
                  <a:pt x="218" y="50"/>
                </a:lnTo>
                <a:lnTo>
                  <a:pt x="221" y="72"/>
                </a:lnTo>
                <a:lnTo>
                  <a:pt x="260" y="33"/>
                </a:lnTo>
                <a:lnTo>
                  <a:pt x="292" y="52"/>
                </a:lnTo>
                <a:lnTo>
                  <a:pt x="289" y="161"/>
                </a:lnTo>
                <a:lnTo>
                  <a:pt x="300" y="150"/>
                </a:lnTo>
                <a:lnTo>
                  <a:pt x="352" y="89"/>
                </a:lnTo>
                <a:lnTo>
                  <a:pt x="365" y="83"/>
                </a:lnTo>
                <a:lnTo>
                  <a:pt x="385" y="94"/>
                </a:lnTo>
                <a:lnTo>
                  <a:pt x="390" y="113"/>
                </a:lnTo>
                <a:lnTo>
                  <a:pt x="396" y="212"/>
                </a:lnTo>
                <a:lnTo>
                  <a:pt x="412" y="201"/>
                </a:lnTo>
                <a:lnTo>
                  <a:pt x="461" y="144"/>
                </a:lnTo>
                <a:lnTo>
                  <a:pt x="474" y="140"/>
                </a:lnTo>
                <a:lnTo>
                  <a:pt x="494" y="150"/>
                </a:lnTo>
                <a:lnTo>
                  <a:pt x="516" y="201"/>
                </a:lnTo>
                <a:lnTo>
                  <a:pt x="516" y="223"/>
                </a:lnTo>
                <a:lnTo>
                  <a:pt x="537" y="227"/>
                </a:lnTo>
                <a:lnTo>
                  <a:pt x="548" y="218"/>
                </a:lnTo>
                <a:lnTo>
                  <a:pt x="597" y="172"/>
                </a:lnTo>
                <a:lnTo>
                  <a:pt x="615" y="166"/>
                </a:lnTo>
                <a:lnTo>
                  <a:pt x="635" y="183"/>
                </a:lnTo>
                <a:lnTo>
                  <a:pt x="643" y="218"/>
                </a:lnTo>
                <a:lnTo>
                  <a:pt x="657" y="257"/>
                </a:lnTo>
                <a:lnTo>
                  <a:pt x="670" y="257"/>
                </a:lnTo>
                <a:lnTo>
                  <a:pt x="708" y="218"/>
                </a:lnTo>
                <a:lnTo>
                  <a:pt x="744" y="177"/>
                </a:lnTo>
                <a:lnTo>
                  <a:pt x="761" y="173"/>
                </a:lnTo>
                <a:lnTo>
                  <a:pt x="782" y="177"/>
                </a:lnTo>
                <a:lnTo>
                  <a:pt x="801" y="233"/>
                </a:lnTo>
                <a:lnTo>
                  <a:pt x="817" y="240"/>
                </a:lnTo>
                <a:lnTo>
                  <a:pt x="839" y="229"/>
                </a:lnTo>
                <a:lnTo>
                  <a:pt x="866" y="212"/>
                </a:lnTo>
                <a:lnTo>
                  <a:pt x="888" y="218"/>
                </a:lnTo>
                <a:lnTo>
                  <a:pt x="935" y="260"/>
                </a:lnTo>
                <a:lnTo>
                  <a:pt x="930" y="271"/>
                </a:lnTo>
                <a:lnTo>
                  <a:pt x="893" y="284"/>
                </a:lnTo>
                <a:lnTo>
                  <a:pt x="864" y="251"/>
                </a:lnTo>
                <a:lnTo>
                  <a:pt x="850" y="255"/>
                </a:lnTo>
                <a:lnTo>
                  <a:pt x="810" y="284"/>
                </a:lnTo>
                <a:lnTo>
                  <a:pt x="788" y="279"/>
                </a:lnTo>
                <a:lnTo>
                  <a:pt x="773" y="262"/>
                </a:lnTo>
                <a:lnTo>
                  <a:pt x="755" y="212"/>
                </a:lnTo>
                <a:lnTo>
                  <a:pt x="697" y="279"/>
                </a:lnTo>
                <a:lnTo>
                  <a:pt x="679" y="299"/>
                </a:lnTo>
                <a:lnTo>
                  <a:pt x="659" y="299"/>
                </a:lnTo>
                <a:lnTo>
                  <a:pt x="635" y="290"/>
                </a:lnTo>
                <a:lnTo>
                  <a:pt x="630" y="271"/>
                </a:lnTo>
                <a:lnTo>
                  <a:pt x="608" y="210"/>
                </a:lnTo>
                <a:lnTo>
                  <a:pt x="599" y="210"/>
                </a:lnTo>
                <a:lnTo>
                  <a:pt x="545" y="266"/>
                </a:lnTo>
                <a:lnTo>
                  <a:pt x="516" y="271"/>
                </a:lnTo>
                <a:lnTo>
                  <a:pt x="496" y="266"/>
                </a:lnTo>
                <a:lnTo>
                  <a:pt x="488" y="245"/>
                </a:lnTo>
                <a:lnTo>
                  <a:pt x="472" y="196"/>
                </a:lnTo>
                <a:lnTo>
                  <a:pt x="458" y="190"/>
                </a:lnTo>
                <a:lnTo>
                  <a:pt x="414" y="244"/>
                </a:lnTo>
                <a:lnTo>
                  <a:pt x="379" y="257"/>
                </a:lnTo>
                <a:lnTo>
                  <a:pt x="365" y="255"/>
                </a:lnTo>
                <a:lnTo>
                  <a:pt x="354" y="240"/>
                </a:lnTo>
                <a:lnTo>
                  <a:pt x="359" y="179"/>
                </a:lnTo>
                <a:lnTo>
                  <a:pt x="363" y="144"/>
                </a:lnTo>
                <a:lnTo>
                  <a:pt x="352" y="138"/>
                </a:lnTo>
                <a:lnTo>
                  <a:pt x="325" y="172"/>
                </a:lnTo>
                <a:lnTo>
                  <a:pt x="281" y="207"/>
                </a:lnTo>
                <a:lnTo>
                  <a:pt x="254" y="210"/>
                </a:lnTo>
                <a:lnTo>
                  <a:pt x="243" y="188"/>
                </a:lnTo>
                <a:lnTo>
                  <a:pt x="254" y="146"/>
                </a:lnTo>
                <a:lnTo>
                  <a:pt x="261" y="89"/>
                </a:lnTo>
                <a:lnTo>
                  <a:pt x="207" y="133"/>
                </a:lnTo>
                <a:lnTo>
                  <a:pt x="151" y="161"/>
                </a:lnTo>
                <a:lnTo>
                  <a:pt x="123" y="144"/>
                </a:lnTo>
                <a:lnTo>
                  <a:pt x="123" y="107"/>
                </a:lnTo>
                <a:lnTo>
                  <a:pt x="69" y="79"/>
                </a:lnTo>
                <a:lnTo>
                  <a:pt x="16" y="39"/>
                </a:lnTo>
                <a:lnTo>
                  <a:pt x="0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4D4D4D"/>
              </a:solidFill>
            </a:endParaRPr>
          </a:p>
        </p:txBody>
      </p:sp>
      <p:grpSp>
        <p:nvGrpSpPr>
          <p:cNvPr id="179" name="Group 5"/>
          <p:cNvGrpSpPr>
            <a:grpSpLocks/>
          </p:cNvGrpSpPr>
          <p:nvPr/>
        </p:nvGrpSpPr>
        <p:grpSpPr bwMode="auto">
          <a:xfrm flipH="1">
            <a:off x="8267701" y="4495824"/>
            <a:ext cx="1254125" cy="1103312"/>
            <a:chOff x="3983" y="2787"/>
            <a:chExt cx="1436" cy="1223"/>
          </a:xfrm>
        </p:grpSpPr>
        <p:grpSp>
          <p:nvGrpSpPr>
            <p:cNvPr id="180" name="Group 6"/>
            <p:cNvGrpSpPr>
              <a:grpSpLocks/>
            </p:cNvGrpSpPr>
            <p:nvPr/>
          </p:nvGrpSpPr>
          <p:grpSpPr bwMode="auto">
            <a:xfrm>
              <a:off x="4497" y="2787"/>
              <a:ext cx="922" cy="983"/>
              <a:chOff x="4497" y="2787"/>
              <a:chExt cx="922" cy="983"/>
            </a:xfrm>
          </p:grpSpPr>
          <p:sp>
            <p:nvSpPr>
              <p:cNvPr id="295" name="Freeform 7"/>
              <p:cNvSpPr>
                <a:spLocks/>
              </p:cNvSpPr>
              <p:nvPr/>
            </p:nvSpPr>
            <p:spPr bwMode="auto">
              <a:xfrm>
                <a:off x="4513" y="2795"/>
                <a:ext cx="901" cy="965"/>
              </a:xfrm>
              <a:custGeom>
                <a:avLst/>
                <a:gdLst>
                  <a:gd name="T0" fmla="*/ 186 w 901"/>
                  <a:gd name="T1" fmla="*/ 585 h 965"/>
                  <a:gd name="T2" fmla="*/ 109 w 901"/>
                  <a:gd name="T3" fmla="*/ 634 h 965"/>
                  <a:gd name="T4" fmla="*/ 14 w 901"/>
                  <a:gd name="T5" fmla="*/ 696 h 965"/>
                  <a:gd name="T6" fmla="*/ 4 w 901"/>
                  <a:gd name="T7" fmla="*/ 758 h 965"/>
                  <a:gd name="T8" fmla="*/ 0 w 901"/>
                  <a:gd name="T9" fmla="*/ 875 h 965"/>
                  <a:gd name="T10" fmla="*/ 142 w 901"/>
                  <a:gd name="T11" fmla="*/ 891 h 965"/>
                  <a:gd name="T12" fmla="*/ 302 w 901"/>
                  <a:gd name="T13" fmla="*/ 899 h 965"/>
                  <a:gd name="T14" fmla="*/ 539 w 901"/>
                  <a:gd name="T15" fmla="*/ 933 h 965"/>
                  <a:gd name="T16" fmla="*/ 714 w 901"/>
                  <a:gd name="T17" fmla="*/ 965 h 965"/>
                  <a:gd name="T18" fmla="*/ 794 w 901"/>
                  <a:gd name="T19" fmla="*/ 862 h 965"/>
                  <a:gd name="T20" fmla="*/ 901 w 901"/>
                  <a:gd name="T21" fmla="*/ 652 h 965"/>
                  <a:gd name="T22" fmla="*/ 898 w 901"/>
                  <a:gd name="T23" fmla="*/ 584 h 965"/>
                  <a:gd name="T24" fmla="*/ 875 w 901"/>
                  <a:gd name="T25" fmla="*/ 553 h 965"/>
                  <a:gd name="T26" fmla="*/ 795 w 901"/>
                  <a:gd name="T27" fmla="*/ 545 h 965"/>
                  <a:gd name="T28" fmla="*/ 860 w 901"/>
                  <a:gd name="T29" fmla="*/ 382 h 965"/>
                  <a:gd name="T30" fmla="*/ 873 w 901"/>
                  <a:gd name="T31" fmla="*/ 331 h 965"/>
                  <a:gd name="T32" fmla="*/ 875 w 901"/>
                  <a:gd name="T33" fmla="*/ 198 h 965"/>
                  <a:gd name="T34" fmla="*/ 871 w 901"/>
                  <a:gd name="T35" fmla="*/ 99 h 965"/>
                  <a:gd name="T36" fmla="*/ 846 w 901"/>
                  <a:gd name="T37" fmla="*/ 50 h 965"/>
                  <a:gd name="T38" fmla="*/ 820 w 901"/>
                  <a:gd name="T39" fmla="*/ 47 h 965"/>
                  <a:gd name="T40" fmla="*/ 756 w 901"/>
                  <a:gd name="T41" fmla="*/ 47 h 965"/>
                  <a:gd name="T42" fmla="*/ 651 w 901"/>
                  <a:gd name="T43" fmla="*/ 36 h 965"/>
                  <a:gd name="T44" fmla="*/ 585 w 901"/>
                  <a:gd name="T45" fmla="*/ 16 h 965"/>
                  <a:gd name="T46" fmla="*/ 513 w 901"/>
                  <a:gd name="T47" fmla="*/ 0 h 965"/>
                  <a:gd name="T48" fmla="*/ 484 w 901"/>
                  <a:gd name="T49" fmla="*/ 3 h 965"/>
                  <a:gd name="T50" fmla="*/ 416 w 901"/>
                  <a:gd name="T51" fmla="*/ 21 h 965"/>
                  <a:gd name="T52" fmla="*/ 322 w 901"/>
                  <a:gd name="T53" fmla="*/ 31 h 965"/>
                  <a:gd name="T54" fmla="*/ 198 w 901"/>
                  <a:gd name="T55" fmla="*/ 53 h 965"/>
                  <a:gd name="T56" fmla="*/ 150 w 901"/>
                  <a:gd name="T57" fmla="*/ 73 h 965"/>
                  <a:gd name="T58" fmla="*/ 102 w 901"/>
                  <a:gd name="T59" fmla="*/ 110 h 965"/>
                  <a:gd name="T60" fmla="*/ 84 w 901"/>
                  <a:gd name="T61" fmla="*/ 173 h 965"/>
                  <a:gd name="T62" fmla="*/ 68 w 901"/>
                  <a:gd name="T63" fmla="*/ 279 h 965"/>
                  <a:gd name="T64" fmla="*/ 52 w 901"/>
                  <a:gd name="T65" fmla="*/ 406 h 965"/>
                  <a:gd name="T66" fmla="*/ 49 w 901"/>
                  <a:gd name="T67" fmla="*/ 482 h 965"/>
                  <a:gd name="T68" fmla="*/ 60 w 901"/>
                  <a:gd name="T69" fmla="*/ 528 h 965"/>
                  <a:gd name="T70" fmla="*/ 83 w 901"/>
                  <a:gd name="T71" fmla="*/ 555 h 965"/>
                  <a:gd name="T72" fmla="*/ 114 w 901"/>
                  <a:gd name="T73" fmla="*/ 569 h 965"/>
                  <a:gd name="T74" fmla="*/ 186 w 901"/>
                  <a:gd name="T75" fmla="*/ 585 h 9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1"/>
                  <a:gd name="T115" fmla="*/ 0 h 965"/>
                  <a:gd name="T116" fmla="*/ 901 w 901"/>
                  <a:gd name="T117" fmla="*/ 965 h 9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1" h="965">
                    <a:moveTo>
                      <a:pt x="186" y="585"/>
                    </a:moveTo>
                    <a:lnTo>
                      <a:pt x="109" y="634"/>
                    </a:lnTo>
                    <a:lnTo>
                      <a:pt x="14" y="696"/>
                    </a:lnTo>
                    <a:lnTo>
                      <a:pt x="4" y="758"/>
                    </a:lnTo>
                    <a:lnTo>
                      <a:pt x="0" y="875"/>
                    </a:lnTo>
                    <a:lnTo>
                      <a:pt x="142" y="891"/>
                    </a:lnTo>
                    <a:lnTo>
                      <a:pt x="302" y="899"/>
                    </a:lnTo>
                    <a:lnTo>
                      <a:pt x="539" y="933"/>
                    </a:lnTo>
                    <a:lnTo>
                      <a:pt x="714" y="965"/>
                    </a:lnTo>
                    <a:lnTo>
                      <a:pt x="794" y="862"/>
                    </a:lnTo>
                    <a:lnTo>
                      <a:pt x="901" y="652"/>
                    </a:lnTo>
                    <a:lnTo>
                      <a:pt x="898" y="584"/>
                    </a:lnTo>
                    <a:lnTo>
                      <a:pt x="875" y="553"/>
                    </a:lnTo>
                    <a:lnTo>
                      <a:pt x="795" y="545"/>
                    </a:lnTo>
                    <a:lnTo>
                      <a:pt x="860" y="382"/>
                    </a:lnTo>
                    <a:lnTo>
                      <a:pt x="873" y="331"/>
                    </a:lnTo>
                    <a:lnTo>
                      <a:pt x="875" y="198"/>
                    </a:lnTo>
                    <a:lnTo>
                      <a:pt x="871" y="99"/>
                    </a:lnTo>
                    <a:lnTo>
                      <a:pt x="846" y="50"/>
                    </a:lnTo>
                    <a:lnTo>
                      <a:pt x="820" y="47"/>
                    </a:lnTo>
                    <a:lnTo>
                      <a:pt x="756" y="47"/>
                    </a:lnTo>
                    <a:lnTo>
                      <a:pt x="651" y="36"/>
                    </a:lnTo>
                    <a:lnTo>
                      <a:pt x="585" y="16"/>
                    </a:lnTo>
                    <a:lnTo>
                      <a:pt x="513" y="0"/>
                    </a:lnTo>
                    <a:lnTo>
                      <a:pt x="484" y="3"/>
                    </a:lnTo>
                    <a:lnTo>
                      <a:pt x="416" y="21"/>
                    </a:lnTo>
                    <a:lnTo>
                      <a:pt x="322" y="31"/>
                    </a:lnTo>
                    <a:lnTo>
                      <a:pt x="198" y="53"/>
                    </a:lnTo>
                    <a:lnTo>
                      <a:pt x="150" y="73"/>
                    </a:lnTo>
                    <a:lnTo>
                      <a:pt x="102" y="110"/>
                    </a:lnTo>
                    <a:lnTo>
                      <a:pt x="84" y="173"/>
                    </a:lnTo>
                    <a:lnTo>
                      <a:pt x="68" y="279"/>
                    </a:lnTo>
                    <a:lnTo>
                      <a:pt x="52" y="406"/>
                    </a:lnTo>
                    <a:lnTo>
                      <a:pt x="49" y="482"/>
                    </a:lnTo>
                    <a:lnTo>
                      <a:pt x="60" y="528"/>
                    </a:lnTo>
                    <a:lnTo>
                      <a:pt x="83" y="555"/>
                    </a:lnTo>
                    <a:lnTo>
                      <a:pt x="114" y="569"/>
                    </a:lnTo>
                    <a:lnTo>
                      <a:pt x="186" y="58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96" name="Freeform 8"/>
              <p:cNvSpPr>
                <a:spLocks/>
              </p:cNvSpPr>
              <p:nvPr/>
            </p:nvSpPr>
            <p:spPr bwMode="auto">
              <a:xfrm>
                <a:off x="4652" y="2928"/>
                <a:ext cx="500" cy="448"/>
              </a:xfrm>
              <a:custGeom>
                <a:avLst/>
                <a:gdLst>
                  <a:gd name="T0" fmla="*/ 24 w 500"/>
                  <a:gd name="T1" fmla="*/ 92 h 448"/>
                  <a:gd name="T2" fmla="*/ 41 w 500"/>
                  <a:gd name="T3" fmla="*/ 21 h 448"/>
                  <a:gd name="T4" fmla="*/ 56 w 500"/>
                  <a:gd name="T5" fmla="*/ 3 h 448"/>
                  <a:gd name="T6" fmla="*/ 87 w 500"/>
                  <a:gd name="T7" fmla="*/ 0 h 448"/>
                  <a:gd name="T8" fmla="*/ 215 w 500"/>
                  <a:gd name="T9" fmla="*/ 16 h 448"/>
                  <a:gd name="T10" fmla="*/ 371 w 500"/>
                  <a:gd name="T11" fmla="*/ 39 h 448"/>
                  <a:gd name="T12" fmla="*/ 462 w 500"/>
                  <a:gd name="T13" fmla="*/ 55 h 448"/>
                  <a:gd name="T14" fmla="*/ 482 w 500"/>
                  <a:gd name="T15" fmla="*/ 72 h 448"/>
                  <a:gd name="T16" fmla="*/ 493 w 500"/>
                  <a:gd name="T17" fmla="*/ 102 h 448"/>
                  <a:gd name="T18" fmla="*/ 498 w 500"/>
                  <a:gd name="T19" fmla="*/ 219 h 448"/>
                  <a:gd name="T20" fmla="*/ 500 w 500"/>
                  <a:gd name="T21" fmla="*/ 348 h 448"/>
                  <a:gd name="T22" fmla="*/ 493 w 500"/>
                  <a:gd name="T23" fmla="*/ 430 h 448"/>
                  <a:gd name="T24" fmla="*/ 482 w 500"/>
                  <a:gd name="T25" fmla="*/ 444 h 448"/>
                  <a:gd name="T26" fmla="*/ 453 w 500"/>
                  <a:gd name="T27" fmla="*/ 448 h 448"/>
                  <a:gd name="T28" fmla="*/ 319 w 500"/>
                  <a:gd name="T29" fmla="*/ 424 h 448"/>
                  <a:gd name="T30" fmla="*/ 117 w 500"/>
                  <a:gd name="T31" fmla="*/ 382 h 448"/>
                  <a:gd name="T32" fmla="*/ 16 w 500"/>
                  <a:gd name="T33" fmla="*/ 355 h 448"/>
                  <a:gd name="T34" fmla="*/ 3 w 500"/>
                  <a:gd name="T35" fmla="*/ 333 h 448"/>
                  <a:gd name="T36" fmla="*/ 0 w 500"/>
                  <a:gd name="T37" fmla="*/ 289 h 448"/>
                  <a:gd name="T38" fmla="*/ 6 w 500"/>
                  <a:gd name="T39" fmla="*/ 189 h 448"/>
                  <a:gd name="T40" fmla="*/ 24 w 500"/>
                  <a:gd name="T41" fmla="*/ 92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97" name="Group 9"/>
              <p:cNvGrpSpPr>
                <a:grpSpLocks/>
              </p:cNvGrpSpPr>
              <p:nvPr/>
            </p:nvGrpSpPr>
            <p:grpSpPr bwMode="auto">
              <a:xfrm>
                <a:off x="4497" y="2787"/>
                <a:ext cx="922" cy="983"/>
                <a:chOff x="4497" y="2787"/>
                <a:chExt cx="922" cy="983"/>
              </a:xfrm>
            </p:grpSpPr>
            <p:sp>
              <p:nvSpPr>
                <p:cNvPr id="298" name="Freeform 10"/>
                <p:cNvSpPr>
                  <a:spLocks/>
                </p:cNvSpPr>
                <p:nvPr/>
              </p:nvSpPr>
              <p:spPr bwMode="auto">
                <a:xfrm>
                  <a:off x="4497" y="3334"/>
                  <a:ext cx="922" cy="436"/>
                </a:xfrm>
                <a:custGeom>
                  <a:avLst/>
                  <a:gdLst>
                    <a:gd name="T0" fmla="*/ 15 w 922"/>
                    <a:gd name="T1" fmla="*/ 153 h 436"/>
                    <a:gd name="T2" fmla="*/ 139 w 922"/>
                    <a:gd name="T3" fmla="*/ 76 h 436"/>
                    <a:gd name="T4" fmla="*/ 139 w 922"/>
                    <a:gd name="T5" fmla="*/ 98 h 436"/>
                    <a:gd name="T6" fmla="*/ 54 w 922"/>
                    <a:gd name="T7" fmla="*/ 154 h 436"/>
                    <a:gd name="T8" fmla="*/ 186 w 922"/>
                    <a:gd name="T9" fmla="*/ 168 h 436"/>
                    <a:gd name="T10" fmla="*/ 460 w 922"/>
                    <a:gd name="T11" fmla="*/ 215 h 436"/>
                    <a:gd name="T12" fmla="*/ 607 w 922"/>
                    <a:gd name="T13" fmla="*/ 227 h 436"/>
                    <a:gd name="T14" fmla="*/ 701 w 922"/>
                    <a:gd name="T15" fmla="*/ 224 h 436"/>
                    <a:gd name="T16" fmla="*/ 727 w 922"/>
                    <a:gd name="T17" fmla="*/ 221 h 436"/>
                    <a:gd name="T18" fmla="*/ 869 w 922"/>
                    <a:gd name="T19" fmla="*/ 22 h 436"/>
                    <a:gd name="T20" fmla="*/ 821 w 922"/>
                    <a:gd name="T21" fmla="*/ 0 h 436"/>
                    <a:gd name="T22" fmla="*/ 896 w 922"/>
                    <a:gd name="T23" fmla="*/ 0 h 436"/>
                    <a:gd name="T24" fmla="*/ 922 w 922"/>
                    <a:gd name="T25" fmla="*/ 28 h 436"/>
                    <a:gd name="T26" fmla="*/ 921 w 922"/>
                    <a:gd name="T27" fmla="*/ 110 h 436"/>
                    <a:gd name="T28" fmla="*/ 889 w 922"/>
                    <a:gd name="T29" fmla="*/ 172 h 436"/>
                    <a:gd name="T30" fmla="*/ 786 w 922"/>
                    <a:gd name="T31" fmla="*/ 373 h 436"/>
                    <a:gd name="T32" fmla="*/ 742 w 922"/>
                    <a:gd name="T33" fmla="*/ 433 h 436"/>
                    <a:gd name="T34" fmla="*/ 712 w 922"/>
                    <a:gd name="T35" fmla="*/ 436 h 436"/>
                    <a:gd name="T36" fmla="*/ 490 w 922"/>
                    <a:gd name="T37" fmla="*/ 396 h 436"/>
                    <a:gd name="T38" fmla="*/ 256 w 922"/>
                    <a:gd name="T39" fmla="*/ 365 h 436"/>
                    <a:gd name="T40" fmla="*/ 34 w 922"/>
                    <a:gd name="T41" fmla="*/ 346 h 436"/>
                    <a:gd name="T42" fmla="*/ 0 w 922"/>
                    <a:gd name="T43" fmla="*/ 343 h 436"/>
                    <a:gd name="T44" fmla="*/ 7 w 922"/>
                    <a:gd name="T45" fmla="*/ 280 h 436"/>
                    <a:gd name="T46" fmla="*/ 12 w 922"/>
                    <a:gd name="T47" fmla="*/ 218 h 436"/>
                    <a:gd name="T48" fmla="*/ 16 w 922"/>
                    <a:gd name="T49" fmla="*/ 184 h 436"/>
                    <a:gd name="T50" fmla="*/ 31 w 922"/>
                    <a:gd name="T51" fmla="*/ 208 h 436"/>
                    <a:gd name="T52" fmla="*/ 27 w 922"/>
                    <a:gd name="T53" fmla="*/ 260 h 436"/>
                    <a:gd name="T54" fmla="*/ 26 w 922"/>
                    <a:gd name="T55" fmla="*/ 313 h 436"/>
                    <a:gd name="T56" fmla="*/ 87 w 922"/>
                    <a:gd name="T57" fmla="*/ 333 h 436"/>
                    <a:gd name="T58" fmla="*/ 234 w 922"/>
                    <a:gd name="T59" fmla="*/ 342 h 436"/>
                    <a:gd name="T60" fmla="*/ 359 w 922"/>
                    <a:gd name="T61" fmla="*/ 351 h 436"/>
                    <a:gd name="T62" fmla="*/ 462 w 922"/>
                    <a:gd name="T63" fmla="*/ 368 h 436"/>
                    <a:gd name="T64" fmla="*/ 615 w 922"/>
                    <a:gd name="T65" fmla="*/ 393 h 436"/>
                    <a:gd name="T66" fmla="*/ 713 w 922"/>
                    <a:gd name="T67" fmla="*/ 407 h 436"/>
                    <a:gd name="T68" fmla="*/ 721 w 922"/>
                    <a:gd name="T69" fmla="*/ 380 h 436"/>
                    <a:gd name="T70" fmla="*/ 721 w 922"/>
                    <a:gd name="T71" fmla="*/ 318 h 436"/>
                    <a:gd name="T72" fmla="*/ 723 w 922"/>
                    <a:gd name="T73" fmla="*/ 250 h 436"/>
                    <a:gd name="T74" fmla="*/ 734 w 922"/>
                    <a:gd name="T75" fmla="*/ 268 h 436"/>
                    <a:gd name="T76" fmla="*/ 736 w 922"/>
                    <a:gd name="T77" fmla="*/ 344 h 436"/>
                    <a:gd name="T78" fmla="*/ 744 w 922"/>
                    <a:gd name="T79" fmla="*/ 384 h 436"/>
                    <a:gd name="T80" fmla="*/ 764 w 922"/>
                    <a:gd name="T81" fmla="*/ 367 h 436"/>
                    <a:gd name="T82" fmla="*/ 801 w 922"/>
                    <a:gd name="T83" fmla="*/ 298 h 436"/>
                    <a:gd name="T84" fmla="*/ 856 w 922"/>
                    <a:gd name="T85" fmla="*/ 200 h 436"/>
                    <a:gd name="T86" fmla="*/ 897 w 922"/>
                    <a:gd name="T87" fmla="*/ 120 h 436"/>
                    <a:gd name="T88" fmla="*/ 906 w 922"/>
                    <a:gd name="T89" fmla="*/ 97 h 436"/>
                    <a:gd name="T90" fmla="*/ 901 w 922"/>
                    <a:gd name="T91" fmla="*/ 36 h 436"/>
                    <a:gd name="T92" fmla="*/ 888 w 922"/>
                    <a:gd name="T93" fmla="*/ 28 h 436"/>
                    <a:gd name="T94" fmla="*/ 848 w 922"/>
                    <a:gd name="T95" fmla="*/ 94 h 436"/>
                    <a:gd name="T96" fmla="*/ 782 w 922"/>
                    <a:gd name="T97" fmla="*/ 177 h 436"/>
                    <a:gd name="T98" fmla="*/ 732 w 922"/>
                    <a:gd name="T99" fmla="*/ 242 h 436"/>
                    <a:gd name="T100" fmla="*/ 693 w 922"/>
                    <a:gd name="T101" fmla="*/ 247 h 436"/>
                    <a:gd name="T102" fmla="*/ 559 w 922"/>
                    <a:gd name="T103" fmla="*/ 243 h 436"/>
                    <a:gd name="T104" fmla="*/ 397 w 922"/>
                    <a:gd name="T105" fmla="*/ 227 h 436"/>
                    <a:gd name="T106" fmla="*/ 243 w 922"/>
                    <a:gd name="T107" fmla="*/ 203 h 436"/>
                    <a:gd name="T108" fmla="*/ 66 w 922"/>
                    <a:gd name="T109" fmla="*/ 175 h 436"/>
                    <a:gd name="T110" fmla="*/ 15 w 922"/>
                    <a:gd name="T111" fmla="*/ 153 h 4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22"/>
                    <a:gd name="T169" fmla="*/ 0 h 436"/>
                    <a:gd name="T170" fmla="*/ 922 w 922"/>
                    <a:gd name="T171" fmla="*/ 436 h 4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22" h="436">
                      <a:moveTo>
                        <a:pt x="15" y="153"/>
                      </a:moveTo>
                      <a:lnTo>
                        <a:pt x="139" y="76"/>
                      </a:lnTo>
                      <a:lnTo>
                        <a:pt x="139" y="98"/>
                      </a:lnTo>
                      <a:lnTo>
                        <a:pt x="54" y="154"/>
                      </a:lnTo>
                      <a:lnTo>
                        <a:pt x="186" y="168"/>
                      </a:lnTo>
                      <a:lnTo>
                        <a:pt x="460" y="215"/>
                      </a:lnTo>
                      <a:lnTo>
                        <a:pt x="607" y="227"/>
                      </a:lnTo>
                      <a:lnTo>
                        <a:pt x="701" y="224"/>
                      </a:lnTo>
                      <a:lnTo>
                        <a:pt x="727" y="221"/>
                      </a:lnTo>
                      <a:lnTo>
                        <a:pt x="869" y="22"/>
                      </a:lnTo>
                      <a:lnTo>
                        <a:pt x="821" y="0"/>
                      </a:lnTo>
                      <a:lnTo>
                        <a:pt x="896" y="0"/>
                      </a:lnTo>
                      <a:lnTo>
                        <a:pt x="922" y="28"/>
                      </a:lnTo>
                      <a:lnTo>
                        <a:pt x="921" y="110"/>
                      </a:lnTo>
                      <a:lnTo>
                        <a:pt x="889" y="172"/>
                      </a:lnTo>
                      <a:lnTo>
                        <a:pt x="786" y="373"/>
                      </a:lnTo>
                      <a:lnTo>
                        <a:pt x="742" y="433"/>
                      </a:lnTo>
                      <a:lnTo>
                        <a:pt x="712" y="436"/>
                      </a:lnTo>
                      <a:lnTo>
                        <a:pt x="490" y="396"/>
                      </a:lnTo>
                      <a:lnTo>
                        <a:pt x="256" y="365"/>
                      </a:lnTo>
                      <a:lnTo>
                        <a:pt x="34" y="346"/>
                      </a:lnTo>
                      <a:lnTo>
                        <a:pt x="0" y="343"/>
                      </a:lnTo>
                      <a:lnTo>
                        <a:pt x="7" y="280"/>
                      </a:lnTo>
                      <a:lnTo>
                        <a:pt x="12" y="218"/>
                      </a:lnTo>
                      <a:lnTo>
                        <a:pt x="16" y="184"/>
                      </a:lnTo>
                      <a:lnTo>
                        <a:pt x="31" y="208"/>
                      </a:lnTo>
                      <a:lnTo>
                        <a:pt x="27" y="260"/>
                      </a:lnTo>
                      <a:lnTo>
                        <a:pt x="26" y="313"/>
                      </a:lnTo>
                      <a:lnTo>
                        <a:pt x="87" y="333"/>
                      </a:lnTo>
                      <a:lnTo>
                        <a:pt x="234" y="342"/>
                      </a:lnTo>
                      <a:lnTo>
                        <a:pt x="359" y="351"/>
                      </a:lnTo>
                      <a:lnTo>
                        <a:pt x="462" y="368"/>
                      </a:lnTo>
                      <a:lnTo>
                        <a:pt x="615" y="393"/>
                      </a:lnTo>
                      <a:lnTo>
                        <a:pt x="713" y="407"/>
                      </a:lnTo>
                      <a:lnTo>
                        <a:pt x="721" y="380"/>
                      </a:lnTo>
                      <a:lnTo>
                        <a:pt x="721" y="318"/>
                      </a:lnTo>
                      <a:lnTo>
                        <a:pt x="723" y="250"/>
                      </a:lnTo>
                      <a:lnTo>
                        <a:pt x="734" y="268"/>
                      </a:lnTo>
                      <a:lnTo>
                        <a:pt x="736" y="344"/>
                      </a:lnTo>
                      <a:lnTo>
                        <a:pt x="744" y="384"/>
                      </a:lnTo>
                      <a:lnTo>
                        <a:pt x="764" y="367"/>
                      </a:lnTo>
                      <a:lnTo>
                        <a:pt x="801" y="298"/>
                      </a:lnTo>
                      <a:lnTo>
                        <a:pt x="856" y="200"/>
                      </a:lnTo>
                      <a:lnTo>
                        <a:pt x="897" y="120"/>
                      </a:lnTo>
                      <a:lnTo>
                        <a:pt x="906" y="97"/>
                      </a:lnTo>
                      <a:lnTo>
                        <a:pt x="901" y="36"/>
                      </a:lnTo>
                      <a:lnTo>
                        <a:pt x="888" y="28"/>
                      </a:lnTo>
                      <a:lnTo>
                        <a:pt x="848" y="94"/>
                      </a:lnTo>
                      <a:lnTo>
                        <a:pt x="782" y="177"/>
                      </a:lnTo>
                      <a:lnTo>
                        <a:pt x="732" y="242"/>
                      </a:lnTo>
                      <a:lnTo>
                        <a:pt x="693" y="247"/>
                      </a:lnTo>
                      <a:lnTo>
                        <a:pt x="559" y="243"/>
                      </a:lnTo>
                      <a:lnTo>
                        <a:pt x="397" y="227"/>
                      </a:lnTo>
                      <a:lnTo>
                        <a:pt x="243" y="203"/>
                      </a:lnTo>
                      <a:lnTo>
                        <a:pt x="66" y="175"/>
                      </a:lnTo>
                      <a:lnTo>
                        <a:pt x="15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299" name="Freeform 11"/>
                <p:cNvSpPr>
                  <a:spLocks/>
                </p:cNvSpPr>
                <p:nvPr/>
              </p:nvSpPr>
              <p:spPr bwMode="auto">
                <a:xfrm>
                  <a:off x="4687" y="3396"/>
                  <a:ext cx="460" cy="136"/>
                </a:xfrm>
                <a:custGeom>
                  <a:avLst/>
                  <a:gdLst>
                    <a:gd name="T0" fmla="*/ 15 w 460"/>
                    <a:gd name="T1" fmla="*/ 13 h 136"/>
                    <a:gd name="T2" fmla="*/ 50 w 460"/>
                    <a:gd name="T3" fmla="*/ 0 h 136"/>
                    <a:gd name="T4" fmla="*/ 65 w 460"/>
                    <a:gd name="T5" fmla="*/ 7 h 136"/>
                    <a:gd name="T6" fmla="*/ 51 w 460"/>
                    <a:gd name="T7" fmla="*/ 29 h 136"/>
                    <a:gd name="T8" fmla="*/ 25 w 460"/>
                    <a:gd name="T9" fmla="*/ 39 h 136"/>
                    <a:gd name="T10" fmla="*/ 67 w 460"/>
                    <a:gd name="T11" fmla="*/ 68 h 136"/>
                    <a:gd name="T12" fmla="*/ 134 w 460"/>
                    <a:gd name="T13" fmla="*/ 83 h 136"/>
                    <a:gd name="T14" fmla="*/ 195 w 460"/>
                    <a:gd name="T15" fmla="*/ 87 h 136"/>
                    <a:gd name="T16" fmla="*/ 238 w 460"/>
                    <a:gd name="T17" fmla="*/ 90 h 136"/>
                    <a:gd name="T18" fmla="*/ 320 w 460"/>
                    <a:gd name="T19" fmla="*/ 95 h 136"/>
                    <a:gd name="T20" fmla="*/ 372 w 460"/>
                    <a:gd name="T21" fmla="*/ 98 h 136"/>
                    <a:gd name="T22" fmla="*/ 408 w 460"/>
                    <a:gd name="T23" fmla="*/ 94 h 136"/>
                    <a:gd name="T24" fmla="*/ 442 w 460"/>
                    <a:gd name="T25" fmla="*/ 80 h 136"/>
                    <a:gd name="T26" fmla="*/ 441 w 460"/>
                    <a:gd name="T27" fmla="*/ 65 h 136"/>
                    <a:gd name="T28" fmla="*/ 460 w 460"/>
                    <a:gd name="T29" fmla="*/ 73 h 136"/>
                    <a:gd name="T30" fmla="*/ 447 w 460"/>
                    <a:gd name="T31" fmla="*/ 121 h 136"/>
                    <a:gd name="T32" fmla="*/ 396 w 460"/>
                    <a:gd name="T33" fmla="*/ 136 h 136"/>
                    <a:gd name="T34" fmla="*/ 287 w 460"/>
                    <a:gd name="T35" fmla="*/ 124 h 136"/>
                    <a:gd name="T36" fmla="*/ 177 w 460"/>
                    <a:gd name="T37" fmla="*/ 117 h 136"/>
                    <a:gd name="T38" fmla="*/ 114 w 460"/>
                    <a:gd name="T39" fmla="*/ 115 h 136"/>
                    <a:gd name="T40" fmla="*/ 42 w 460"/>
                    <a:gd name="T41" fmla="*/ 84 h 136"/>
                    <a:gd name="T42" fmla="*/ 7 w 460"/>
                    <a:gd name="T43" fmla="*/ 67 h 136"/>
                    <a:gd name="T44" fmla="*/ 0 w 460"/>
                    <a:gd name="T45" fmla="*/ 36 h 136"/>
                    <a:gd name="T46" fmla="*/ 15 w 460"/>
                    <a:gd name="T47" fmla="*/ 13 h 1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0"/>
                    <a:gd name="T73" fmla="*/ 0 h 136"/>
                    <a:gd name="T74" fmla="*/ 460 w 460"/>
                    <a:gd name="T75" fmla="*/ 136 h 1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0" h="136">
                      <a:moveTo>
                        <a:pt x="15" y="13"/>
                      </a:moveTo>
                      <a:lnTo>
                        <a:pt x="50" y="0"/>
                      </a:lnTo>
                      <a:lnTo>
                        <a:pt x="65" y="7"/>
                      </a:lnTo>
                      <a:lnTo>
                        <a:pt x="51" y="29"/>
                      </a:lnTo>
                      <a:lnTo>
                        <a:pt x="25" y="39"/>
                      </a:lnTo>
                      <a:lnTo>
                        <a:pt x="67" y="68"/>
                      </a:lnTo>
                      <a:lnTo>
                        <a:pt x="134" y="83"/>
                      </a:lnTo>
                      <a:lnTo>
                        <a:pt x="195" y="87"/>
                      </a:lnTo>
                      <a:lnTo>
                        <a:pt x="238" y="90"/>
                      </a:lnTo>
                      <a:lnTo>
                        <a:pt x="320" y="95"/>
                      </a:lnTo>
                      <a:lnTo>
                        <a:pt x="372" y="98"/>
                      </a:lnTo>
                      <a:lnTo>
                        <a:pt x="408" y="94"/>
                      </a:lnTo>
                      <a:lnTo>
                        <a:pt x="442" y="80"/>
                      </a:lnTo>
                      <a:lnTo>
                        <a:pt x="441" y="65"/>
                      </a:lnTo>
                      <a:lnTo>
                        <a:pt x="460" y="73"/>
                      </a:lnTo>
                      <a:lnTo>
                        <a:pt x="447" y="121"/>
                      </a:lnTo>
                      <a:lnTo>
                        <a:pt x="396" y="136"/>
                      </a:lnTo>
                      <a:lnTo>
                        <a:pt x="287" y="124"/>
                      </a:lnTo>
                      <a:lnTo>
                        <a:pt x="177" y="117"/>
                      </a:lnTo>
                      <a:lnTo>
                        <a:pt x="114" y="115"/>
                      </a:lnTo>
                      <a:lnTo>
                        <a:pt x="42" y="84"/>
                      </a:lnTo>
                      <a:lnTo>
                        <a:pt x="7" y="67"/>
                      </a:lnTo>
                      <a:lnTo>
                        <a:pt x="0" y="3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0" name="Freeform 12"/>
                <p:cNvSpPr>
                  <a:spLocks/>
                </p:cNvSpPr>
                <p:nvPr/>
              </p:nvSpPr>
              <p:spPr bwMode="auto">
                <a:xfrm>
                  <a:off x="4590" y="3555"/>
                  <a:ext cx="52" cy="46"/>
                </a:xfrm>
                <a:custGeom>
                  <a:avLst/>
                  <a:gdLst>
                    <a:gd name="T0" fmla="*/ 9 w 52"/>
                    <a:gd name="T1" fmla="*/ 0 h 46"/>
                    <a:gd name="T2" fmla="*/ 52 w 52"/>
                    <a:gd name="T3" fmla="*/ 5 h 46"/>
                    <a:gd name="T4" fmla="*/ 47 w 52"/>
                    <a:gd name="T5" fmla="*/ 46 h 46"/>
                    <a:gd name="T6" fmla="*/ 0 w 52"/>
                    <a:gd name="T7" fmla="*/ 39 h 46"/>
                    <a:gd name="T8" fmla="*/ 9 w 5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6"/>
                    <a:gd name="T17" fmla="*/ 52 w 5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6">
                      <a:moveTo>
                        <a:pt x="9" y="0"/>
                      </a:moveTo>
                      <a:lnTo>
                        <a:pt x="52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1" name="Freeform 13"/>
                <p:cNvSpPr>
                  <a:spLocks/>
                </p:cNvSpPr>
                <p:nvPr/>
              </p:nvSpPr>
              <p:spPr bwMode="auto">
                <a:xfrm>
                  <a:off x="4680" y="3564"/>
                  <a:ext cx="51" cy="46"/>
                </a:xfrm>
                <a:custGeom>
                  <a:avLst/>
                  <a:gdLst>
                    <a:gd name="T0" fmla="*/ 8 w 51"/>
                    <a:gd name="T1" fmla="*/ 0 h 46"/>
                    <a:gd name="T2" fmla="*/ 51 w 51"/>
                    <a:gd name="T3" fmla="*/ 5 h 46"/>
                    <a:gd name="T4" fmla="*/ 47 w 51"/>
                    <a:gd name="T5" fmla="*/ 46 h 46"/>
                    <a:gd name="T6" fmla="*/ 0 w 51"/>
                    <a:gd name="T7" fmla="*/ 39 h 46"/>
                    <a:gd name="T8" fmla="*/ 8 w 51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8" y="0"/>
                      </a:moveTo>
                      <a:lnTo>
                        <a:pt x="51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2" name="Freeform 14"/>
                <p:cNvSpPr>
                  <a:spLocks/>
                </p:cNvSpPr>
                <p:nvPr/>
              </p:nvSpPr>
              <p:spPr bwMode="auto">
                <a:xfrm>
                  <a:off x="4968" y="3608"/>
                  <a:ext cx="194" cy="51"/>
                </a:xfrm>
                <a:custGeom>
                  <a:avLst/>
                  <a:gdLst>
                    <a:gd name="T0" fmla="*/ 4 w 194"/>
                    <a:gd name="T1" fmla="*/ 0 h 51"/>
                    <a:gd name="T2" fmla="*/ 193 w 194"/>
                    <a:gd name="T3" fmla="*/ 18 h 51"/>
                    <a:gd name="T4" fmla="*/ 194 w 194"/>
                    <a:gd name="T5" fmla="*/ 51 h 51"/>
                    <a:gd name="T6" fmla="*/ 0 w 194"/>
                    <a:gd name="T7" fmla="*/ 33 h 51"/>
                    <a:gd name="T8" fmla="*/ 4 w 19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51"/>
                    <a:gd name="T17" fmla="*/ 194 w 19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51">
                      <a:moveTo>
                        <a:pt x="4" y="0"/>
                      </a:moveTo>
                      <a:lnTo>
                        <a:pt x="193" y="18"/>
                      </a:lnTo>
                      <a:lnTo>
                        <a:pt x="194" y="51"/>
                      </a:lnTo>
                      <a:lnTo>
                        <a:pt x="0" y="3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3" name="Freeform 15"/>
                <p:cNvSpPr>
                  <a:spLocks/>
                </p:cNvSpPr>
                <p:nvPr/>
              </p:nvSpPr>
              <p:spPr bwMode="auto">
                <a:xfrm>
                  <a:off x="4551" y="2787"/>
                  <a:ext cx="848" cy="658"/>
                </a:xfrm>
                <a:custGeom>
                  <a:avLst/>
                  <a:gdLst>
                    <a:gd name="T0" fmla="*/ 47 w 848"/>
                    <a:gd name="T1" fmla="*/ 551 h 658"/>
                    <a:gd name="T2" fmla="*/ 28 w 848"/>
                    <a:gd name="T3" fmla="*/ 523 h 658"/>
                    <a:gd name="T4" fmla="*/ 20 w 848"/>
                    <a:gd name="T5" fmla="*/ 481 h 658"/>
                    <a:gd name="T6" fmla="*/ 31 w 848"/>
                    <a:gd name="T7" fmla="*/ 389 h 658"/>
                    <a:gd name="T8" fmla="*/ 54 w 848"/>
                    <a:gd name="T9" fmla="*/ 240 h 658"/>
                    <a:gd name="T10" fmla="*/ 76 w 848"/>
                    <a:gd name="T11" fmla="*/ 129 h 658"/>
                    <a:gd name="T12" fmla="*/ 94 w 848"/>
                    <a:gd name="T13" fmla="*/ 104 h 658"/>
                    <a:gd name="T14" fmla="*/ 123 w 848"/>
                    <a:gd name="T15" fmla="*/ 76 h 658"/>
                    <a:gd name="T16" fmla="*/ 189 w 848"/>
                    <a:gd name="T17" fmla="*/ 61 h 658"/>
                    <a:gd name="T18" fmla="*/ 300 w 848"/>
                    <a:gd name="T19" fmla="*/ 48 h 658"/>
                    <a:gd name="T20" fmla="*/ 392 w 848"/>
                    <a:gd name="T21" fmla="*/ 38 h 658"/>
                    <a:gd name="T22" fmla="*/ 434 w 848"/>
                    <a:gd name="T23" fmla="*/ 21 h 658"/>
                    <a:gd name="T24" fmla="*/ 506 w 848"/>
                    <a:gd name="T25" fmla="*/ 25 h 658"/>
                    <a:gd name="T26" fmla="*/ 628 w 848"/>
                    <a:gd name="T27" fmla="*/ 57 h 658"/>
                    <a:gd name="T28" fmla="*/ 731 w 848"/>
                    <a:gd name="T29" fmla="*/ 67 h 658"/>
                    <a:gd name="T30" fmla="*/ 776 w 848"/>
                    <a:gd name="T31" fmla="*/ 65 h 658"/>
                    <a:gd name="T32" fmla="*/ 811 w 848"/>
                    <a:gd name="T33" fmla="*/ 80 h 658"/>
                    <a:gd name="T34" fmla="*/ 825 w 848"/>
                    <a:gd name="T35" fmla="*/ 144 h 658"/>
                    <a:gd name="T36" fmla="*/ 823 w 848"/>
                    <a:gd name="T37" fmla="*/ 262 h 658"/>
                    <a:gd name="T38" fmla="*/ 823 w 848"/>
                    <a:gd name="T39" fmla="*/ 354 h 658"/>
                    <a:gd name="T40" fmla="*/ 810 w 848"/>
                    <a:gd name="T41" fmla="*/ 394 h 658"/>
                    <a:gd name="T42" fmla="*/ 766 w 848"/>
                    <a:gd name="T43" fmla="*/ 491 h 658"/>
                    <a:gd name="T44" fmla="*/ 714 w 848"/>
                    <a:gd name="T45" fmla="*/ 589 h 658"/>
                    <a:gd name="T46" fmla="*/ 683 w 848"/>
                    <a:gd name="T47" fmla="*/ 625 h 658"/>
                    <a:gd name="T48" fmla="*/ 665 w 848"/>
                    <a:gd name="T49" fmla="*/ 640 h 658"/>
                    <a:gd name="T50" fmla="*/ 686 w 848"/>
                    <a:gd name="T51" fmla="*/ 658 h 658"/>
                    <a:gd name="T52" fmla="*/ 719 w 848"/>
                    <a:gd name="T53" fmla="*/ 619 h 658"/>
                    <a:gd name="T54" fmla="*/ 769 w 848"/>
                    <a:gd name="T55" fmla="*/ 531 h 658"/>
                    <a:gd name="T56" fmla="*/ 815 w 848"/>
                    <a:gd name="T57" fmla="*/ 438 h 658"/>
                    <a:gd name="T58" fmla="*/ 831 w 848"/>
                    <a:gd name="T59" fmla="*/ 392 h 658"/>
                    <a:gd name="T60" fmla="*/ 841 w 848"/>
                    <a:gd name="T61" fmla="*/ 347 h 658"/>
                    <a:gd name="T62" fmla="*/ 844 w 848"/>
                    <a:gd name="T63" fmla="*/ 270 h 658"/>
                    <a:gd name="T64" fmla="*/ 848 w 848"/>
                    <a:gd name="T65" fmla="*/ 153 h 658"/>
                    <a:gd name="T66" fmla="*/ 836 w 848"/>
                    <a:gd name="T67" fmla="*/ 89 h 658"/>
                    <a:gd name="T68" fmla="*/ 819 w 848"/>
                    <a:gd name="T69" fmla="*/ 57 h 658"/>
                    <a:gd name="T70" fmla="*/ 787 w 848"/>
                    <a:gd name="T71" fmla="*/ 44 h 658"/>
                    <a:gd name="T72" fmla="*/ 744 w 848"/>
                    <a:gd name="T73" fmla="*/ 50 h 658"/>
                    <a:gd name="T74" fmla="*/ 679 w 848"/>
                    <a:gd name="T75" fmla="*/ 45 h 658"/>
                    <a:gd name="T76" fmla="*/ 599 w 848"/>
                    <a:gd name="T77" fmla="*/ 31 h 658"/>
                    <a:gd name="T78" fmla="*/ 516 w 848"/>
                    <a:gd name="T79" fmla="*/ 6 h 658"/>
                    <a:gd name="T80" fmla="*/ 460 w 848"/>
                    <a:gd name="T81" fmla="*/ 0 h 658"/>
                    <a:gd name="T82" fmla="*/ 430 w 848"/>
                    <a:gd name="T83" fmla="*/ 6 h 658"/>
                    <a:gd name="T84" fmla="*/ 360 w 848"/>
                    <a:gd name="T85" fmla="*/ 28 h 658"/>
                    <a:gd name="T86" fmla="*/ 235 w 848"/>
                    <a:gd name="T87" fmla="*/ 40 h 658"/>
                    <a:gd name="T88" fmla="*/ 112 w 848"/>
                    <a:gd name="T89" fmla="*/ 60 h 658"/>
                    <a:gd name="T90" fmla="*/ 72 w 848"/>
                    <a:gd name="T91" fmla="*/ 96 h 658"/>
                    <a:gd name="T92" fmla="*/ 44 w 848"/>
                    <a:gd name="T93" fmla="*/ 147 h 658"/>
                    <a:gd name="T94" fmla="*/ 24 w 848"/>
                    <a:gd name="T95" fmla="*/ 255 h 658"/>
                    <a:gd name="T96" fmla="*/ 13 w 848"/>
                    <a:gd name="T97" fmla="*/ 358 h 658"/>
                    <a:gd name="T98" fmla="*/ 0 w 848"/>
                    <a:gd name="T99" fmla="*/ 467 h 658"/>
                    <a:gd name="T100" fmla="*/ 10 w 848"/>
                    <a:gd name="T101" fmla="*/ 529 h 658"/>
                    <a:gd name="T102" fmla="*/ 24 w 848"/>
                    <a:gd name="T103" fmla="*/ 566 h 658"/>
                    <a:gd name="T104" fmla="*/ 55 w 848"/>
                    <a:gd name="T105" fmla="*/ 582 h 658"/>
                    <a:gd name="T106" fmla="*/ 73 w 848"/>
                    <a:gd name="T107" fmla="*/ 579 h 658"/>
                    <a:gd name="T108" fmla="*/ 47 w 848"/>
                    <a:gd name="T109" fmla="*/ 551 h 65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658"/>
                    <a:gd name="T167" fmla="*/ 848 w 848"/>
                    <a:gd name="T168" fmla="*/ 658 h 65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658">
                      <a:moveTo>
                        <a:pt x="47" y="551"/>
                      </a:moveTo>
                      <a:lnTo>
                        <a:pt x="28" y="523"/>
                      </a:lnTo>
                      <a:lnTo>
                        <a:pt x="20" y="481"/>
                      </a:lnTo>
                      <a:lnTo>
                        <a:pt x="31" y="389"/>
                      </a:lnTo>
                      <a:lnTo>
                        <a:pt x="54" y="240"/>
                      </a:lnTo>
                      <a:lnTo>
                        <a:pt x="76" y="129"/>
                      </a:lnTo>
                      <a:lnTo>
                        <a:pt x="94" y="104"/>
                      </a:lnTo>
                      <a:lnTo>
                        <a:pt x="123" y="76"/>
                      </a:lnTo>
                      <a:lnTo>
                        <a:pt x="189" y="61"/>
                      </a:lnTo>
                      <a:lnTo>
                        <a:pt x="300" y="48"/>
                      </a:lnTo>
                      <a:lnTo>
                        <a:pt x="392" y="38"/>
                      </a:lnTo>
                      <a:lnTo>
                        <a:pt x="434" y="21"/>
                      </a:lnTo>
                      <a:lnTo>
                        <a:pt x="506" y="25"/>
                      </a:lnTo>
                      <a:lnTo>
                        <a:pt x="628" y="57"/>
                      </a:lnTo>
                      <a:lnTo>
                        <a:pt x="731" y="67"/>
                      </a:lnTo>
                      <a:lnTo>
                        <a:pt x="776" y="65"/>
                      </a:lnTo>
                      <a:lnTo>
                        <a:pt x="811" y="80"/>
                      </a:lnTo>
                      <a:lnTo>
                        <a:pt x="825" y="144"/>
                      </a:lnTo>
                      <a:lnTo>
                        <a:pt x="823" y="262"/>
                      </a:lnTo>
                      <a:lnTo>
                        <a:pt x="823" y="354"/>
                      </a:lnTo>
                      <a:lnTo>
                        <a:pt x="810" y="394"/>
                      </a:lnTo>
                      <a:lnTo>
                        <a:pt x="766" y="491"/>
                      </a:lnTo>
                      <a:lnTo>
                        <a:pt x="714" y="589"/>
                      </a:lnTo>
                      <a:lnTo>
                        <a:pt x="683" y="625"/>
                      </a:lnTo>
                      <a:lnTo>
                        <a:pt x="665" y="640"/>
                      </a:lnTo>
                      <a:lnTo>
                        <a:pt x="686" y="658"/>
                      </a:lnTo>
                      <a:lnTo>
                        <a:pt x="719" y="619"/>
                      </a:lnTo>
                      <a:lnTo>
                        <a:pt x="769" y="531"/>
                      </a:lnTo>
                      <a:lnTo>
                        <a:pt x="815" y="438"/>
                      </a:lnTo>
                      <a:lnTo>
                        <a:pt x="831" y="392"/>
                      </a:lnTo>
                      <a:lnTo>
                        <a:pt x="841" y="347"/>
                      </a:lnTo>
                      <a:lnTo>
                        <a:pt x="844" y="270"/>
                      </a:lnTo>
                      <a:lnTo>
                        <a:pt x="848" y="153"/>
                      </a:lnTo>
                      <a:lnTo>
                        <a:pt x="836" y="89"/>
                      </a:lnTo>
                      <a:lnTo>
                        <a:pt x="819" y="57"/>
                      </a:lnTo>
                      <a:lnTo>
                        <a:pt x="787" y="44"/>
                      </a:lnTo>
                      <a:lnTo>
                        <a:pt x="744" y="50"/>
                      </a:lnTo>
                      <a:lnTo>
                        <a:pt x="679" y="45"/>
                      </a:lnTo>
                      <a:lnTo>
                        <a:pt x="599" y="31"/>
                      </a:lnTo>
                      <a:lnTo>
                        <a:pt x="516" y="6"/>
                      </a:lnTo>
                      <a:lnTo>
                        <a:pt x="460" y="0"/>
                      </a:lnTo>
                      <a:lnTo>
                        <a:pt x="430" y="6"/>
                      </a:lnTo>
                      <a:lnTo>
                        <a:pt x="360" y="28"/>
                      </a:lnTo>
                      <a:lnTo>
                        <a:pt x="235" y="40"/>
                      </a:lnTo>
                      <a:lnTo>
                        <a:pt x="112" y="60"/>
                      </a:lnTo>
                      <a:lnTo>
                        <a:pt x="72" y="96"/>
                      </a:lnTo>
                      <a:lnTo>
                        <a:pt x="44" y="147"/>
                      </a:lnTo>
                      <a:lnTo>
                        <a:pt x="24" y="255"/>
                      </a:lnTo>
                      <a:lnTo>
                        <a:pt x="13" y="358"/>
                      </a:lnTo>
                      <a:lnTo>
                        <a:pt x="0" y="467"/>
                      </a:lnTo>
                      <a:lnTo>
                        <a:pt x="10" y="529"/>
                      </a:lnTo>
                      <a:lnTo>
                        <a:pt x="24" y="566"/>
                      </a:lnTo>
                      <a:lnTo>
                        <a:pt x="55" y="582"/>
                      </a:lnTo>
                      <a:lnTo>
                        <a:pt x="73" y="579"/>
                      </a:lnTo>
                      <a:lnTo>
                        <a:pt x="47" y="5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4" name="Freeform 16"/>
                <p:cNvSpPr>
                  <a:spLocks/>
                </p:cNvSpPr>
                <p:nvPr/>
              </p:nvSpPr>
              <p:spPr bwMode="auto">
                <a:xfrm>
                  <a:off x="4595" y="2845"/>
                  <a:ext cx="778" cy="607"/>
                </a:xfrm>
                <a:custGeom>
                  <a:avLst/>
                  <a:gdLst>
                    <a:gd name="T0" fmla="*/ 0 w 778"/>
                    <a:gd name="T1" fmla="*/ 499 h 607"/>
                    <a:gd name="T2" fmla="*/ 115 w 778"/>
                    <a:gd name="T3" fmla="*/ 525 h 607"/>
                    <a:gd name="T4" fmla="*/ 276 w 778"/>
                    <a:gd name="T5" fmla="*/ 554 h 607"/>
                    <a:gd name="T6" fmla="*/ 407 w 778"/>
                    <a:gd name="T7" fmla="*/ 576 h 607"/>
                    <a:gd name="T8" fmla="*/ 526 w 778"/>
                    <a:gd name="T9" fmla="*/ 580 h 607"/>
                    <a:gd name="T10" fmla="*/ 604 w 778"/>
                    <a:gd name="T11" fmla="*/ 580 h 607"/>
                    <a:gd name="T12" fmla="*/ 627 w 778"/>
                    <a:gd name="T13" fmla="*/ 573 h 607"/>
                    <a:gd name="T14" fmla="*/ 637 w 778"/>
                    <a:gd name="T15" fmla="*/ 516 h 607"/>
                    <a:gd name="T16" fmla="*/ 633 w 778"/>
                    <a:gd name="T17" fmla="*/ 362 h 607"/>
                    <a:gd name="T18" fmla="*/ 628 w 778"/>
                    <a:gd name="T19" fmla="*/ 174 h 607"/>
                    <a:gd name="T20" fmla="*/ 622 w 778"/>
                    <a:gd name="T21" fmla="*/ 106 h 607"/>
                    <a:gd name="T22" fmla="*/ 610 w 778"/>
                    <a:gd name="T23" fmla="*/ 79 h 607"/>
                    <a:gd name="T24" fmla="*/ 405 w 778"/>
                    <a:gd name="T25" fmla="*/ 69 h 607"/>
                    <a:gd name="T26" fmla="*/ 209 w 778"/>
                    <a:gd name="T27" fmla="*/ 42 h 607"/>
                    <a:gd name="T28" fmla="*/ 101 w 778"/>
                    <a:gd name="T29" fmla="*/ 26 h 607"/>
                    <a:gd name="T30" fmla="*/ 63 w 778"/>
                    <a:gd name="T31" fmla="*/ 26 h 607"/>
                    <a:gd name="T32" fmla="*/ 87 w 778"/>
                    <a:gd name="T33" fmla="*/ 3 h 607"/>
                    <a:gd name="T34" fmla="*/ 133 w 778"/>
                    <a:gd name="T35" fmla="*/ 15 h 607"/>
                    <a:gd name="T36" fmla="*/ 268 w 778"/>
                    <a:gd name="T37" fmla="*/ 32 h 607"/>
                    <a:gd name="T38" fmla="*/ 396 w 778"/>
                    <a:gd name="T39" fmla="*/ 45 h 607"/>
                    <a:gd name="T40" fmla="*/ 511 w 778"/>
                    <a:gd name="T41" fmla="*/ 53 h 607"/>
                    <a:gd name="T42" fmla="*/ 619 w 778"/>
                    <a:gd name="T43" fmla="*/ 60 h 607"/>
                    <a:gd name="T44" fmla="*/ 709 w 778"/>
                    <a:gd name="T45" fmla="*/ 35 h 607"/>
                    <a:gd name="T46" fmla="*/ 763 w 778"/>
                    <a:gd name="T47" fmla="*/ 0 h 607"/>
                    <a:gd name="T48" fmla="*/ 778 w 778"/>
                    <a:gd name="T49" fmla="*/ 24 h 607"/>
                    <a:gd name="T50" fmla="*/ 730 w 778"/>
                    <a:gd name="T51" fmla="*/ 45 h 607"/>
                    <a:gd name="T52" fmla="*/ 660 w 778"/>
                    <a:gd name="T53" fmla="*/ 75 h 607"/>
                    <a:gd name="T54" fmla="*/ 638 w 778"/>
                    <a:gd name="T55" fmla="*/ 86 h 607"/>
                    <a:gd name="T56" fmla="*/ 645 w 778"/>
                    <a:gd name="T57" fmla="*/ 186 h 607"/>
                    <a:gd name="T58" fmla="*/ 649 w 778"/>
                    <a:gd name="T59" fmla="*/ 283 h 607"/>
                    <a:gd name="T60" fmla="*/ 651 w 778"/>
                    <a:gd name="T61" fmla="*/ 371 h 607"/>
                    <a:gd name="T62" fmla="*/ 652 w 778"/>
                    <a:gd name="T63" fmla="*/ 456 h 607"/>
                    <a:gd name="T64" fmla="*/ 655 w 778"/>
                    <a:gd name="T65" fmla="*/ 520 h 607"/>
                    <a:gd name="T66" fmla="*/ 654 w 778"/>
                    <a:gd name="T67" fmla="*/ 574 h 607"/>
                    <a:gd name="T68" fmla="*/ 640 w 778"/>
                    <a:gd name="T69" fmla="*/ 599 h 607"/>
                    <a:gd name="T70" fmla="*/ 547 w 778"/>
                    <a:gd name="T71" fmla="*/ 607 h 607"/>
                    <a:gd name="T72" fmla="*/ 389 w 778"/>
                    <a:gd name="T73" fmla="*/ 593 h 607"/>
                    <a:gd name="T74" fmla="*/ 227 w 778"/>
                    <a:gd name="T75" fmla="*/ 561 h 607"/>
                    <a:gd name="T76" fmla="*/ 108 w 778"/>
                    <a:gd name="T77" fmla="*/ 542 h 607"/>
                    <a:gd name="T78" fmla="*/ 9 w 778"/>
                    <a:gd name="T79" fmla="*/ 524 h 607"/>
                    <a:gd name="T80" fmla="*/ 0 w 778"/>
                    <a:gd name="T81" fmla="*/ 499 h 6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8"/>
                    <a:gd name="T124" fmla="*/ 0 h 607"/>
                    <a:gd name="T125" fmla="*/ 778 w 778"/>
                    <a:gd name="T126" fmla="*/ 607 h 6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8" h="607">
                      <a:moveTo>
                        <a:pt x="0" y="499"/>
                      </a:moveTo>
                      <a:lnTo>
                        <a:pt x="115" y="525"/>
                      </a:lnTo>
                      <a:lnTo>
                        <a:pt x="276" y="554"/>
                      </a:lnTo>
                      <a:lnTo>
                        <a:pt x="407" y="576"/>
                      </a:lnTo>
                      <a:lnTo>
                        <a:pt x="526" y="580"/>
                      </a:lnTo>
                      <a:lnTo>
                        <a:pt x="604" y="580"/>
                      </a:lnTo>
                      <a:lnTo>
                        <a:pt x="627" y="573"/>
                      </a:lnTo>
                      <a:lnTo>
                        <a:pt x="637" y="516"/>
                      </a:lnTo>
                      <a:lnTo>
                        <a:pt x="633" y="362"/>
                      </a:lnTo>
                      <a:lnTo>
                        <a:pt x="628" y="174"/>
                      </a:lnTo>
                      <a:lnTo>
                        <a:pt x="622" y="106"/>
                      </a:lnTo>
                      <a:lnTo>
                        <a:pt x="610" y="79"/>
                      </a:lnTo>
                      <a:lnTo>
                        <a:pt x="405" y="69"/>
                      </a:lnTo>
                      <a:lnTo>
                        <a:pt x="209" y="42"/>
                      </a:lnTo>
                      <a:lnTo>
                        <a:pt x="101" y="26"/>
                      </a:lnTo>
                      <a:lnTo>
                        <a:pt x="63" y="26"/>
                      </a:lnTo>
                      <a:lnTo>
                        <a:pt x="87" y="3"/>
                      </a:lnTo>
                      <a:lnTo>
                        <a:pt x="133" y="15"/>
                      </a:lnTo>
                      <a:lnTo>
                        <a:pt x="268" y="32"/>
                      </a:lnTo>
                      <a:lnTo>
                        <a:pt x="396" y="45"/>
                      </a:lnTo>
                      <a:lnTo>
                        <a:pt x="511" y="53"/>
                      </a:lnTo>
                      <a:lnTo>
                        <a:pt x="619" y="60"/>
                      </a:lnTo>
                      <a:lnTo>
                        <a:pt x="709" y="35"/>
                      </a:lnTo>
                      <a:lnTo>
                        <a:pt x="763" y="0"/>
                      </a:lnTo>
                      <a:lnTo>
                        <a:pt x="778" y="24"/>
                      </a:lnTo>
                      <a:lnTo>
                        <a:pt x="730" y="45"/>
                      </a:lnTo>
                      <a:lnTo>
                        <a:pt x="660" y="75"/>
                      </a:lnTo>
                      <a:lnTo>
                        <a:pt x="638" y="86"/>
                      </a:lnTo>
                      <a:lnTo>
                        <a:pt x="645" y="186"/>
                      </a:lnTo>
                      <a:lnTo>
                        <a:pt x="649" y="283"/>
                      </a:lnTo>
                      <a:lnTo>
                        <a:pt x="651" y="371"/>
                      </a:lnTo>
                      <a:lnTo>
                        <a:pt x="652" y="456"/>
                      </a:lnTo>
                      <a:lnTo>
                        <a:pt x="655" y="520"/>
                      </a:lnTo>
                      <a:lnTo>
                        <a:pt x="654" y="574"/>
                      </a:lnTo>
                      <a:lnTo>
                        <a:pt x="640" y="599"/>
                      </a:lnTo>
                      <a:lnTo>
                        <a:pt x="547" y="607"/>
                      </a:lnTo>
                      <a:lnTo>
                        <a:pt x="389" y="593"/>
                      </a:lnTo>
                      <a:lnTo>
                        <a:pt x="227" y="561"/>
                      </a:lnTo>
                      <a:lnTo>
                        <a:pt x="108" y="542"/>
                      </a:lnTo>
                      <a:lnTo>
                        <a:pt x="9" y="524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5" name="Freeform 17"/>
                <p:cNvSpPr>
                  <a:spLocks/>
                </p:cNvSpPr>
                <p:nvPr/>
              </p:nvSpPr>
              <p:spPr bwMode="auto">
                <a:xfrm>
                  <a:off x="4730" y="2922"/>
                  <a:ext cx="430" cy="466"/>
                </a:xfrm>
                <a:custGeom>
                  <a:avLst/>
                  <a:gdLst>
                    <a:gd name="T0" fmla="*/ 0 w 430"/>
                    <a:gd name="T1" fmla="*/ 0 h 466"/>
                    <a:gd name="T2" fmla="*/ 159 w 430"/>
                    <a:gd name="T3" fmla="*/ 19 h 466"/>
                    <a:gd name="T4" fmla="*/ 271 w 430"/>
                    <a:gd name="T5" fmla="*/ 32 h 466"/>
                    <a:gd name="T6" fmla="*/ 394 w 430"/>
                    <a:gd name="T7" fmla="*/ 54 h 466"/>
                    <a:gd name="T8" fmla="*/ 412 w 430"/>
                    <a:gd name="T9" fmla="*/ 70 h 466"/>
                    <a:gd name="T10" fmla="*/ 422 w 430"/>
                    <a:gd name="T11" fmla="*/ 95 h 466"/>
                    <a:gd name="T12" fmla="*/ 430 w 430"/>
                    <a:gd name="T13" fmla="*/ 213 h 466"/>
                    <a:gd name="T14" fmla="*/ 430 w 430"/>
                    <a:gd name="T15" fmla="*/ 346 h 466"/>
                    <a:gd name="T16" fmla="*/ 426 w 430"/>
                    <a:gd name="T17" fmla="*/ 438 h 466"/>
                    <a:gd name="T18" fmla="*/ 412 w 430"/>
                    <a:gd name="T19" fmla="*/ 464 h 466"/>
                    <a:gd name="T20" fmla="*/ 385 w 430"/>
                    <a:gd name="T21" fmla="*/ 466 h 466"/>
                    <a:gd name="T22" fmla="*/ 246 w 430"/>
                    <a:gd name="T23" fmla="*/ 428 h 466"/>
                    <a:gd name="T24" fmla="*/ 395 w 430"/>
                    <a:gd name="T25" fmla="*/ 440 h 466"/>
                    <a:gd name="T26" fmla="*/ 405 w 430"/>
                    <a:gd name="T27" fmla="*/ 435 h 466"/>
                    <a:gd name="T28" fmla="*/ 412 w 430"/>
                    <a:gd name="T29" fmla="*/ 373 h 466"/>
                    <a:gd name="T30" fmla="*/ 414 w 430"/>
                    <a:gd name="T31" fmla="*/ 285 h 466"/>
                    <a:gd name="T32" fmla="*/ 409 w 430"/>
                    <a:gd name="T33" fmla="*/ 165 h 466"/>
                    <a:gd name="T34" fmla="*/ 401 w 430"/>
                    <a:gd name="T35" fmla="*/ 88 h 466"/>
                    <a:gd name="T36" fmla="*/ 385 w 430"/>
                    <a:gd name="T37" fmla="*/ 73 h 466"/>
                    <a:gd name="T38" fmla="*/ 297 w 430"/>
                    <a:gd name="T39" fmla="*/ 56 h 466"/>
                    <a:gd name="T40" fmla="*/ 176 w 430"/>
                    <a:gd name="T41" fmla="*/ 41 h 466"/>
                    <a:gd name="T42" fmla="*/ 78 w 430"/>
                    <a:gd name="T43" fmla="*/ 22 h 466"/>
                    <a:gd name="T44" fmla="*/ 0 w 430"/>
                    <a:gd name="T45" fmla="*/ 0 h 4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0"/>
                    <a:gd name="T70" fmla="*/ 0 h 466"/>
                    <a:gd name="T71" fmla="*/ 430 w 430"/>
                    <a:gd name="T72" fmla="*/ 466 h 4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0" h="466">
                      <a:moveTo>
                        <a:pt x="0" y="0"/>
                      </a:moveTo>
                      <a:lnTo>
                        <a:pt x="159" y="19"/>
                      </a:lnTo>
                      <a:lnTo>
                        <a:pt x="271" y="32"/>
                      </a:lnTo>
                      <a:lnTo>
                        <a:pt x="394" y="54"/>
                      </a:lnTo>
                      <a:lnTo>
                        <a:pt x="412" y="70"/>
                      </a:lnTo>
                      <a:lnTo>
                        <a:pt x="422" y="95"/>
                      </a:lnTo>
                      <a:lnTo>
                        <a:pt x="430" y="213"/>
                      </a:lnTo>
                      <a:lnTo>
                        <a:pt x="430" y="346"/>
                      </a:lnTo>
                      <a:lnTo>
                        <a:pt x="426" y="438"/>
                      </a:lnTo>
                      <a:lnTo>
                        <a:pt x="412" y="464"/>
                      </a:lnTo>
                      <a:lnTo>
                        <a:pt x="385" y="466"/>
                      </a:lnTo>
                      <a:lnTo>
                        <a:pt x="246" y="428"/>
                      </a:lnTo>
                      <a:lnTo>
                        <a:pt x="395" y="440"/>
                      </a:lnTo>
                      <a:lnTo>
                        <a:pt x="405" y="435"/>
                      </a:lnTo>
                      <a:lnTo>
                        <a:pt x="412" y="373"/>
                      </a:lnTo>
                      <a:lnTo>
                        <a:pt x="414" y="285"/>
                      </a:lnTo>
                      <a:lnTo>
                        <a:pt x="409" y="165"/>
                      </a:lnTo>
                      <a:lnTo>
                        <a:pt x="401" y="88"/>
                      </a:lnTo>
                      <a:lnTo>
                        <a:pt x="385" y="73"/>
                      </a:lnTo>
                      <a:lnTo>
                        <a:pt x="297" y="56"/>
                      </a:lnTo>
                      <a:lnTo>
                        <a:pt x="176" y="41"/>
                      </a:lnTo>
                      <a:lnTo>
                        <a:pt x="78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06" name="Freeform 18"/>
                <p:cNvSpPr>
                  <a:spLocks/>
                </p:cNvSpPr>
                <p:nvPr/>
              </p:nvSpPr>
              <p:spPr bwMode="auto">
                <a:xfrm>
                  <a:off x="4646" y="2917"/>
                  <a:ext cx="453" cy="464"/>
                </a:xfrm>
                <a:custGeom>
                  <a:avLst/>
                  <a:gdLst>
                    <a:gd name="T0" fmla="*/ 257 w 453"/>
                    <a:gd name="T1" fmla="*/ 27 h 464"/>
                    <a:gd name="T2" fmla="*/ 102 w 453"/>
                    <a:gd name="T3" fmla="*/ 2 h 464"/>
                    <a:gd name="T4" fmla="*/ 57 w 453"/>
                    <a:gd name="T5" fmla="*/ 0 h 464"/>
                    <a:gd name="T6" fmla="*/ 45 w 453"/>
                    <a:gd name="T7" fmla="*/ 17 h 464"/>
                    <a:gd name="T8" fmla="*/ 32 w 453"/>
                    <a:gd name="T9" fmla="*/ 50 h 464"/>
                    <a:gd name="T10" fmla="*/ 12 w 453"/>
                    <a:gd name="T11" fmla="*/ 141 h 464"/>
                    <a:gd name="T12" fmla="*/ 2 w 453"/>
                    <a:gd name="T13" fmla="*/ 232 h 464"/>
                    <a:gd name="T14" fmla="*/ 0 w 453"/>
                    <a:gd name="T15" fmla="*/ 325 h 464"/>
                    <a:gd name="T16" fmla="*/ 14 w 453"/>
                    <a:gd name="T17" fmla="*/ 362 h 464"/>
                    <a:gd name="T18" fmla="*/ 21 w 453"/>
                    <a:gd name="T19" fmla="*/ 374 h 464"/>
                    <a:gd name="T20" fmla="*/ 119 w 453"/>
                    <a:gd name="T21" fmla="*/ 400 h 464"/>
                    <a:gd name="T22" fmla="*/ 245 w 453"/>
                    <a:gd name="T23" fmla="*/ 425 h 464"/>
                    <a:gd name="T24" fmla="*/ 340 w 453"/>
                    <a:gd name="T25" fmla="*/ 441 h 464"/>
                    <a:gd name="T26" fmla="*/ 453 w 453"/>
                    <a:gd name="T27" fmla="*/ 464 h 464"/>
                    <a:gd name="T28" fmla="*/ 450 w 453"/>
                    <a:gd name="T29" fmla="*/ 449 h 464"/>
                    <a:gd name="T30" fmla="*/ 363 w 453"/>
                    <a:gd name="T31" fmla="*/ 429 h 464"/>
                    <a:gd name="T32" fmla="*/ 248 w 453"/>
                    <a:gd name="T33" fmla="*/ 403 h 464"/>
                    <a:gd name="T34" fmla="*/ 92 w 453"/>
                    <a:gd name="T35" fmla="*/ 375 h 464"/>
                    <a:gd name="T36" fmla="*/ 36 w 453"/>
                    <a:gd name="T37" fmla="*/ 349 h 464"/>
                    <a:gd name="T38" fmla="*/ 20 w 453"/>
                    <a:gd name="T39" fmla="*/ 333 h 464"/>
                    <a:gd name="T40" fmla="*/ 18 w 453"/>
                    <a:gd name="T41" fmla="*/ 305 h 464"/>
                    <a:gd name="T42" fmla="*/ 21 w 453"/>
                    <a:gd name="T43" fmla="*/ 228 h 464"/>
                    <a:gd name="T44" fmla="*/ 35 w 453"/>
                    <a:gd name="T45" fmla="*/ 135 h 464"/>
                    <a:gd name="T46" fmla="*/ 56 w 453"/>
                    <a:gd name="T47" fmla="*/ 43 h 464"/>
                    <a:gd name="T48" fmla="*/ 69 w 453"/>
                    <a:gd name="T49" fmla="*/ 22 h 464"/>
                    <a:gd name="T50" fmla="*/ 176 w 453"/>
                    <a:gd name="T51" fmla="*/ 24 h 464"/>
                    <a:gd name="T52" fmla="*/ 257 w 453"/>
                    <a:gd name="T53" fmla="*/ 27 h 4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3"/>
                    <a:gd name="T82" fmla="*/ 0 h 464"/>
                    <a:gd name="T83" fmla="*/ 453 w 453"/>
                    <a:gd name="T84" fmla="*/ 464 h 4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3" h="464">
                      <a:moveTo>
                        <a:pt x="257" y="27"/>
                      </a:moveTo>
                      <a:lnTo>
                        <a:pt x="102" y="2"/>
                      </a:lnTo>
                      <a:lnTo>
                        <a:pt x="57" y="0"/>
                      </a:lnTo>
                      <a:lnTo>
                        <a:pt x="45" y="17"/>
                      </a:lnTo>
                      <a:lnTo>
                        <a:pt x="32" y="50"/>
                      </a:lnTo>
                      <a:lnTo>
                        <a:pt x="12" y="141"/>
                      </a:lnTo>
                      <a:lnTo>
                        <a:pt x="2" y="232"/>
                      </a:lnTo>
                      <a:lnTo>
                        <a:pt x="0" y="325"/>
                      </a:lnTo>
                      <a:lnTo>
                        <a:pt x="14" y="362"/>
                      </a:lnTo>
                      <a:lnTo>
                        <a:pt x="21" y="374"/>
                      </a:lnTo>
                      <a:lnTo>
                        <a:pt x="119" y="400"/>
                      </a:lnTo>
                      <a:lnTo>
                        <a:pt x="245" y="425"/>
                      </a:lnTo>
                      <a:lnTo>
                        <a:pt x="340" y="441"/>
                      </a:lnTo>
                      <a:lnTo>
                        <a:pt x="453" y="464"/>
                      </a:lnTo>
                      <a:lnTo>
                        <a:pt x="450" y="449"/>
                      </a:lnTo>
                      <a:lnTo>
                        <a:pt x="363" y="429"/>
                      </a:lnTo>
                      <a:lnTo>
                        <a:pt x="248" y="403"/>
                      </a:lnTo>
                      <a:lnTo>
                        <a:pt x="92" y="375"/>
                      </a:lnTo>
                      <a:lnTo>
                        <a:pt x="36" y="349"/>
                      </a:lnTo>
                      <a:lnTo>
                        <a:pt x="20" y="333"/>
                      </a:lnTo>
                      <a:lnTo>
                        <a:pt x="18" y="305"/>
                      </a:lnTo>
                      <a:lnTo>
                        <a:pt x="21" y="228"/>
                      </a:lnTo>
                      <a:lnTo>
                        <a:pt x="35" y="135"/>
                      </a:lnTo>
                      <a:lnTo>
                        <a:pt x="56" y="43"/>
                      </a:lnTo>
                      <a:lnTo>
                        <a:pt x="69" y="22"/>
                      </a:lnTo>
                      <a:lnTo>
                        <a:pt x="176" y="24"/>
                      </a:lnTo>
                      <a:lnTo>
                        <a:pt x="25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pSp>
          <p:nvGrpSpPr>
            <p:cNvPr id="181" name="Group 19"/>
            <p:cNvGrpSpPr>
              <a:grpSpLocks/>
            </p:cNvGrpSpPr>
            <p:nvPr/>
          </p:nvGrpSpPr>
          <p:grpSpPr bwMode="auto">
            <a:xfrm>
              <a:off x="3983" y="3211"/>
              <a:ext cx="973" cy="799"/>
              <a:chOff x="3983" y="3211"/>
              <a:chExt cx="973" cy="799"/>
            </a:xfrm>
          </p:grpSpPr>
          <p:sp>
            <p:nvSpPr>
              <p:cNvPr id="182" name="Freeform 20"/>
              <p:cNvSpPr>
                <a:spLocks/>
              </p:cNvSpPr>
              <p:nvPr/>
            </p:nvSpPr>
            <p:spPr bwMode="auto">
              <a:xfrm>
                <a:off x="4038" y="3211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3" name="Freeform 21"/>
              <p:cNvSpPr>
                <a:spLocks/>
              </p:cNvSpPr>
              <p:nvPr/>
            </p:nvSpPr>
            <p:spPr bwMode="auto">
              <a:xfrm>
                <a:off x="4167" y="3499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84" name="Freeform 22"/>
              <p:cNvSpPr>
                <a:spLocks/>
              </p:cNvSpPr>
              <p:nvPr/>
            </p:nvSpPr>
            <p:spPr bwMode="auto">
              <a:xfrm>
                <a:off x="3983" y="3542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92" name="Freeform 23"/>
              <p:cNvSpPr>
                <a:spLocks/>
              </p:cNvSpPr>
              <p:nvPr/>
            </p:nvSpPr>
            <p:spPr bwMode="auto">
              <a:xfrm>
                <a:off x="4265" y="3517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93" name="Freeform 24"/>
              <p:cNvSpPr>
                <a:spLocks/>
              </p:cNvSpPr>
              <p:nvPr/>
            </p:nvSpPr>
            <p:spPr bwMode="auto">
              <a:xfrm>
                <a:off x="4357" y="3627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294" name="Freeform 25"/>
              <p:cNvSpPr>
                <a:spLocks/>
              </p:cNvSpPr>
              <p:nvPr/>
            </p:nvSpPr>
            <p:spPr bwMode="auto">
              <a:xfrm>
                <a:off x="4241" y="3569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307" name="Group 26"/>
          <p:cNvGrpSpPr>
            <a:grpSpLocks/>
          </p:cNvGrpSpPr>
          <p:nvPr/>
        </p:nvGrpSpPr>
        <p:grpSpPr bwMode="auto">
          <a:xfrm>
            <a:off x="6172200" y="2717824"/>
            <a:ext cx="3265488" cy="2882900"/>
            <a:chOff x="2928" y="1728"/>
            <a:chExt cx="2057" cy="1756"/>
          </a:xfrm>
        </p:grpSpPr>
        <p:sp>
          <p:nvSpPr>
            <p:cNvPr id="308" name="Freeform 27"/>
            <p:cNvSpPr>
              <a:spLocks/>
            </p:cNvSpPr>
            <p:nvPr/>
          </p:nvSpPr>
          <p:spPr bwMode="auto">
            <a:xfrm rot="-3568356">
              <a:off x="3783" y="2220"/>
              <a:ext cx="514" cy="164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309" name="Freeform 28"/>
            <p:cNvSpPr>
              <a:spLocks/>
            </p:cNvSpPr>
            <p:nvPr/>
          </p:nvSpPr>
          <p:spPr bwMode="auto">
            <a:xfrm rot="2090987">
              <a:off x="3562" y="2230"/>
              <a:ext cx="514" cy="164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310" name="Freeform 29"/>
            <p:cNvSpPr>
              <a:spLocks/>
            </p:cNvSpPr>
            <p:nvPr/>
          </p:nvSpPr>
          <p:spPr bwMode="auto">
            <a:xfrm rot="-3611767">
              <a:off x="3404" y="2704"/>
              <a:ext cx="514" cy="165"/>
            </a:xfrm>
            <a:custGeom>
              <a:avLst/>
              <a:gdLst>
                <a:gd name="T0" fmla="*/ 1 w 935"/>
                <a:gd name="T1" fmla="*/ 1 h 299"/>
                <a:gd name="T2" fmla="*/ 1 w 935"/>
                <a:gd name="T3" fmla="*/ 1 h 299"/>
                <a:gd name="T4" fmla="*/ 1 w 935"/>
                <a:gd name="T5" fmla="*/ 1 h 299"/>
                <a:gd name="T6" fmla="*/ 1 w 935"/>
                <a:gd name="T7" fmla="*/ 1 h 299"/>
                <a:gd name="T8" fmla="*/ 1 w 935"/>
                <a:gd name="T9" fmla="*/ 1 h 299"/>
                <a:gd name="T10" fmla="*/ 1 w 935"/>
                <a:gd name="T11" fmla="*/ 1 h 299"/>
                <a:gd name="T12" fmla="*/ 1 w 935"/>
                <a:gd name="T13" fmla="*/ 1 h 299"/>
                <a:gd name="T14" fmla="*/ 1 w 935"/>
                <a:gd name="T15" fmla="*/ 1 h 299"/>
                <a:gd name="T16" fmla="*/ 1 w 935"/>
                <a:gd name="T17" fmla="*/ 1 h 299"/>
                <a:gd name="T18" fmla="*/ 1 w 935"/>
                <a:gd name="T19" fmla="*/ 1 h 299"/>
                <a:gd name="T20" fmla="*/ 1 w 935"/>
                <a:gd name="T21" fmla="*/ 1 h 299"/>
                <a:gd name="T22" fmla="*/ 1 w 935"/>
                <a:gd name="T23" fmla="*/ 1 h 299"/>
                <a:gd name="T24" fmla="*/ 1 w 935"/>
                <a:gd name="T25" fmla="*/ 1 h 299"/>
                <a:gd name="T26" fmla="*/ 1 w 935"/>
                <a:gd name="T27" fmla="*/ 1 h 299"/>
                <a:gd name="T28" fmla="*/ 1 w 935"/>
                <a:gd name="T29" fmla="*/ 1 h 299"/>
                <a:gd name="T30" fmla="*/ 1 w 935"/>
                <a:gd name="T31" fmla="*/ 1 h 299"/>
                <a:gd name="T32" fmla="*/ 1 w 935"/>
                <a:gd name="T33" fmla="*/ 1 h 299"/>
                <a:gd name="T34" fmla="*/ 1 w 935"/>
                <a:gd name="T35" fmla="*/ 1 h 299"/>
                <a:gd name="T36" fmla="*/ 1 w 935"/>
                <a:gd name="T37" fmla="*/ 1 h 299"/>
                <a:gd name="T38" fmla="*/ 1 w 935"/>
                <a:gd name="T39" fmla="*/ 1 h 299"/>
                <a:gd name="T40" fmla="*/ 1 w 935"/>
                <a:gd name="T41" fmla="*/ 1 h 299"/>
                <a:gd name="T42" fmla="*/ 1 w 935"/>
                <a:gd name="T43" fmla="*/ 1 h 299"/>
                <a:gd name="T44" fmla="*/ 1 w 935"/>
                <a:gd name="T45" fmla="*/ 1 h 299"/>
                <a:gd name="T46" fmla="*/ 1 w 935"/>
                <a:gd name="T47" fmla="*/ 1 h 299"/>
                <a:gd name="T48" fmla="*/ 1 w 935"/>
                <a:gd name="T49" fmla="*/ 1 h 299"/>
                <a:gd name="T50" fmla="*/ 1 w 935"/>
                <a:gd name="T51" fmla="*/ 1 h 299"/>
                <a:gd name="T52" fmla="*/ 1 w 935"/>
                <a:gd name="T53" fmla="*/ 1 h 299"/>
                <a:gd name="T54" fmla="*/ 1 w 935"/>
                <a:gd name="T55" fmla="*/ 1 h 299"/>
                <a:gd name="T56" fmla="*/ 1 w 935"/>
                <a:gd name="T57" fmla="*/ 1 h 299"/>
                <a:gd name="T58" fmla="*/ 1 w 935"/>
                <a:gd name="T59" fmla="*/ 1 h 299"/>
                <a:gd name="T60" fmla="*/ 1 w 935"/>
                <a:gd name="T61" fmla="*/ 1 h 299"/>
                <a:gd name="T62" fmla="*/ 1 w 935"/>
                <a:gd name="T63" fmla="*/ 1 h 299"/>
                <a:gd name="T64" fmla="*/ 1 w 935"/>
                <a:gd name="T65" fmla="*/ 1 h 299"/>
                <a:gd name="T66" fmla="*/ 1 w 935"/>
                <a:gd name="T67" fmla="*/ 1 h 299"/>
                <a:gd name="T68" fmla="*/ 1 w 935"/>
                <a:gd name="T69" fmla="*/ 1 h 299"/>
                <a:gd name="T70" fmla="*/ 1 w 935"/>
                <a:gd name="T71" fmla="*/ 1 h 299"/>
                <a:gd name="T72" fmla="*/ 1 w 935"/>
                <a:gd name="T73" fmla="*/ 1 h 299"/>
                <a:gd name="T74" fmla="*/ 1 w 935"/>
                <a:gd name="T75" fmla="*/ 1 h 299"/>
                <a:gd name="T76" fmla="*/ 1 w 935"/>
                <a:gd name="T77" fmla="*/ 1 h 299"/>
                <a:gd name="T78" fmla="*/ 0 w 935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5"/>
                <a:gd name="T121" fmla="*/ 0 h 299"/>
                <a:gd name="T122" fmla="*/ 935 w 935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5" h="299">
                  <a:moveTo>
                    <a:pt x="25" y="0"/>
                  </a:moveTo>
                  <a:lnTo>
                    <a:pt x="125" y="74"/>
                  </a:lnTo>
                  <a:lnTo>
                    <a:pt x="153" y="72"/>
                  </a:lnTo>
                  <a:lnTo>
                    <a:pt x="185" y="24"/>
                  </a:lnTo>
                  <a:lnTo>
                    <a:pt x="218" y="50"/>
                  </a:lnTo>
                  <a:lnTo>
                    <a:pt x="221" y="72"/>
                  </a:lnTo>
                  <a:lnTo>
                    <a:pt x="260" y="33"/>
                  </a:lnTo>
                  <a:lnTo>
                    <a:pt x="292" y="52"/>
                  </a:lnTo>
                  <a:lnTo>
                    <a:pt x="289" y="161"/>
                  </a:lnTo>
                  <a:lnTo>
                    <a:pt x="300" y="150"/>
                  </a:lnTo>
                  <a:lnTo>
                    <a:pt x="352" y="89"/>
                  </a:lnTo>
                  <a:lnTo>
                    <a:pt x="365" y="83"/>
                  </a:lnTo>
                  <a:lnTo>
                    <a:pt x="385" y="94"/>
                  </a:lnTo>
                  <a:lnTo>
                    <a:pt x="390" y="113"/>
                  </a:lnTo>
                  <a:lnTo>
                    <a:pt x="396" y="212"/>
                  </a:lnTo>
                  <a:lnTo>
                    <a:pt x="412" y="201"/>
                  </a:lnTo>
                  <a:lnTo>
                    <a:pt x="461" y="144"/>
                  </a:lnTo>
                  <a:lnTo>
                    <a:pt x="474" y="140"/>
                  </a:lnTo>
                  <a:lnTo>
                    <a:pt x="494" y="150"/>
                  </a:lnTo>
                  <a:lnTo>
                    <a:pt x="516" y="201"/>
                  </a:lnTo>
                  <a:lnTo>
                    <a:pt x="516" y="223"/>
                  </a:lnTo>
                  <a:lnTo>
                    <a:pt x="537" y="227"/>
                  </a:lnTo>
                  <a:lnTo>
                    <a:pt x="548" y="218"/>
                  </a:lnTo>
                  <a:lnTo>
                    <a:pt x="597" y="172"/>
                  </a:lnTo>
                  <a:lnTo>
                    <a:pt x="615" y="166"/>
                  </a:lnTo>
                  <a:lnTo>
                    <a:pt x="635" y="183"/>
                  </a:lnTo>
                  <a:lnTo>
                    <a:pt x="643" y="218"/>
                  </a:lnTo>
                  <a:lnTo>
                    <a:pt x="657" y="257"/>
                  </a:lnTo>
                  <a:lnTo>
                    <a:pt x="670" y="257"/>
                  </a:lnTo>
                  <a:lnTo>
                    <a:pt x="708" y="218"/>
                  </a:lnTo>
                  <a:lnTo>
                    <a:pt x="744" y="177"/>
                  </a:lnTo>
                  <a:lnTo>
                    <a:pt x="761" y="173"/>
                  </a:lnTo>
                  <a:lnTo>
                    <a:pt x="782" y="177"/>
                  </a:lnTo>
                  <a:lnTo>
                    <a:pt x="801" y="233"/>
                  </a:lnTo>
                  <a:lnTo>
                    <a:pt x="817" y="240"/>
                  </a:lnTo>
                  <a:lnTo>
                    <a:pt x="839" y="229"/>
                  </a:lnTo>
                  <a:lnTo>
                    <a:pt x="866" y="212"/>
                  </a:lnTo>
                  <a:lnTo>
                    <a:pt x="888" y="218"/>
                  </a:lnTo>
                  <a:lnTo>
                    <a:pt x="935" y="260"/>
                  </a:lnTo>
                  <a:lnTo>
                    <a:pt x="930" y="271"/>
                  </a:lnTo>
                  <a:lnTo>
                    <a:pt x="893" y="284"/>
                  </a:lnTo>
                  <a:lnTo>
                    <a:pt x="864" y="251"/>
                  </a:lnTo>
                  <a:lnTo>
                    <a:pt x="850" y="255"/>
                  </a:lnTo>
                  <a:lnTo>
                    <a:pt x="810" y="284"/>
                  </a:lnTo>
                  <a:lnTo>
                    <a:pt x="788" y="279"/>
                  </a:lnTo>
                  <a:lnTo>
                    <a:pt x="773" y="262"/>
                  </a:lnTo>
                  <a:lnTo>
                    <a:pt x="755" y="212"/>
                  </a:lnTo>
                  <a:lnTo>
                    <a:pt x="697" y="279"/>
                  </a:lnTo>
                  <a:lnTo>
                    <a:pt x="679" y="299"/>
                  </a:lnTo>
                  <a:lnTo>
                    <a:pt x="659" y="299"/>
                  </a:lnTo>
                  <a:lnTo>
                    <a:pt x="635" y="290"/>
                  </a:lnTo>
                  <a:lnTo>
                    <a:pt x="630" y="271"/>
                  </a:lnTo>
                  <a:lnTo>
                    <a:pt x="608" y="210"/>
                  </a:lnTo>
                  <a:lnTo>
                    <a:pt x="599" y="210"/>
                  </a:lnTo>
                  <a:lnTo>
                    <a:pt x="545" y="266"/>
                  </a:lnTo>
                  <a:lnTo>
                    <a:pt x="516" y="271"/>
                  </a:lnTo>
                  <a:lnTo>
                    <a:pt x="496" y="266"/>
                  </a:lnTo>
                  <a:lnTo>
                    <a:pt x="488" y="245"/>
                  </a:lnTo>
                  <a:lnTo>
                    <a:pt x="472" y="196"/>
                  </a:lnTo>
                  <a:lnTo>
                    <a:pt x="458" y="190"/>
                  </a:lnTo>
                  <a:lnTo>
                    <a:pt x="414" y="244"/>
                  </a:lnTo>
                  <a:lnTo>
                    <a:pt x="379" y="257"/>
                  </a:lnTo>
                  <a:lnTo>
                    <a:pt x="365" y="255"/>
                  </a:lnTo>
                  <a:lnTo>
                    <a:pt x="354" y="240"/>
                  </a:lnTo>
                  <a:lnTo>
                    <a:pt x="359" y="179"/>
                  </a:lnTo>
                  <a:lnTo>
                    <a:pt x="363" y="144"/>
                  </a:lnTo>
                  <a:lnTo>
                    <a:pt x="352" y="138"/>
                  </a:lnTo>
                  <a:lnTo>
                    <a:pt x="325" y="172"/>
                  </a:lnTo>
                  <a:lnTo>
                    <a:pt x="281" y="207"/>
                  </a:lnTo>
                  <a:lnTo>
                    <a:pt x="254" y="210"/>
                  </a:lnTo>
                  <a:lnTo>
                    <a:pt x="243" y="188"/>
                  </a:lnTo>
                  <a:lnTo>
                    <a:pt x="254" y="146"/>
                  </a:lnTo>
                  <a:lnTo>
                    <a:pt x="261" y="89"/>
                  </a:lnTo>
                  <a:lnTo>
                    <a:pt x="207" y="133"/>
                  </a:lnTo>
                  <a:lnTo>
                    <a:pt x="151" y="161"/>
                  </a:lnTo>
                  <a:lnTo>
                    <a:pt x="123" y="144"/>
                  </a:lnTo>
                  <a:lnTo>
                    <a:pt x="123" y="107"/>
                  </a:lnTo>
                  <a:lnTo>
                    <a:pt x="69" y="79"/>
                  </a:lnTo>
                  <a:lnTo>
                    <a:pt x="16" y="39"/>
                  </a:lnTo>
                  <a:lnTo>
                    <a:pt x="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311" name="AutoShape 30"/>
            <p:cNvSpPr>
              <a:spLocks noChangeArrowheads="1"/>
            </p:cNvSpPr>
            <p:nvPr/>
          </p:nvSpPr>
          <p:spPr bwMode="auto">
            <a:xfrm>
              <a:off x="3694" y="2362"/>
              <a:ext cx="475" cy="369"/>
            </a:xfrm>
            <a:prstGeom prst="irregularSeal2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aphicFrame>
          <p:nvGraphicFramePr>
            <p:cNvPr id="312" name="Object 31"/>
            <p:cNvGraphicFramePr>
              <a:graphicFrameLocks noChangeAspect="1"/>
            </p:cNvGraphicFramePr>
            <p:nvPr/>
          </p:nvGraphicFramePr>
          <p:xfrm>
            <a:off x="2928" y="1728"/>
            <a:ext cx="789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Microsoft ClipArt Gallery" r:id="rId3" imgW="2276280" imgH="1942560" progId="MS_ClipArt_Gallery">
                    <p:embed/>
                  </p:oleObj>
                </mc:Choice>
                <mc:Fallback>
                  <p:oleObj name="Microsoft ClipArt Gallery" r:id="rId3" imgW="2276280" imgH="1942560" progId="MS_ClipArt_Gallery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728"/>
                          <a:ext cx="789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" name="Group 32"/>
            <p:cNvGrpSpPr>
              <a:grpSpLocks/>
            </p:cNvGrpSpPr>
            <p:nvPr/>
          </p:nvGrpSpPr>
          <p:grpSpPr bwMode="auto">
            <a:xfrm flipH="1">
              <a:off x="4195" y="1754"/>
              <a:ext cx="790" cy="673"/>
              <a:chOff x="3983" y="2787"/>
              <a:chExt cx="1436" cy="1223"/>
            </a:xfrm>
          </p:grpSpPr>
          <p:grpSp>
            <p:nvGrpSpPr>
              <p:cNvPr id="315" name="Group 33"/>
              <p:cNvGrpSpPr>
                <a:grpSpLocks/>
              </p:cNvGrpSpPr>
              <p:nvPr/>
            </p:nvGrpSpPr>
            <p:grpSpPr bwMode="auto">
              <a:xfrm>
                <a:off x="4497" y="2787"/>
                <a:ext cx="922" cy="983"/>
                <a:chOff x="4497" y="2787"/>
                <a:chExt cx="922" cy="983"/>
              </a:xfrm>
            </p:grpSpPr>
            <p:sp>
              <p:nvSpPr>
                <p:cNvPr id="323" name="Freeform 34"/>
                <p:cNvSpPr>
                  <a:spLocks/>
                </p:cNvSpPr>
                <p:nvPr/>
              </p:nvSpPr>
              <p:spPr bwMode="auto">
                <a:xfrm>
                  <a:off x="4513" y="2795"/>
                  <a:ext cx="901" cy="965"/>
                </a:xfrm>
                <a:custGeom>
                  <a:avLst/>
                  <a:gdLst>
                    <a:gd name="T0" fmla="*/ 186 w 901"/>
                    <a:gd name="T1" fmla="*/ 585 h 965"/>
                    <a:gd name="T2" fmla="*/ 109 w 901"/>
                    <a:gd name="T3" fmla="*/ 634 h 965"/>
                    <a:gd name="T4" fmla="*/ 14 w 901"/>
                    <a:gd name="T5" fmla="*/ 696 h 965"/>
                    <a:gd name="T6" fmla="*/ 4 w 901"/>
                    <a:gd name="T7" fmla="*/ 758 h 965"/>
                    <a:gd name="T8" fmla="*/ 0 w 901"/>
                    <a:gd name="T9" fmla="*/ 875 h 965"/>
                    <a:gd name="T10" fmla="*/ 142 w 901"/>
                    <a:gd name="T11" fmla="*/ 891 h 965"/>
                    <a:gd name="T12" fmla="*/ 302 w 901"/>
                    <a:gd name="T13" fmla="*/ 899 h 965"/>
                    <a:gd name="T14" fmla="*/ 539 w 901"/>
                    <a:gd name="T15" fmla="*/ 933 h 965"/>
                    <a:gd name="T16" fmla="*/ 714 w 901"/>
                    <a:gd name="T17" fmla="*/ 965 h 965"/>
                    <a:gd name="T18" fmla="*/ 794 w 901"/>
                    <a:gd name="T19" fmla="*/ 862 h 965"/>
                    <a:gd name="T20" fmla="*/ 901 w 901"/>
                    <a:gd name="T21" fmla="*/ 652 h 965"/>
                    <a:gd name="T22" fmla="*/ 898 w 901"/>
                    <a:gd name="T23" fmla="*/ 584 h 965"/>
                    <a:gd name="T24" fmla="*/ 875 w 901"/>
                    <a:gd name="T25" fmla="*/ 553 h 965"/>
                    <a:gd name="T26" fmla="*/ 795 w 901"/>
                    <a:gd name="T27" fmla="*/ 545 h 965"/>
                    <a:gd name="T28" fmla="*/ 860 w 901"/>
                    <a:gd name="T29" fmla="*/ 382 h 965"/>
                    <a:gd name="T30" fmla="*/ 873 w 901"/>
                    <a:gd name="T31" fmla="*/ 331 h 965"/>
                    <a:gd name="T32" fmla="*/ 875 w 901"/>
                    <a:gd name="T33" fmla="*/ 198 h 965"/>
                    <a:gd name="T34" fmla="*/ 871 w 901"/>
                    <a:gd name="T35" fmla="*/ 99 h 965"/>
                    <a:gd name="T36" fmla="*/ 846 w 901"/>
                    <a:gd name="T37" fmla="*/ 50 h 965"/>
                    <a:gd name="T38" fmla="*/ 820 w 901"/>
                    <a:gd name="T39" fmla="*/ 47 h 965"/>
                    <a:gd name="T40" fmla="*/ 756 w 901"/>
                    <a:gd name="T41" fmla="*/ 47 h 965"/>
                    <a:gd name="T42" fmla="*/ 651 w 901"/>
                    <a:gd name="T43" fmla="*/ 36 h 965"/>
                    <a:gd name="T44" fmla="*/ 585 w 901"/>
                    <a:gd name="T45" fmla="*/ 16 h 965"/>
                    <a:gd name="T46" fmla="*/ 513 w 901"/>
                    <a:gd name="T47" fmla="*/ 0 h 965"/>
                    <a:gd name="T48" fmla="*/ 484 w 901"/>
                    <a:gd name="T49" fmla="*/ 3 h 965"/>
                    <a:gd name="T50" fmla="*/ 416 w 901"/>
                    <a:gd name="T51" fmla="*/ 21 h 965"/>
                    <a:gd name="T52" fmla="*/ 322 w 901"/>
                    <a:gd name="T53" fmla="*/ 31 h 965"/>
                    <a:gd name="T54" fmla="*/ 198 w 901"/>
                    <a:gd name="T55" fmla="*/ 53 h 965"/>
                    <a:gd name="T56" fmla="*/ 150 w 901"/>
                    <a:gd name="T57" fmla="*/ 73 h 965"/>
                    <a:gd name="T58" fmla="*/ 102 w 901"/>
                    <a:gd name="T59" fmla="*/ 110 h 965"/>
                    <a:gd name="T60" fmla="*/ 84 w 901"/>
                    <a:gd name="T61" fmla="*/ 173 h 965"/>
                    <a:gd name="T62" fmla="*/ 68 w 901"/>
                    <a:gd name="T63" fmla="*/ 279 h 965"/>
                    <a:gd name="T64" fmla="*/ 52 w 901"/>
                    <a:gd name="T65" fmla="*/ 406 h 965"/>
                    <a:gd name="T66" fmla="*/ 49 w 901"/>
                    <a:gd name="T67" fmla="*/ 482 h 965"/>
                    <a:gd name="T68" fmla="*/ 60 w 901"/>
                    <a:gd name="T69" fmla="*/ 528 h 965"/>
                    <a:gd name="T70" fmla="*/ 83 w 901"/>
                    <a:gd name="T71" fmla="*/ 555 h 965"/>
                    <a:gd name="T72" fmla="*/ 114 w 901"/>
                    <a:gd name="T73" fmla="*/ 569 h 965"/>
                    <a:gd name="T74" fmla="*/ 186 w 901"/>
                    <a:gd name="T75" fmla="*/ 585 h 9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1"/>
                    <a:gd name="T115" fmla="*/ 0 h 965"/>
                    <a:gd name="T116" fmla="*/ 901 w 901"/>
                    <a:gd name="T117" fmla="*/ 965 h 9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1" h="965">
                      <a:moveTo>
                        <a:pt x="186" y="585"/>
                      </a:moveTo>
                      <a:lnTo>
                        <a:pt x="109" y="634"/>
                      </a:lnTo>
                      <a:lnTo>
                        <a:pt x="14" y="696"/>
                      </a:lnTo>
                      <a:lnTo>
                        <a:pt x="4" y="758"/>
                      </a:lnTo>
                      <a:lnTo>
                        <a:pt x="0" y="875"/>
                      </a:lnTo>
                      <a:lnTo>
                        <a:pt x="142" y="891"/>
                      </a:lnTo>
                      <a:lnTo>
                        <a:pt x="302" y="899"/>
                      </a:lnTo>
                      <a:lnTo>
                        <a:pt x="539" y="933"/>
                      </a:lnTo>
                      <a:lnTo>
                        <a:pt x="714" y="965"/>
                      </a:lnTo>
                      <a:lnTo>
                        <a:pt x="794" y="862"/>
                      </a:lnTo>
                      <a:lnTo>
                        <a:pt x="901" y="652"/>
                      </a:lnTo>
                      <a:lnTo>
                        <a:pt x="898" y="584"/>
                      </a:lnTo>
                      <a:lnTo>
                        <a:pt x="875" y="553"/>
                      </a:lnTo>
                      <a:lnTo>
                        <a:pt x="795" y="545"/>
                      </a:lnTo>
                      <a:lnTo>
                        <a:pt x="860" y="382"/>
                      </a:lnTo>
                      <a:lnTo>
                        <a:pt x="873" y="331"/>
                      </a:lnTo>
                      <a:lnTo>
                        <a:pt x="875" y="198"/>
                      </a:lnTo>
                      <a:lnTo>
                        <a:pt x="871" y="99"/>
                      </a:lnTo>
                      <a:lnTo>
                        <a:pt x="846" y="50"/>
                      </a:lnTo>
                      <a:lnTo>
                        <a:pt x="820" y="47"/>
                      </a:lnTo>
                      <a:lnTo>
                        <a:pt x="756" y="47"/>
                      </a:lnTo>
                      <a:lnTo>
                        <a:pt x="651" y="36"/>
                      </a:lnTo>
                      <a:lnTo>
                        <a:pt x="585" y="16"/>
                      </a:lnTo>
                      <a:lnTo>
                        <a:pt x="513" y="0"/>
                      </a:lnTo>
                      <a:lnTo>
                        <a:pt x="484" y="3"/>
                      </a:lnTo>
                      <a:lnTo>
                        <a:pt x="416" y="21"/>
                      </a:lnTo>
                      <a:lnTo>
                        <a:pt x="322" y="31"/>
                      </a:lnTo>
                      <a:lnTo>
                        <a:pt x="198" y="53"/>
                      </a:lnTo>
                      <a:lnTo>
                        <a:pt x="150" y="73"/>
                      </a:lnTo>
                      <a:lnTo>
                        <a:pt x="102" y="110"/>
                      </a:lnTo>
                      <a:lnTo>
                        <a:pt x="84" y="173"/>
                      </a:lnTo>
                      <a:lnTo>
                        <a:pt x="68" y="279"/>
                      </a:lnTo>
                      <a:lnTo>
                        <a:pt x="52" y="406"/>
                      </a:lnTo>
                      <a:lnTo>
                        <a:pt x="49" y="482"/>
                      </a:lnTo>
                      <a:lnTo>
                        <a:pt x="60" y="528"/>
                      </a:lnTo>
                      <a:lnTo>
                        <a:pt x="83" y="555"/>
                      </a:lnTo>
                      <a:lnTo>
                        <a:pt x="114" y="569"/>
                      </a:lnTo>
                      <a:lnTo>
                        <a:pt x="186" y="58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24" name="Freeform 35"/>
                <p:cNvSpPr>
                  <a:spLocks/>
                </p:cNvSpPr>
                <p:nvPr/>
              </p:nvSpPr>
              <p:spPr bwMode="auto">
                <a:xfrm>
                  <a:off x="4652" y="2928"/>
                  <a:ext cx="500" cy="448"/>
                </a:xfrm>
                <a:custGeom>
                  <a:avLst/>
                  <a:gdLst>
                    <a:gd name="T0" fmla="*/ 24 w 500"/>
                    <a:gd name="T1" fmla="*/ 92 h 448"/>
                    <a:gd name="T2" fmla="*/ 41 w 500"/>
                    <a:gd name="T3" fmla="*/ 21 h 448"/>
                    <a:gd name="T4" fmla="*/ 56 w 500"/>
                    <a:gd name="T5" fmla="*/ 3 h 448"/>
                    <a:gd name="T6" fmla="*/ 87 w 500"/>
                    <a:gd name="T7" fmla="*/ 0 h 448"/>
                    <a:gd name="T8" fmla="*/ 215 w 500"/>
                    <a:gd name="T9" fmla="*/ 16 h 448"/>
                    <a:gd name="T10" fmla="*/ 371 w 500"/>
                    <a:gd name="T11" fmla="*/ 39 h 448"/>
                    <a:gd name="T12" fmla="*/ 462 w 500"/>
                    <a:gd name="T13" fmla="*/ 55 h 448"/>
                    <a:gd name="T14" fmla="*/ 482 w 500"/>
                    <a:gd name="T15" fmla="*/ 72 h 448"/>
                    <a:gd name="T16" fmla="*/ 493 w 500"/>
                    <a:gd name="T17" fmla="*/ 102 h 448"/>
                    <a:gd name="T18" fmla="*/ 498 w 500"/>
                    <a:gd name="T19" fmla="*/ 219 h 448"/>
                    <a:gd name="T20" fmla="*/ 500 w 500"/>
                    <a:gd name="T21" fmla="*/ 348 h 448"/>
                    <a:gd name="T22" fmla="*/ 493 w 500"/>
                    <a:gd name="T23" fmla="*/ 430 h 448"/>
                    <a:gd name="T24" fmla="*/ 482 w 500"/>
                    <a:gd name="T25" fmla="*/ 444 h 448"/>
                    <a:gd name="T26" fmla="*/ 453 w 500"/>
                    <a:gd name="T27" fmla="*/ 448 h 448"/>
                    <a:gd name="T28" fmla="*/ 319 w 500"/>
                    <a:gd name="T29" fmla="*/ 424 h 448"/>
                    <a:gd name="T30" fmla="*/ 117 w 500"/>
                    <a:gd name="T31" fmla="*/ 382 h 448"/>
                    <a:gd name="T32" fmla="*/ 16 w 500"/>
                    <a:gd name="T33" fmla="*/ 355 h 448"/>
                    <a:gd name="T34" fmla="*/ 3 w 500"/>
                    <a:gd name="T35" fmla="*/ 333 h 448"/>
                    <a:gd name="T36" fmla="*/ 0 w 500"/>
                    <a:gd name="T37" fmla="*/ 289 h 448"/>
                    <a:gd name="T38" fmla="*/ 6 w 500"/>
                    <a:gd name="T39" fmla="*/ 189 h 448"/>
                    <a:gd name="T40" fmla="*/ 24 w 500"/>
                    <a:gd name="T41" fmla="*/ 92 h 4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0"/>
                    <a:gd name="T64" fmla="*/ 0 h 448"/>
                    <a:gd name="T65" fmla="*/ 500 w 500"/>
                    <a:gd name="T66" fmla="*/ 448 h 4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0" h="448">
                      <a:moveTo>
                        <a:pt x="24" y="92"/>
                      </a:moveTo>
                      <a:lnTo>
                        <a:pt x="41" y="21"/>
                      </a:lnTo>
                      <a:lnTo>
                        <a:pt x="56" y="3"/>
                      </a:lnTo>
                      <a:lnTo>
                        <a:pt x="87" y="0"/>
                      </a:lnTo>
                      <a:lnTo>
                        <a:pt x="215" y="16"/>
                      </a:lnTo>
                      <a:lnTo>
                        <a:pt x="371" y="39"/>
                      </a:lnTo>
                      <a:lnTo>
                        <a:pt x="462" y="55"/>
                      </a:lnTo>
                      <a:lnTo>
                        <a:pt x="482" y="72"/>
                      </a:lnTo>
                      <a:lnTo>
                        <a:pt x="493" y="102"/>
                      </a:lnTo>
                      <a:lnTo>
                        <a:pt x="498" y="219"/>
                      </a:lnTo>
                      <a:lnTo>
                        <a:pt x="500" y="348"/>
                      </a:lnTo>
                      <a:lnTo>
                        <a:pt x="493" y="430"/>
                      </a:lnTo>
                      <a:lnTo>
                        <a:pt x="482" y="444"/>
                      </a:lnTo>
                      <a:lnTo>
                        <a:pt x="453" y="448"/>
                      </a:lnTo>
                      <a:lnTo>
                        <a:pt x="319" y="424"/>
                      </a:lnTo>
                      <a:lnTo>
                        <a:pt x="117" y="382"/>
                      </a:lnTo>
                      <a:lnTo>
                        <a:pt x="16" y="355"/>
                      </a:lnTo>
                      <a:lnTo>
                        <a:pt x="3" y="333"/>
                      </a:lnTo>
                      <a:lnTo>
                        <a:pt x="0" y="289"/>
                      </a:lnTo>
                      <a:lnTo>
                        <a:pt x="6" y="189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325" name="Group 36"/>
                <p:cNvGrpSpPr>
                  <a:grpSpLocks/>
                </p:cNvGrpSpPr>
                <p:nvPr/>
              </p:nvGrpSpPr>
              <p:grpSpPr bwMode="auto">
                <a:xfrm>
                  <a:off x="4497" y="2787"/>
                  <a:ext cx="922" cy="983"/>
                  <a:chOff x="4497" y="2787"/>
                  <a:chExt cx="922" cy="983"/>
                </a:xfrm>
              </p:grpSpPr>
              <p:sp>
                <p:nvSpPr>
                  <p:cNvPr id="326" name="Freeform 37"/>
                  <p:cNvSpPr>
                    <a:spLocks/>
                  </p:cNvSpPr>
                  <p:nvPr/>
                </p:nvSpPr>
                <p:spPr bwMode="auto">
                  <a:xfrm>
                    <a:off x="4497" y="3334"/>
                    <a:ext cx="922" cy="436"/>
                  </a:xfrm>
                  <a:custGeom>
                    <a:avLst/>
                    <a:gdLst>
                      <a:gd name="T0" fmla="*/ 15 w 922"/>
                      <a:gd name="T1" fmla="*/ 153 h 436"/>
                      <a:gd name="T2" fmla="*/ 139 w 922"/>
                      <a:gd name="T3" fmla="*/ 76 h 436"/>
                      <a:gd name="T4" fmla="*/ 139 w 922"/>
                      <a:gd name="T5" fmla="*/ 98 h 436"/>
                      <a:gd name="T6" fmla="*/ 54 w 922"/>
                      <a:gd name="T7" fmla="*/ 154 h 436"/>
                      <a:gd name="T8" fmla="*/ 186 w 922"/>
                      <a:gd name="T9" fmla="*/ 168 h 436"/>
                      <a:gd name="T10" fmla="*/ 460 w 922"/>
                      <a:gd name="T11" fmla="*/ 215 h 436"/>
                      <a:gd name="T12" fmla="*/ 607 w 922"/>
                      <a:gd name="T13" fmla="*/ 227 h 436"/>
                      <a:gd name="T14" fmla="*/ 701 w 922"/>
                      <a:gd name="T15" fmla="*/ 224 h 436"/>
                      <a:gd name="T16" fmla="*/ 727 w 922"/>
                      <a:gd name="T17" fmla="*/ 221 h 436"/>
                      <a:gd name="T18" fmla="*/ 869 w 922"/>
                      <a:gd name="T19" fmla="*/ 22 h 436"/>
                      <a:gd name="T20" fmla="*/ 821 w 922"/>
                      <a:gd name="T21" fmla="*/ 0 h 436"/>
                      <a:gd name="T22" fmla="*/ 896 w 922"/>
                      <a:gd name="T23" fmla="*/ 0 h 436"/>
                      <a:gd name="T24" fmla="*/ 922 w 922"/>
                      <a:gd name="T25" fmla="*/ 28 h 436"/>
                      <a:gd name="T26" fmla="*/ 921 w 922"/>
                      <a:gd name="T27" fmla="*/ 110 h 436"/>
                      <a:gd name="T28" fmla="*/ 889 w 922"/>
                      <a:gd name="T29" fmla="*/ 172 h 436"/>
                      <a:gd name="T30" fmla="*/ 786 w 922"/>
                      <a:gd name="T31" fmla="*/ 373 h 436"/>
                      <a:gd name="T32" fmla="*/ 742 w 922"/>
                      <a:gd name="T33" fmla="*/ 433 h 436"/>
                      <a:gd name="T34" fmla="*/ 712 w 922"/>
                      <a:gd name="T35" fmla="*/ 436 h 436"/>
                      <a:gd name="T36" fmla="*/ 490 w 922"/>
                      <a:gd name="T37" fmla="*/ 396 h 436"/>
                      <a:gd name="T38" fmla="*/ 256 w 922"/>
                      <a:gd name="T39" fmla="*/ 365 h 436"/>
                      <a:gd name="T40" fmla="*/ 34 w 922"/>
                      <a:gd name="T41" fmla="*/ 346 h 436"/>
                      <a:gd name="T42" fmla="*/ 0 w 922"/>
                      <a:gd name="T43" fmla="*/ 343 h 436"/>
                      <a:gd name="T44" fmla="*/ 7 w 922"/>
                      <a:gd name="T45" fmla="*/ 280 h 436"/>
                      <a:gd name="T46" fmla="*/ 12 w 922"/>
                      <a:gd name="T47" fmla="*/ 218 h 436"/>
                      <a:gd name="T48" fmla="*/ 16 w 922"/>
                      <a:gd name="T49" fmla="*/ 184 h 436"/>
                      <a:gd name="T50" fmla="*/ 31 w 922"/>
                      <a:gd name="T51" fmla="*/ 208 h 436"/>
                      <a:gd name="T52" fmla="*/ 27 w 922"/>
                      <a:gd name="T53" fmla="*/ 260 h 436"/>
                      <a:gd name="T54" fmla="*/ 26 w 922"/>
                      <a:gd name="T55" fmla="*/ 313 h 436"/>
                      <a:gd name="T56" fmla="*/ 87 w 922"/>
                      <a:gd name="T57" fmla="*/ 333 h 436"/>
                      <a:gd name="T58" fmla="*/ 234 w 922"/>
                      <a:gd name="T59" fmla="*/ 342 h 436"/>
                      <a:gd name="T60" fmla="*/ 359 w 922"/>
                      <a:gd name="T61" fmla="*/ 351 h 436"/>
                      <a:gd name="T62" fmla="*/ 462 w 922"/>
                      <a:gd name="T63" fmla="*/ 368 h 436"/>
                      <a:gd name="T64" fmla="*/ 615 w 922"/>
                      <a:gd name="T65" fmla="*/ 393 h 436"/>
                      <a:gd name="T66" fmla="*/ 713 w 922"/>
                      <a:gd name="T67" fmla="*/ 407 h 436"/>
                      <a:gd name="T68" fmla="*/ 721 w 922"/>
                      <a:gd name="T69" fmla="*/ 380 h 436"/>
                      <a:gd name="T70" fmla="*/ 721 w 922"/>
                      <a:gd name="T71" fmla="*/ 318 h 436"/>
                      <a:gd name="T72" fmla="*/ 723 w 922"/>
                      <a:gd name="T73" fmla="*/ 250 h 436"/>
                      <a:gd name="T74" fmla="*/ 734 w 922"/>
                      <a:gd name="T75" fmla="*/ 268 h 436"/>
                      <a:gd name="T76" fmla="*/ 736 w 922"/>
                      <a:gd name="T77" fmla="*/ 344 h 436"/>
                      <a:gd name="T78" fmla="*/ 744 w 922"/>
                      <a:gd name="T79" fmla="*/ 384 h 436"/>
                      <a:gd name="T80" fmla="*/ 764 w 922"/>
                      <a:gd name="T81" fmla="*/ 367 h 436"/>
                      <a:gd name="T82" fmla="*/ 801 w 922"/>
                      <a:gd name="T83" fmla="*/ 298 h 436"/>
                      <a:gd name="T84" fmla="*/ 856 w 922"/>
                      <a:gd name="T85" fmla="*/ 200 h 436"/>
                      <a:gd name="T86" fmla="*/ 897 w 922"/>
                      <a:gd name="T87" fmla="*/ 120 h 436"/>
                      <a:gd name="T88" fmla="*/ 906 w 922"/>
                      <a:gd name="T89" fmla="*/ 97 h 436"/>
                      <a:gd name="T90" fmla="*/ 901 w 922"/>
                      <a:gd name="T91" fmla="*/ 36 h 436"/>
                      <a:gd name="T92" fmla="*/ 888 w 922"/>
                      <a:gd name="T93" fmla="*/ 28 h 436"/>
                      <a:gd name="T94" fmla="*/ 848 w 922"/>
                      <a:gd name="T95" fmla="*/ 94 h 436"/>
                      <a:gd name="T96" fmla="*/ 782 w 922"/>
                      <a:gd name="T97" fmla="*/ 177 h 436"/>
                      <a:gd name="T98" fmla="*/ 732 w 922"/>
                      <a:gd name="T99" fmla="*/ 242 h 436"/>
                      <a:gd name="T100" fmla="*/ 693 w 922"/>
                      <a:gd name="T101" fmla="*/ 247 h 436"/>
                      <a:gd name="T102" fmla="*/ 559 w 922"/>
                      <a:gd name="T103" fmla="*/ 243 h 436"/>
                      <a:gd name="T104" fmla="*/ 397 w 922"/>
                      <a:gd name="T105" fmla="*/ 227 h 436"/>
                      <a:gd name="T106" fmla="*/ 243 w 922"/>
                      <a:gd name="T107" fmla="*/ 203 h 436"/>
                      <a:gd name="T108" fmla="*/ 66 w 922"/>
                      <a:gd name="T109" fmla="*/ 175 h 436"/>
                      <a:gd name="T110" fmla="*/ 15 w 922"/>
                      <a:gd name="T111" fmla="*/ 153 h 4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22"/>
                      <a:gd name="T169" fmla="*/ 0 h 436"/>
                      <a:gd name="T170" fmla="*/ 922 w 922"/>
                      <a:gd name="T171" fmla="*/ 436 h 4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22" h="436">
                        <a:moveTo>
                          <a:pt x="15" y="153"/>
                        </a:moveTo>
                        <a:lnTo>
                          <a:pt x="139" y="76"/>
                        </a:lnTo>
                        <a:lnTo>
                          <a:pt x="139" y="98"/>
                        </a:lnTo>
                        <a:lnTo>
                          <a:pt x="54" y="154"/>
                        </a:lnTo>
                        <a:lnTo>
                          <a:pt x="186" y="168"/>
                        </a:lnTo>
                        <a:lnTo>
                          <a:pt x="460" y="215"/>
                        </a:lnTo>
                        <a:lnTo>
                          <a:pt x="607" y="227"/>
                        </a:lnTo>
                        <a:lnTo>
                          <a:pt x="701" y="224"/>
                        </a:lnTo>
                        <a:lnTo>
                          <a:pt x="727" y="221"/>
                        </a:lnTo>
                        <a:lnTo>
                          <a:pt x="869" y="22"/>
                        </a:lnTo>
                        <a:lnTo>
                          <a:pt x="821" y="0"/>
                        </a:lnTo>
                        <a:lnTo>
                          <a:pt x="896" y="0"/>
                        </a:lnTo>
                        <a:lnTo>
                          <a:pt x="922" y="28"/>
                        </a:lnTo>
                        <a:lnTo>
                          <a:pt x="921" y="110"/>
                        </a:lnTo>
                        <a:lnTo>
                          <a:pt x="889" y="172"/>
                        </a:lnTo>
                        <a:lnTo>
                          <a:pt x="786" y="373"/>
                        </a:lnTo>
                        <a:lnTo>
                          <a:pt x="742" y="433"/>
                        </a:lnTo>
                        <a:lnTo>
                          <a:pt x="712" y="436"/>
                        </a:lnTo>
                        <a:lnTo>
                          <a:pt x="490" y="396"/>
                        </a:lnTo>
                        <a:lnTo>
                          <a:pt x="256" y="365"/>
                        </a:lnTo>
                        <a:lnTo>
                          <a:pt x="34" y="346"/>
                        </a:lnTo>
                        <a:lnTo>
                          <a:pt x="0" y="343"/>
                        </a:lnTo>
                        <a:lnTo>
                          <a:pt x="7" y="280"/>
                        </a:lnTo>
                        <a:lnTo>
                          <a:pt x="12" y="218"/>
                        </a:lnTo>
                        <a:lnTo>
                          <a:pt x="16" y="184"/>
                        </a:lnTo>
                        <a:lnTo>
                          <a:pt x="31" y="208"/>
                        </a:lnTo>
                        <a:lnTo>
                          <a:pt x="27" y="260"/>
                        </a:lnTo>
                        <a:lnTo>
                          <a:pt x="26" y="313"/>
                        </a:lnTo>
                        <a:lnTo>
                          <a:pt x="87" y="333"/>
                        </a:lnTo>
                        <a:lnTo>
                          <a:pt x="234" y="342"/>
                        </a:lnTo>
                        <a:lnTo>
                          <a:pt x="359" y="351"/>
                        </a:lnTo>
                        <a:lnTo>
                          <a:pt x="462" y="368"/>
                        </a:lnTo>
                        <a:lnTo>
                          <a:pt x="615" y="393"/>
                        </a:lnTo>
                        <a:lnTo>
                          <a:pt x="713" y="407"/>
                        </a:lnTo>
                        <a:lnTo>
                          <a:pt x="721" y="380"/>
                        </a:lnTo>
                        <a:lnTo>
                          <a:pt x="721" y="318"/>
                        </a:lnTo>
                        <a:lnTo>
                          <a:pt x="723" y="250"/>
                        </a:lnTo>
                        <a:lnTo>
                          <a:pt x="734" y="268"/>
                        </a:lnTo>
                        <a:lnTo>
                          <a:pt x="736" y="344"/>
                        </a:lnTo>
                        <a:lnTo>
                          <a:pt x="744" y="384"/>
                        </a:lnTo>
                        <a:lnTo>
                          <a:pt x="764" y="367"/>
                        </a:lnTo>
                        <a:lnTo>
                          <a:pt x="801" y="298"/>
                        </a:lnTo>
                        <a:lnTo>
                          <a:pt x="856" y="200"/>
                        </a:lnTo>
                        <a:lnTo>
                          <a:pt x="897" y="120"/>
                        </a:lnTo>
                        <a:lnTo>
                          <a:pt x="906" y="97"/>
                        </a:lnTo>
                        <a:lnTo>
                          <a:pt x="901" y="36"/>
                        </a:lnTo>
                        <a:lnTo>
                          <a:pt x="888" y="28"/>
                        </a:lnTo>
                        <a:lnTo>
                          <a:pt x="848" y="94"/>
                        </a:lnTo>
                        <a:lnTo>
                          <a:pt x="782" y="177"/>
                        </a:lnTo>
                        <a:lnTo>
                          <a:pt x="732" y="242"/>
                        </a:lnTo>
                        <a:lnTo>
                          <a:pt x="693" y="247"/>
                        </a:lnTo>
                        <a:lnTo>
                          <a:pt x="559" y="243"/>
                        </a:lnTo>
                        <a:lnTo>
                          <a:pt x="397" y="227"/>
                        </a:lnTo>
                        <a:lnTo>
                          <a:pt x="243" y="203"/>
                        </a:lnTo>
                        <a:lnTo>
                          <a:pt x="66" y="175"/>
                        </a:lnTo>
                        <a:lnTo>
                          <a:pt x="15" y="1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27" name="Freeform 38"/>
                  <p:cNvSpPr>
                    <a:spLocks/>
                  </p:cNvSpPr>
                  <p:nvPr/>
                </p:nvSpPr>
                <p:spPr bwMode="auto">
                  <a:xfrm>
                    <a:off x="4687" y="3396"/>
                    <a:ext cx="460" cy="136"/>
                  </a:xfrm>
                  <a:custGeom>
                    <a:avLst/>
                    <a:gdLst>
                      <a:gd name="T0" fmla="*/ 15 w 460"/>
                      <a:gd name="T1" fmla="*/ 13 h 136"/>
                      <a:gd name="T2" fmla="*/ 50 w 460"/>
                      <a:gd name="T3" fmla="*/ 0 h 136"/>
                      <a:gd name="T4" fmla="*/ 65 w 460"/>
                      <a:gd name="T5" fmla="*/ 7 h 136"/>
                      <a:gd name="T6" fmla="*/ 51 w 460"/>
                      <a:gd name="T7" fmla="*/ 29 h 136"/>
                      <a:gd name="T8" fmla="*/ 25 w 460"/>
                      <a:gd name="T9" fmla="*/ 39 h 136"/>
                      <a:gd name="T10" fmla="*/ 67 w 460"/>
                      <a:gd name="T11" fmla="*/ 68 h 136"/>
                      <a:gd name="T12" fmla="*/ 134 w 460"/>
                      <a:gd name="T13" fmla="*/ 83 h 136"/>
                      <a:gd name="T14" fmla="*/ 195 w 460"/>
                      <a:gd name="T15" fmla="*/ 87 h 136"/>
                      <a:gd name="T16" fmla="*/ 238 w 460"/>
                      <a:gd name="T17" fmla="*/ 90 h 136"/>
                      <a:gd name="T18" fmla="*/ 320 w 460"/>
                      <a:gd name="T19" fmla="*/ 95 h 136"/>
                      <a:gd name="T20" fmla="*/ 372 w 460"/>
                      <a:gd name="T21" fmla="*/ 98 h 136"/>
                      <a:gd name="T22" fmla="*/ 408 w 460"/>
                      <a:gd name="T23" fmla="*/ 94 h 136"/>
                      <a:gd name="T24" fmla="*/ 442 w 460"/>
                      <a:gd name="T25" fmla="*/ 80 h 136"/>
                      <a:gd name="T26" fmla="*/ 441 w 460"/>
                      <a:gd name="T27" fmla="*/ 65 h 136"/>
                      <a:gd name="T28" fmla="*/ 460 w 460"/>
                      <a:gd name="T29" fmla="*/ 73 h 136"/>
                      <a:gd name="T30" fmla="*/ 447 w 460"/>
                      <a:gd name="T31" fmla="*/ 121 h 136"/>
                      <a:gd name="T32" fmla="*/ 396 w 460"/>
                      <a:gd name="T33" fmla="*/ 136 h 136"/>
                      <a:gd name="T34" fmla="*/ 287 w 460"/>
                      <a:gd name="T35" fmla="*/ 124 h 136"/>
                      <a:gd name="T36" fmla="*/ 177 w 460"/>
                      <a:gd name="T37" fmla="*/ 117 h 136"/>
                      <a:gd name="T38" fmla="*/ 114 w 460"/>
                      <a:gd name="T39" fmla="*/ 115 h 136"/>
                      <a:gd name="T40" fmla="*/ 42 w 460"/>
                      <a:gd name="T41" fmla="*/ 84 h 136"/>
                      <a:gd name="T42" fmla="*/ 7 w 460"/>
                      <a:gd name="T43" fmla="*/ 67 h 136"/>
                      <a:gd name="T44" fmla="*/ 0 w 460"/>
                      <a:gd name="T45" fmla="*/ 36 h 136"/>
                      <a:gd name="T46" fmla="*/ 15 w 460"/>
                      <a:gd name="T47" fmla="*/ 13 h 1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60"/>
                      <a:gd name="T73" fmla="*/ 0 h 136"/>
                      <a:gd name="T74" fmla="*/ 460 w 460"/>
                      <a:gd name="T75" fmla="*/ 136 h 1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60" h="136">
                        <a:moveTo>
                          <a:pt x="15" y="13"/>
                        </a:moveTo>
                        <a:lnTo>
                          <a:pt x="50" y="0"/>
                        </a:lnTo>
                        <a:lnTo>
                          <a:pt x="65" y="7"/>
                        </a:lnTo>
                        <a:lnTo>
                          <a:pt x="51" y="29"/>
                        </a:lnTo>
                        <a:lnTo>
                          <a:pt x="25" y="39"/>
                        </a:lnTo>
                        <a:lnTo>
                          <a:pt x="67" y="68"/>
                        </a:lnTo>
                        <a:lnTo>
                          <a:pt x="134" y="83"/>
                        </a:lnTo>
                        <a:lnTo>
                          <a:pt x="195" y="87"/>
                        </a:lnTo>
                        <a:lnTo>
                          <a:pt x="238" y="90"/>
                        </a:lnTo>
                        <a:lnTo>
                          <a:pt x="320" y="95"/>
                        </a:lnTo>
                        <a:lnTo>
                          <a:pt x="372" y="98"/>
                        </a:lnTo>
                        <a:lnTo>
                          <a:pt x="408" y="94"/>
                        </a:lnTo>
                        <a:lnTo>
                          <a:pt x="442" y="80"/>
                        </a:lnTo>
                        <a:lnTo>
                          <a:pt x="441" y="65"/>
                        </a:lnTo>
                        <a:lnTo>
                          <a:pt x="460" y="73"/>
                        </a:lnTo>
                        <a:lnTo>
                          <a:pt x="447" y="121"/>
                        </a:lnTo>
                        <a:lnTo>
                          <a:pt x="396" y="136"/>
                        </a:lnTo>
                        <a:lnTo>
                          <a:pt x="287" y="124"/>
                        </a:lnTo>
                        <a:lnTo>
                          <a:pt x="177" y="117"/>
                        </a:lnTo>
                        <a:lnTo>
                          <a:pt x="114" y="115"/>
                        </a:lnTo>
                        <a:lnTo>
                          <a:pt x="42" y="84"/>
                        </a:lnTo>
                        <a:lnTo>
                          <a:pt x="7" y="67"/>
                        </a:lnTo>
                        <a:lnTo>
                          <a:pt x="0" y="36"/>
                        </a:lnTo>
                        <a:lnTo>
                          <a:pt x="15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28" name="Freeform 39"/>
                  <p:cNvSpPr>
                    <a:spLocks/>
                  </p:cNvSpPr>
                  <p:nvPr/>
                </p:nvSpPr>
                <p:spPr bwMode="auto">
                  <a:xfrm>
                    <a:off x="4590" y="3555"/>
                    <a:ext cx="52" cy="46"/>
                  </a:xfrm>
                  <a:custGeom>
                    <a:avLst/>
                    <a:gdLst>
                      <a:gd name="T0" fmla="*/ 9 w 52"/>
                      <a:gd name="T1" fmla="*/ 0 h 46"/>
                      <a:gd name="T2" fmla="*/ 52 w 52"/>
                      <a:gd name="T3" fmla="*/ 5 h 46"/>
                      <a:gd name="T4" fmla="*/ 47 w 52"/>
                      <a:gd name="T5" fmla="*/ 46 h 46"/>
                      <a:gd name="T6" fmla="*/ 0 w 52"/>
                      <a:gd name="T7" fmla="*/ 39 h 46"/>
                      <a:gd name="T8" fmla="*/ 9 w 52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46"/>
                      <a:gd name="T17" fmla="*/ 52 w 5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46">
                        <a:moveTo>
                          <a:pt x="9" y="0"/>
                        </a:moveTo>
                        <a:lnTo>
                          <a:pt x="52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29" name="Freeform 40"/>
                  <p:cNvSpPr>
                    <a:spLocks/>
                  </p:cNvSpPr>
                  <p:nvPr/>
                </p:nvSpPr>
                <p:spPr bwMode="auto">
                  <a:xfrm>
                    <a:off x="4680" y="3564"/>
                    <a:ext cx="51" cy="46"/>
                  </a:xfrm>
                  <a:custGeom>
                    <a:avLst/>
                    <a:gdLst>
                      <a:gd name="T0" fmla="*/ 8 w 51"/>
                      <a:gd name="T1" fmla="*/ 0 h 46"/>
                      <a:gd name="T2" fmla="*/ 51 w 51"/>
                      <a:gd name="T3" fmla="*/ 5 h 46"/>
                      <a:gd name="T4" fmla="*/ 47 w 51"/>
                      <a:gd name="T5" fmla="*/ 46 h 46"/>
                      <a:gd name="T6" fmla="*/ 0 w 51"/>
                      <a:gd name="T7" fmla="*/ 39 h 46"/>
                      <a:gd name="T8" fmla="*/ 8 w 51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46"/>
                      <a:gd name="T17" fmla="*/ 51 w 5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46">
                        <a:moveTo>
                          <a:pt x="8" y="0"/>
                        </a:moveTo>
                        <a:lnTo>
                          <a:pt x="51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30" name="Freeform 41"/>
                  <p:cNvSpPr>
                    <a:spLocks/>
                  </p:cNvSpPr>
                  <p:nvPr/>
                </p:nvSpPr>
                <p:spPr bwMode="auto">
                  <a:xfrm>
                    <a:off x="4968" y="3608"/>
                    <a:ext cx="194" cy="51"/>
                  </a:xfrm>
                  <a:custGeom>
                    <a:avLst/>
                    <a:gdLst>
                      <a:gd name="T0" fmla="*/ 4 w 194"/>
                      <a:gd name="T1" fmla="*/ 0 h 51"/>
                      <a:gd name="T2" fmla="*/ 193 w 194"/>
                      <a:gd name="T3" fmla="*/ 18 h 51"/>
                      <a:gd name="T4" fmla="*/ 194 w 194"/>
                      <a:gd name="T5" fmla="*/ 51 h 51"/>
                      <a:gd name="T6" fmla="*/ 0 w 194"/>
                      <a:gd name="T7" fmla="*/ 33 h 51"/>
                      <a:gd name="T8" fmla="*/ 4 w 194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51"/>
                      <a:gd name="T17" fmla="*/ 194 w 194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51">
                        <a:moveTo>
                          <a:pt x="4" y="0"/>
                        </a:moveTo>
                        <a:lnTo>
                          <a:pt x="193" y="18"/>
                        </a:lnTo>
                        <a:lnTo>
                          <a:pt x="194" y="51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31" name="Freeform 42"/>
                  <p:cNvSpPr>
                    <a:spLocks/>
                  </p:cNvSpPr>
                  <p:nvPr/>
                </p:nvSpPr>
                <p:spPr bwMode="auto">
                  <a:xfrm>
                    <a:off x="4551" y="2787"/>
                    <a:ext cx="848" cy="658"/>
                  </a:xfrm>
                  <a:custGeom>
                    <a:avLst/>
                    <a:gdLst>
                      <a:gd name="T0" fmla="*/ 47 w 848"/>
                      <a:gd name="T1" fmla="*/ 551 h 658"/>
                      <a:gd name="T2" fmla="*/ 28 w 848"/>
                      <a:gd name="T3" fmla="*/ 523 h 658"/>
                      <a:gd name="T4" fmla="*/ 20 w 848"/>
                      <a:gd name="T5" fmla="*/ 481 h 658"/>
                      <a:gd name="T6" fmla="*/ 31 w 848"/>
                      <a:gd name="T7" fmla="*/ 389 h 658"/>
                      <a:gd name="T8" fmla="*/ 54 w 848"/>
                      <a:gd name="T9" fmla="*/ 240 h 658"/>
                      <a:gd name="T10" fmla="*/ 76 w 848"/>
                      <a:gd name="T11" fmla="*/ 129 h 658"/>
                      <a:gd name="T12" fmla="*/ 94 w 848"/>
                      <a:gd name="T13" fmla="*/ 104 h 658"/>
                      <a:gd name="T14" fmla="*/ 123 w 848"/>
                      <a:gd name="T15" fmla="*/ 76 h 658"/>
                      <a:gd name="T16" fmla="*/ 189 w 848"/>
                      <a:gd name="T17" fmla="*/ 61 h 658"/>
                      <a:gd name="T18" fmla="*/ 300 w 848"/>
                      <a:gd name="T19" fmla="*/ 48 h 658"/>
                      <a:gd name="T20" fmla="*/ 392 w 848"/>
                      <a:gd name="T21" fmla="*/ 38 h 658"/>
                      <a:gd name="T22" fmla="*/ 434 w 848"/>
                      <a:gd name="T23" fmla="*/ 21 h 658"/>
                      <a:gd name="T24" fmla="*/ 506 w 848"/>
                      <a:gd name="T25" fmla="*/ 25 h 658"/>
                      <a:gd name="T26" fmla="*/ 628 w 848"/>
                      <a:gd name="T27" fmla="*/ 57 h 658"/>
                      <a:gd name="T28" fmla="*/ 731 w 848"/>
                      <a:gd name="T29" fmla="*/ 67 h 658"/>
                      <a:gd name="T30" fmla="*/ 776 w 848"/>
                      <a:gd name="T31" fmla="*/ 65 h 658"/>
                      <a:gd name="T32" fmla="*/ 811 w 848"/>
                      <a:gd name="T33" fmla="*/ 80 h 658"/>
                      <a:gd name="T34" fmla="*/ 825 w 848"/>
                      <a:gd name="T35" fmla="*/ 144 h 658"/>
                      <a:gd name="T36" fmla="*/ 823 w 848"/>
                      <a:gd name="T37" fmla="*/ 262 h 658"/>
                      <a:gd name="T38" fmla="*/ 823 w 848"/>
                      <a:gd name="T39" fmla="*/ 354 h 658"/>
                      <a:gd name="T40" fmla="*/ 810 w 848"/>
                      <a:gd name="T41" fmla="*/ 394 h 658"/>
                      <a:gd name="T42" fmla="*/ 766 w 848"/>
                      <a:gd name="T43" fmla="*/ 491 h 658"/>
                      <a:gd name="T44" fmla="*/ 714 w 848"/>
                      <a:gd name="T45" fmla="*/ 589 h 658"/>
                      <a:gd name="T46" fmla="*/ 683 w 848"/>
                      <a:gd name="T47" fmla="*/ 625 h 658"/>
                      <a:gd name="T48" fmla="*/ 665 w 848"/>
                      <a:gd name="T49" fmla="*/ 640 h 658"/>
                      <a:gd name="T50" fmla="*/ 686 w 848"/>
                      <a:gd name="T51" fmla="*/ 658 h 658"/>
                      <a:gd name="T52" fmla="*/ 719 w 848"/>
                      <a:gd name="T53" fmla="*/ 619 h 658"/>
                      <a:gd name="T54" fmla="*/ 769 w 848"/>
                      <a:gd name="T55" fmla="*/ 531 h 658"/>
                      <a:gd name="T56" fmla="*/ 815 w 848"/>
                      <a:gd name="T57" fmla="*/ 438 h 658"/>
                      <a:gd name="T58" fmla="*/ 831 w 848"/>
                      <a:gd name="T59" fmla="*/ 392 h 658"/>
                      <a:gd name="T60" fmla="*/ 841 w 848"/>
                      <a:gd name="T61" fmla="*/ 347 h 658"/>
                      <a:gd name="T62" fmla="*/ 844 w 848"/>
                      <a:gd name="T63" fmla="*/ 270 h 658"/>
                      <a:gd name="T64" fmla="*/ 848 w 848"/>
                      <a:gd name="T65" fmla="*/ 153 h 658"/>
                      <a:gd name="T66" fmla="*/ 836 w 848"/>
                      <a:gd name="T67" fmla="*/ 89 h 658"/>
                      <a:gd name="T68" fmla="*/ 819 w 848"/>
                      <a:gd name="T69" fmla="*/ 57 h 658"/>
                      <a:gd name="T70" fmla="*/ 787 w 848"/>
                      <a:gd name="T71" fmla="*/ 44 h 658"/>
                      <a:gd name="T72" fmla="*/ 744 w 848"/>
                      <a:gd name="T73" fmla="*/ 50 h 658"/>
                      <a:gd name="T74" fmla="*/ 679 w 848"/>
                      <a:gd name="T75" fmla="*/ 45 h 658"/>
                      <a:gd name="T76" fmla="*/ 599 w 848"/>
                      <a:gd name="T77" fmla="*/ 31 h 658"/>
                      <a:gd name="T78" fmla="*/ 516 w 848"/>
                      <a:gd name="T79" fmla="*/ 6 h 658"/>
                      <a:gd name="T80" fmla="*/ 460 w 848"/>
                      <a:gd name="T81" fmla="*/ 0 h 658"/>
                      <a:gd name="T82" fmla="*/ 430 w 848"/>
                      <a:gd name="T83" fmla="*/ 6 h 658"/>
                      <a:gd name="T84" fmla="*/ 360 w 848"/>
                      <a:gd name="T85" fmla="*/ 28 h 658"/>
                      <a:gd name="T86" fmla="*/ 235 w 848"/>
                      <a:gd name="T87" fmla="*/ 40 h 658"/>
                      <a:gd name="T88" fmla="*/ 112 w 848"/>
                      <a:gd name="T89" fmla="*/ 60 h 658"/>
                      <a:gd name="T90" fmla="*/ 72 w 848"/>
                      <a:gd name="T91" fmla="*/ 96 h 658"/>
                      <a:gd name="T92" fmla="*/ 44 w 848"/>
                      <a:gd name="T93" fmla="*/ 147 h 658"/>
                      <a:gd name="T94" fmla="*/ 24 w 848"/>
                      <a:gd name="T95" fmla="*/ 255 h 658"/>
                      <a:gd name="T96" fmla="*/ 13 w 848"/>
                      <a:gd name="T97" fmla="*/ 358 h 658"/>
                      <a:gd name="T98" fmla="*/ 0 w 848"/>
                      <a:gd name="T99" fmla="*/ 467 h 658"/>
                      <a:gd name="T100" fmla="*/ 10 w 848"/>
                      <a:gd name="T101" fmla="*/ 529 h 658"/>
                      <a:gd name="T102" fmla="*/ 24 w 848"/>
                      <a:gd name="T103" fmla="*/ 566 h 658"/>
                      <a:gd name="T104" fmla="*/ 55 w 848"/>
                      <a:gd name="T105" fmla="*/ 582 h 658"/>
                      <a:gd name="T106" fmla="*/ 73 w 848"/>
                      <a:gd name="T107" fmla="*/ 579 h 658"/>
                      <a:gd name="T108" fmla="*/ 47 w 848"/>
                      <a:gd name="T109" fmla="*/ 551 h 6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848"/>
                      <a:gd name="T166" fmla="*/ 0 h 658"/>
                      <a:gd name="T167" fmla="*/ 848 w 848"/>
                      <a:gd name="T168" fmla="*/ 658 h 6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848" h="658">
                        <a:moveTo>
                          <a:pt x="47" y="551"/>
                        </a:moveTo>
                        <a:lnTo>
                          <a:pt x="28" y="523"/>
                        </a:lnTo>
                        <a:lnTo>
                          <a:pt x="20" y="481"/>
                        </a:lnTo>
                        <a:lnTo>
                          <a:pt x="31" y="389"/>
                        </a:lnTo>
                        <a:lnTo>
                          <a:pt x="54" y="240"/>
                        </a:lnTo>
                        <a:lnTo>
                          <a:pt x="76" y="129"/>
                        </a:lnTo>
                        <a:lnTo>
                          <a:pt x="94" y="104"/>
                        </a:lnTo>
                        <a:lnTo>
                          <a:pt x="123" y="76"/>
                        </a:lnTo>
                        <a:lnTo>
                          <a:pt x="189" y="61"/>
                        </a:lnTo>
                        <a:lnTo>
                          <a:pt x="300" y="48"/>
                        </a:lnTo>
                        <a:lnTo>
                          <a:pt x="392" y="38"/>
                        </a:lnTo>
                        <a:lnTo>
                          <a:pt x="434" y="21"/>
                        </a:lnTo>
                        <a:lnTo>
                          <a:pt x="506" y="25"/>
                        </a:lnTo>
                        <a:lnTo>
                          <a:pt x="628" y="57"/>
                        </a:lnTo>
                        <a:lnTo>
                          <a:pt x="731" y="67"/>
                        </a:lnTo>
                        <a:lnTo>
                          <a:pt x="776" y="65"/>
                        </a:lnTo>
                        <a:lnTo>
                          <a:pt x="811" y="80"/>
                        </a:lnTo>
                        <a:lnTo>
                          <a:pt x="825" y="144"/>
                        </a:lnTo>
                        <a:lnTo>
                          <a:pt x="823" y="262"/>
                        </a:lnTo>
                        <a:lnTo>
                          <a:pt x="823" y="354"/>
                        </a:lnTo>
                        <a:lnTo>
                          <a:pt x="810" y="394"/>
                        </a:lnTo>
                        <a:lnTo>
                          <a:pt x="766" y="491"/>
                        </a:lnTo>
                        <a:lnTo>
                          <a:pt x="714" y="589"/>
                        </a:lnTo>
                        <a:lnTo>
                          <a:pt x="683" y="625"/>
                        </a:lnTo>
                        <a:lnTo>
                          <a:pt x="665" y="640"/>
                        </a:lnTo>
                        <a:lnTo>
                          <a:pt x="686" y="658"/>
                        </a:lnTo>
                        <a:lnTo>
                          <a:pt x="719" y="619"/>
                        </a:lnTo>
                        <a:lnTo>
                          <a:pt x="769" y="531"/>
                        </a:lnTo>
                        <a:lnTo>
                          <a:pt x="815" y="438"/>
                        </a:lnTo>
                        <a:lnTo>
                          <a:pt x="831" y="392"/>
                        </a:lnTo>
                        <a:lnTo>
                          <a:pt x="841" y="347"/>
                        </a:lnTo>
                        <a:lnTo>
                          <a:pt x="844" y="270"/>
                        </a:lnTo>
                        <a:lnTo>
                          <a:pt x="848" y="153"/>
                        </a:lnTo>
                        <a:lnTo>
                          <a:pt x="836" y="89"/>
                        </a:lnTo>
                        <a:lnTo>
                          <a:pt x="819" y="57"/>
                        </a:lnTo>
                        <a:lnTo>
                          <a:pt x="787" y="44"/>
                        </a:lnTo>
                        <a:lnTo>
                          <a:pt x="744" y="50"/>
                        </a:lnTo>
                        <a:lnTo>
                          <a:pt x="679" y="45"/>
                        </a:lnTo>
                        <a:lnTo>
                          <a:pt x="599" y="31"/>
                        </a:lnTo>
                        <a:lnTo>
                          <a:pt x="516" y="6"/>
                        </a:lnTo>
                        <a:lnTo>
                          <a:pt x="460" y="0"/>
                        </a:lnTo>
                        <a:lnTo>
                          <a:pt x="430" y="6"/>
                        </a:lnTo>
                        <a:lnTo>
                          <a:pt x="360" y="28"/>
                        </a:lnTo>
                        <a:lnTo>
                          <a:pt x="235" y="40"/>
                        </a:lnTo>
                        <a:lnTo>
                          <a:pt x="112" y="60"/>
                        </a:lnTo>
                        <a:lnTo>
                          <a:pt x="72" y="96"/>
                        </a:lnTo>
                        <a:lnTo>
                          <a:pt x="44" y="147"/>
                        </a:lnTo>
                        <a:lnTo>
                          <a:pt x="24" y="255"/>
                        </a:lnTo>
                        <a:lnTo>
                          <a:pt x="13" y="358"/>
                        </a:lnTo>
                        <a:lnTo>
                          <a:pt x="0" y="467"/>
                        </a:lnTo>
                        <a:lnTo>
                          <a:pt x="10" y="529"/>
                        </a:lnTo>
                        <a:lnTo>
                          <a:pt x="24" y="566"/>
                        </a:lnTo>
                        <a:lnTo>
                          <a:pt x="55" y="582"/>
                        </a:lnTo>
                        <a:lnTo>
                          <a:pt x="73" y="579"/>
                        </a:lnTo>
                        <a:lnTo>
                          <a:pt x="47" y="5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32" name="Freeform 43"/>
                  <p:cNvSpPr>
                    <a:spLocks/>
                  </p:cNvSpPr>
                  <p:nvPr/>
                </p:nvSpPr>
                <p:spPr bwMode="auto">
                  <a:xfrm>
                    <a:off x="4595" y="2845"/>
                    <a:ext cx="778" cy="607"/>
                  </a:xfrm>
                  <a:custGeom>
                    <a:avLst/>
                    <a:gdLst>
                      <a:gd name="T0" fmla="*/ 0 w 778"/>
                      <a:gd name="T1" fmla="*/ 499 h 607"/>
                      <a:gd name="T2" fmla="*/ 115 w 778"/>
                      <a:gd name="T3" fmla="*/ 525 h 607"/>
                      <a:gd name="T4" fmla="*/ 276 w 778"/>
                      <a:gd name="T5" fmla="*/ 554 h 607"/>
                      <a:gd name="T6" fmla="*/ 407 w 778"/>
                      <a:gd name="T7" fmla="*/ 576 h 607"/>
                      <a:gd name="T8" fmla="*/ 526 w 778"/>
                      <a:gd name="T9" fmla="*/ 580 h 607"/>
                      <a:gd name="T10" fmla="*/ 604 w 778"/>
                      <a:gd name="T11" fmla="*/ 580 h 607"/>
                      <a:gd name="T12" fmla="*/ 627 w 778"/>
                      <a:gd name="T13" fmla="*/ 573 h 607"/>
                      <a:gd name="T14" fmla="*/ 637 w 778"/>
                      <a:gd name="T15" fmla="*/ 516 h 607"/>
                      <a:gd name="T16" fmla="*/ 633 w 778"/>
                      <a:gd name="T17" fmla="*/ 362 h 607"/>
                      <a:gd name="T18" fmla="*/ 628 w 778"/>
                      <a:gd name="T19" fmla="*/ 174 h 607"/>
                      <a:gd name="T20" fmla="*/ 622 w 778"/>
                      <a:gd name="T21" fmla="*/ 106 h 607"/>
                      <a:gd name="T22" fmla="*/ 610 w 778"/>
                      <a:gd name="T23" fmla="*/ 79 h 607"/>
                      <a:gd name="T24" fmla="*/ 405 w 778"/>
                      <a:gd name="T25" fmla="*/ 69 h 607"/>
                      <a:gd name="T26" fmla="*/ 209 w 778"/>
                      <a:gd name="T27" fmla="*/ 42 h 607"/>
                      <a:gd name="T28" fmla="*/ 101 w 778"/>
                      <a:gd name="T29" fmla="*/ 26 h 607"/>
                      <a:gd name="T30" fmla="*/ 63 w 778"/>
                      <a:gd name="T31" fmla="*/ 26 h 607"/>
                      <a:gd name="T32" fmla="*/ 87 w 778"/>
                      <a:gd name="T33" fmla="*/ 3 h 607"/>
                      <a:gd name="T34" fmla="*/ 133 w 778"/>
                      <a:gd name="T35" fmla="*/ 15 h 607"/>
                      <a:gd name="T36" fmla="*/ 268 w 778"/>
                      <a:gd name="T37" fmla="*/ 32 h 607"/>
                      <a:gd name="T38" fmla="*/ 396 w 778"/>
                      <a:gd name="T39" fmla="*/ 45 h 607"/>
                      <a:gd name="T40" fmla="*/ 511 w 778"/>
                      <a:gd name="T41" fmla="*/ 53 h 607"/>
                      <a:gd name="T42" fmla="*/ 619 w 778"/>
                      <a:gd name="T43" fmla="*/ 60 h 607"/>
                      <a:gd name="T44" fmla="*/ 709 w 778"/>
                      <a:gd name="T45" fmla="*/ 35 h 607"/>
                      <a:gd name="T46" fmla="*/ 763 w 778"/>
                      <a:gd name="T47" fmla="*/ 0 h 607"/>
                      <a:gd name="T48" fmla="*/ 778 w 778"/>
                      <a:gd name="T49" fmla="*/ 24 h 607"/>
                      <a:gd name="T50" fmla="*/ 730 w 778"/>
                      <a:gd name="T51" fmla="*/ 45 h 607"/>
                      <a:gd name="T52" fmla="*/ 660 w 778"/>
                      <a:gd name="T53" fmla="*/ 75 h 607"/>
                      <a:gd name="T54" fmla="*/ 638 w 778"/>
                      <a:gd name="T55" fmla="*/ 86 h 607"/>
                      <a:gd name="T56" fmla="*/ 645 w 778"/>
                      <a:gd name="T57" fmla="*/ 186 h 607"/>
                      <a:gd name="T58" fmla="*/ 649 w 778"/>
                      <a:gd name="T59" fmla="*/ 283 h 607"/>
                      <a:gd name="T60" fmla="*/ 651 w 778"/>
                      <a:gd name="T61" fmla="*/ 371 h 607"/>
                      <a:gd name="T62" fmla="*/ 652 w 778"/>
                      <a:gd name="T63" fmla="*/ 456 h 607"/>
                      <a:gd name="T64" fmla="*/ 655 w 778"/>
                      <a:gd name="T65" fmla="*/ 520 h 607"/>
                      <a:gd name="T66" fmla="*/ 654 w 778"/>
                      <a:gd name="T67" fmla="*/ 574 h 607"/>
                      <a:gd name="T68" fmla="*/ 640 w 778"/>
                      <a:gd name="T69" fmla="*/ 599 h 607"/>
                      <a:gd name="T70" fmla="*/ 547 w 778"/>
                      <a:gd name="T71" fmla="*/ 607 h 607"/>
                      <a:gd name="T72" fmla="*/ 389 w 778"/>
                      <a:gd name="T73" fmla="*/ 593 h 607"/>
                      <a:gd name="T74" fmla="*/ 227 w 778"/>
                      <a:gd name="T75" fmla="*/ 561 h 607"/>
                      <a:gd name="T76" fmla="*/ 108 w 778"/>
                      <a:gd name="T77" fmla="*/ 542 h 607"/>
                      <a:gd name="T78" fmla="*/ 9 w 778"/>
                      <a:gd name="T79" fmla="*/ 524 h 607"/>
                      <a:gd name="T80" fmla="*/ 0 w 778"/>
                      <a:gd name="T81" fmla="*/ 499 h 60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78"/>
                      <a:gd name="T124" fmla="*/ 0 h 607"/>
                      <a:gd name="T125" fmla="*/ 778 w 778"/>
                      <a:gd name="T126" fmla="*/ 607 h 60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78" h="607">
                        <a:moveTo>
                          <a:pt x="0" y="499"/>
                        </a:moveTo>
                        <a:lnTo>
                          <a:pt x="115" y="525"/>
                        </a:lnTo>
                        <a:lnTo>
                          <a:pt x="276" y="554"/>
                        </a:lnTo>
                        <a:lnTo>
                          <a:pt x="407" y="576"/>
                        </a:lnTo>
                        <a:lnTo>
                          <a:pt x="526" y="580"/>
                        </a:lnTo>
                        <a:lnTo>
                          <a:pt x="604" y="580"/>
                        </a:lnTo>
                        <a:lnTo>
                          <a:pt x="627" y="573"/>
                        </a:lnTo>
                        <a:lnTo>
                          <a:pt x="637" y="516"/>
                        </a:lnTo>
                        <a:lnTo>
                          <a:pt x="633" y="362"/>
                        </a:lnTo>
                        <a:lnTo>
                          <a:pt x="628" y="174"/>
                        </a:lnTo>
                        <a:lnTo>
                          <a:pt x="622" y="106"/>
                        </a:lnTo>
                        <a:lnTo>
                          <a:pt x="610" y="79"/>
                        </a:lnTo>
                        <a:lnTo>
                          <a:pt x="405" y="69"/>
                        </a:lnTo>
                        <a:lnTo>
                          <a:pt x="209" y="42"/>
                        </a:lnTo>
                        <a:lnTo>
                          <a:pt x="101" y="26"/>
                        </a:lnTo>
                        <a:lnTo>
                          <a:pt x="63" y="26"/>
                        </a:lnTo>
                        <a:lnTo>
                          <a:pt x="87" y="3"/>
                        </a:lnTo>
                        <a:lnTo>
                          <a:pt x="133" y="15"/>
                        </a:lnTo>
                        <a:lnTo>
                          <a:pt x="268" y="32"/>
                        </a:lnTo>
                        <a:lnTo>
                          <a:pt x="396" y="45"/>
                        </a:lnTo>
                        <a:lnTo>
                          <a:pt x="511" y="53"/>
                        </a:lnTo>
                        <a:lnTo>
                          <a:pt x="619" y="60"/>
                        </a:lnTo>
                        <a:lnTo>
                          <a:pt x="709" y="35"/>
                        </a:lnTo>
                        <a:lnTo>
                          <a:pt x="763" y="0"/>
                        </a:lnTo>
                        <a:lnTo>
                          <a:pt x="778" y="24"/>
                        </a:lnTo>
                        <a:lnTo>
                          <a:pt x="730" y="45"/>
                        </a:lnTo>
                        <a:lnTo>
                          <a:pt x="660" y="75"/>
                        </a:lnTo>
                        <a:lnTo>
                          <a:pt x="638" y="86"/>
                        </a:lnTo>
                        <a:lnTo>
                          <a:pt x="645" y="186"/>
                        </a:lnTo>
                        <a:lnTo>
                          <a:pt x="649" y="283"/>
                        </a:lnTo>
                        <a:lnTo>
                          <a:pt x="651" y="371"/>
                        </a:lnTo>
                        <a:lnTo>
                          <a:pt x="652" y="456"/>
                        </a:lnTo>
                        <a:lnTo>
                          <a:pt x="655" y="520"/>
                        </a:lnTo>
                        <a:lnTo>
                          <a:pt x="654" y="574"/>
                        </a:lnTo>
                        <a:lnTo>
                          <a:pt x="640" y="599"/>
                        </a:lnTo>
                        <a:lnTo>
                          <a:pt x="547" y="607"/>
                        </a:lnTo>
                        <a:lnTo>
                          <a:pt x="389" y="593"/>
                        </a:lnTo>
                        <a:lnTo>
                          <a:pt x="227" y="561"/>
                        </a:lnTo>
                        <a:lnTo>
                          <a:pt x="108" y="542"/>
                        </a:lnTo>
                        <a:lnTo>
                          <a:pt x="9" y="524"/>
                        </a:lnTo>
                        <a:lnTo>
                          <a:pt x="0" y="4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33" name="Freeform 44"/>
                  <p:cNvSpPr>
                    <a:spLocks/>
                  </p:cNvSpPr>
                  <p:nvPr/>
                </p:nvSpPr>
                <p:spPr bwMode="auto">
                  <a:xfrm>
                    <a:off x="4730" y="2922"/>
                    <a:ext cx="430" cy="466"/>
                  </a:xfrm>
                  <a:custGeom>
                    <a:avLst/>
                    <a:gdLst>
                      <a:gd name="T0" fmla="*/ 0 w 430"/>
                      <a:gd name="T1" fmla="*/ 0 h 466"/>
                      <a:gd name="T2" fmla="*/ 159 w 430"/>
                      <a:gd name="T3" fmla="*/ 19 h 466"/>
                      <a:gd name="T4" fmla="*/ 271 w 430"/>
                      <a:gd name="T5" fmla="*/ 32 h 466"/>
                      <a:gd name="T6" fmla="*/ 394 w 430"/>
                      <a:gd name="T7" fmla="*/ 54 h 466"/>
                      <a:gd name="T8" fmla="*/ 412 w 430"/>
                      <a:gd name="T9" fmla="*/ 70 h 466"/>
                      <a:gd name="T10" fmla="*/ 422 w 430"/>
                      <a:gd name="T11" fmla="*/ 95 h 466"/>
                      <a:gd name="T12" fmla="*/ 430 w 430"/>
                      <a:gd name="T13" fmla="*/ 213 h 466"/>
                      <a:gd name="T14" fmla="*/ 430 w 430"/>
                      <a:gd name="T15" fmla="*/ 346 h 466"/>
                      <a:gd name="T16" fmla="*/ 426 w 430"/>
                      <a:gd name="T17" fmla="*/ 438 h 466"/>
                      <a:gd name="T18" fmla="*/ 412 w 430"/>
                      <a:gd name="T19" fmla="*/ 464 h 466"/>
                      <a:gd name="T20" fmla="*/ 385 w 430"/>
                      <a:gd name="T21" fmla="*/ 466 h 466"/>
                      <a:gd name="T22" fmla="*/ 246 w 430"/>
                      <a:gd name="T23" fmla="*/ 428 h 466"/>
                      <a:gd name="T24" fmla="*/ 395 w 430"/>
                      <a:gd name="T25" fmla="*/ 440 h 466"/>
                      <a:gd name="T26" fmla="*/ 405 w 430"/>
                      <a:gd name="T27" fmla="*/ 435 h 466"/>
                      <a:gd name="T28" fmla="*/ 412 w 430"/>
                      <a:gd name="T29" fmla="*/ 373 h 466"/>
                      <a:gd name="T30" fmla="*/ 414 w 430"/>
                      <a:gd name="T31" fmla="*/ 285 h 466"/>
                      <a:gd name="T32" fmla="*/ 409 w 430"/>
                      <a:gd name="T33" fmla="*/ 165 h 466"/>
                      <a:gd name="T34" fmla="*/ 401 w 430"/>
                      <a:gd name="T35" fmla="*/ 88 h 466"/>
                      <a:gd name="T36" fmla="*/ 385 w 430"/>
                      <a:gd name="T37" fmla="*/ 73 h 466"/>
                      <a:gd name="T38" fmla="*/ 297 w 430"/>
                      <a:gd name="T39" fmla="*/ 56 h 466"/>
                      <a:gd name="T40" fmla="*/ 176 w 430"/>
                      <a:gd name="T41" fmla="*/ 41 h 466"/>
                      <a:gd name="T42" fmla="*/ 78 w 430"/>
                      <a:gd name="T43" fmla="*/ 22 h 466"/>
                      <a:gd name="T44" fmla="*/ 0 w 430"/>
                      <a:gd name="T45" fmla="*/ 0 h 4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0"/>
                      <a:gd name="T70" fmla="*/ 0 h 466"/>
                      <a:gd name="T71" fmla="*/ 430 w 430"/>
                      <a:gd name="T72" fmla="*/ 466 h 4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0" h="466">
                        <a:moveTo>
                          <a:pt x="0" y="0"/>
                        </a:moveTo>
                        <a:lnTo>
                          <a:pt x="159" y="19"/>
                        </a:lnTo>
                        <a:lnTo>
                          <a:pt x="271" y="32"/>
                        </a:lnTo>
                        <a:lnTo>
                          <a:pt x="394" y="54"/>
                        </a:lnTo>
                        <a:lnTo>
                          <a:pt x="412" y="70"/>
                        </a:lnTo>
                        <a:lnTo>
                          <a:pt x="422" y="95"/>
                        </a:lnTo>
                        <a:lnTo>
                          <a:pt x="430" y="213"/>
                        </a:lnTo>
                        <a:lnTo>
                          <a:pt x="430" y="346"/>
                        </a:lnTo>
                        <a:lnTo>
                          <a:pt x="426" y="438"/>
                        </a:lnTo>
                        <a:lnTo>
                          <a:pt x="412" y="464"/>
                        </a:lnTo>
                        <a:lnTo>
                          <a:pt x="385" y="466"/>
                        </a:lnTo>
                        <a:lnTo>
                          <a:pt x="246" y="428"/>
                        </a:lnTo>
                        <a:lnTo>
                          <a:pt x="395" y="440"/>
                        </a:lnTo>
                        <a:lnTo>
                          <a:pt x="405" y="435"/>
                        </a:lnTo>
                        <a:lnTo>
                          <a:pt x="412" y="373"/>
                        </a:lnTo>
                        <a:lnTo>
                          <a:pt x="414" y="285"/>
                        </a:lnTo>
                        <a:lnTo>
                          <a:pt x="409" y="165"/>
                        </a:lnTo>
                        <a:lnTo>
                          <a:pt x="401" y="88"/>
                        </a:lnTo>
                        <a:lnTo>
                          <a:pt x="385" y="73"/>
                        </a:lnTo>
                        <a:lnTo>
                          <a:pt x="297" y="56"/>
                        </a:lnTo>
                        <a:lnTo>
                          <a:pt x="176" y="41"/>
                        </a:lnTo>
                        <a:lnTo>
                          <a:pt x="7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334" name="Freeform 45"/>
                  <p:cNvSpPr>
                    <a:spLocks/>
                  </p:cNvSpPr>
                  <p:nvPr/>
                </p:nvSpPr>
                <p:spPr bwMode="auto">
                  <a:xfrm>
                    <a:off x="4646" y="2917"/>
                    <a:ext cx="453" cy="464"/>
                  </a:xfrm>
                  <a:custGeom>
                    <a:avLst/>
                    <a:gdLst>
                      <a:gd name="T0" fmla="*/ 257 w 453"/>
                      <a:gd name="T1" fmla="*/ 27 h 464"/>
                      <a:gd name="T2" fmla="*/ 102 w 453"/>
                      <a:gd name="T3" fmla="*/ 2 h 464"/>
                      <a:gd name="T4" fmla="*/ 57 w 453"/>
                      <a:gd name="T5" fmla="*/ 0 h 464"/>
                      <a:gd name="T6" fmla="*/ 45 w 453"/>
                      <a:gd name="T7" fmla="*/ 17 h 464"/>
                      <a:gd name="T8" fmla="*/ 32 w 453"/>
                      <a:gd name="T9" fmla="*/ 50 h 464"/>
                      <a:gd name="T10" fmla="*/ 12 w 453"/>
                      <a:gd name="T11" fmla="*/ 141 h 464"/>
                      <a:gd name="T12" fmla="*/ 2 w 453"/>
                      <a:gd name="T13" fmla="*/ 232 h 464"/>
                      <a:gd name="T14" fmla="*/ 0 w 453"/>
                      <a:gd name="T15" fmla="*/ 325 h 464"/>
                      <a:gd name="T16" fmla="*/ 14 w 453"/>
                      <a:gd name="T17" fmla="*/ 362 h 464"/>
                      <a:gd name="T18" fmla="*/ 21 w 453"/>
                      <a:gd name="T19" fmla="*/ 374 h 464"/>
                      <a:gd name="T20" fmla="*/ 119 w 453"/>
                      <a:gd name="T21" fmla="*/ 400 h 464"/>
                      <a:gd name="T22" fmla="*/ 245 w 453"/>
                      <a:gd name="T23" fmla="*/ 425 h 464"/>
                      <a:gd name="T24" fmla="*/ 340 w 453"/>
                      <a:gd name="T25" fmla="*/ 441 h 464"/>
                      <a:gd name="T26" fmla="*/ 453 w 453"/>
                      <a:gd name="T27" fmla="*/ 464 h 464"/>
                      <a:gd name="T28" fmla="*/ 450 w 453"/>
                      <a:gd name="T29" fmla="*/ 449 h 464"/>
                      <a:gd name="T30" fmla="*/ 363 w 453"/>
                      <a:gd name="T31" fmla="*/ 429 h 464"/>
                      <a:gd name="T32" fmla="*/ 248 w 453"/>
                      <a:gd name="T33" fmla="*/ 403 h 464"/>
                      <a:gd name="T34" fmla="*/ 92 w 453"/>
                      <a:gd name="T35" fmla="*/ 375 h 464"/>
                      <a:gd name="T36" fmla="*/ 36 w 453"/>
                      <a:gd name="T37" fmla="*/ 349 h 464"/>
                      <a:gd name="T38" fmla="*/ 20 w 453"/>
                      <a:gd name="T39" fmla="*/ 333 h 464"/>
                      <a:gd name="T40" fmla="*/ 18 w 453"/>
                      <a:gd name="T41" fmla="*/ 305 h 464"/>
                      <a:gd name="T42" fmla="*/ 21 w 453"/>
                      <a:gd name="T43" fmla="*/ 228 h 464"/>
                      <a:gd name="T44" fmla="*/ 35 w 453"/>
                      <a:gd name="T45" fmla="*/ 135 h 464"/>
                      <a:gd name="T46" fmla="*/ 56 w 453"/>
                      <a:gd name="T47" fmla="*/ 43 h 464"/>
                      <a:gd name="T48" fmla="*/ 69 w 453"/>
                      <a:gd name="T49" fmla="*/ 22 h 464"/>
                      <a:gd name="T50" fmla="*/ 176 w 453"/>
                      <a:gd name="T51" fmla="*/ 24 h 464"/>
                      <a:gd name="T52" fmla="*/ 257 w 453"/>
                      <a:gd name="T53" fmla="*/ 27 h 4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53"/>
                      <a:gd name="T82" fmla="*/ 0 h 464"/>
                      <a:gd name="T83" fmla="*/ 453 w 453"/>
                      <a:gd name="T84" fmla="*/ 464 h 4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53" h="464">
                        <a:moveTo>
                          <a:pt x="257" y="27"/>
                        </a:moveTo>
                        <a:lnTo>
                          <a:pt x="102" y="2"/>
                        </a:lnTo>
                        <a:lnTo>
                          <a:pt x="57" y="0"/>
                        </a:lnTo>
                        <a:lnTo>
                          <a:pt x="45" y="17"/>
                        </a:lnTo>
                        <a:lnTo>
                          <a:pt x="32" y="50"/>
                        </a:lnTo>
                        <a:lnTo>
                          <a:pt x="12" y="141"/>
                        </a:lnTo>
                        <a:lnTo>
                          <a:pt x="2" y="232"/>
                        </a:lnTo>
                        <a:lnTo>
                          <a:pt x="0" y="325"/>
                        </a:lnTo>
                        <a:lnTo>
                          <a:pt x="14" y="362"/>
                        </a:lnTo>
                        <a:lnTo>
                          <a:pt x="21" y="374"/>
                        </a:lnTo>
                        <a:lnTo>
                          <a:pt x="119" y="400"/>
                        </a:lnTo>
                        <a:lnTo>
                          <a:pt x="245" y="425"/>
                        </a:lnTo>
                        <a:lnTo>
                          <a:pt x="340" y="441"/>
                        </a:lnTo>
                        <a:lnTo>
                          <a:pt x="453" y="464"/>
                        </a:lnTo>
                        <a:lnTo>
                          <a:pt x="450" y="449"/>
                        </a:lnTo>
                        <a:lnTo>
                          <a:pt x="363" y="429"/>
                        </a:lnTo>
                        <a:lnTo>
                          <a:pt x="248" y="403"/>
                        </a:lnTo>
                        <a:lnTo>
                          <a:pt x="92" y="375"/>
                        </a:lnTo>
                        <a:lnTo>
                          <a:pt x="36" y="349"/>
                        </a:lnTo>
                        <a:lnTo>
                          <a:pt x="20" y="333"/>
                        </a:lnTo>
                        <a:lnTo>
                          <a:pt x="18" y="305"/>
                        </a:lnTo>
                        <a:lnTo>
                          <a:pt x="21" y="228"/>
                        </a:lnTo>
                        <a:lnTo>
                          <a:pt x="35" y="135"/>
                        </a:lnTo>
                        <a:lnTo>
                          <a:pt x="56" y="43"/>
                        </a:lnTo>
                        <a:lnTo>
                          <a:pt x="69" y="22"/>
                        </a:lnTo>
                        <a:lnTo>
                          <a:pt x="176" y="24"/>
                        </a:lnTo>
                        <a:lnTo>
                          <a:pt x="257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</p:grpSp>
          <p:grpSp>
            <p:nvGrpSpPr>
              <p:cNvPr id="316" name="Group 46"/>
              <p:cNvGrpSpPr>
                <a:grpSpLocks/>
              </p:cNvGrpSpPr>
              <p:nvPr/>
            </p:nvGrpSpPr>
            <p:grpSpPr bwMode="auto">
              <a:xfrm>
                <a:off x="3983" y="3211"/>
                <a:ext cx="973" cy="799"/>
                <a:chOff x="3983" y="3211"/>
                <a:chExt cx="973" cy="799"/>
              </a:xfrm>
            </p:grpSpPr>
            <p:sp>
              <p:nvSpPr>
                <p:cNvPr id="317" name="Freeform 47"/>
                <p:cNvSpPr>
                  <a:spLocks/>
                </p:cNvSpPr>
                <p:nvPr/>
              </p:nvSpPr>
              <p:spPr bwMode="auto">
                <a:xfrm>
                  <a:off x="4038" y="3211"/>
                  <a:ext cx="353" cy="287"/>
                </a:xfrm>
                <a:custGeom>
                  <a:avLst/>
                  <a:gdLst>
                    <a:gd name="T0" fmla="*/ 221 w 353"/>
                    <a:gd name="T1" fmla="*/ 76 h 287"/>
                    <a:gd name="T2" fmla="*/ 194 w 353"/>
                    <a:gd name="T3" fmla="*/ 41 h 287"/>
                    <a:gd name="T4" fmla="*/ 164 w 353"/>
                    <a:gd name="T5" fmla="*/ 18 h 287"/>
                    <a:gd name="T6" fmla="*/ 130 w 353"/>
                    <a:gd name="T7" fmla="*/ 5 h 287"/>
                    <a:gd name="T8" fmla="*/ 103 w 353"/>
                    <a:gd name="T9" fmla="*/ 0 h 287"/>
                    <a:gd name="T10" fmla="*/ 67 w 353"/>
                    <a:gd name="T11" fmla="*/ 8 h 287"/>
                    <a:gd name="T12" fmla="*/ 39 w 353"/>
                    <a:gd name="T13" fmla="*/ 23 h 287"/>
                    <a:gd name="T14" fmla="*/ 17 w 353"/>
                    <a:gd name="T15" fmla="*/ 44 h 287"/>
                    <a:gd name="T16" fmla="*/ 5 w 353"/>
                    <a:gd name="T17" fmla="*/ 78 h 287"/>
                    <a:gd name="T18" fmla="*/ 0 w 353"/>
                    <a:gd name="T19" fmla="*/ 113 h 287"/>
                    <a:gd name="T20" fmla="*/ 8 w 353"/>
                    <a:gd name="T21" fmla="*/ 150 h 287"/>
                    <a:gd name="T22" fmla="*/ 18 w 353"/>
                    <a:gd name="T23" fmla="*/ 195 h 287"/>
                    <a:gd name="T24" fmla="*/ 44 w 353"/>
                    <a:gd name="T25" fmla="*/ 235 h 287"/>
                    <a:gd name="T26" fmla="*/ 68 w 353"/>
                    <a:gd name="T27" fmla="*/ 260 h 287"/>
                    <a:gd name="T28" fmla="*/ 103 w 353"/>
                    <a:gd name="T29" fmla="*/ 278 h 287"/>
                    <a:gd name="T30" fmla="*/ 135 w 353"/>
                    <a:gd name="T31" fmla="*/ 287 h 287"/>
                    <a:gd name="T32" fmla="*/ 171 w 353"/>
                    <a:gd name="T33" fmla="*/ 287 h 287"/>
                    <a:gd name="T34" fmla="*/ 200 w 353"/>
                    <a:gd name="T35" fmla="*/ 273 h 287"/>
                    <a:gd name="T36" fmla="*/ 221 w 353"/>
                    <a:gd name="T37" fmla="*/ 255 h 287"/>
                    <a:gd name="T38" fmla="*/ 236 w 353"/>
                    <a:gd name="T39" fmla="*/ 226 h 287"/>
                    <a:gd name="T40" fmla="*/ 241 w 353"/>
                    <a:gd name="T41" fmla="*/ 205 h 287"/>
                    <a:gd name="T42" fmla="*/ 244 w 353"/>
                    <a:gd name="T43" fmla="*/ 173 h 287"/>
                    <a:gd name="T44" fmla="*/ 236 w 353"/>
                    <a:gd name="T45" fmla="*/ 140 h 287"/>
                    <a:gd name="T46" fmla="*/ 232 w 353"/>
                    <a:gd name="T47" fmla="*/ 108 h 287"/>
                    <a:gd name="T48" fmla="*/ 280 w 353"/>
                    <a:gd name="T49" fmla="*/ 81 h 287"/>
                    <a:gd name="T50" fmla="*/ 330 w 353"/>
                    <a:gd name="T51" fmla="*/ 63 h 287"/>
                    <a:gd name="T52" fmla="*/ 348 w 353"/>
                    <a:gd name="T53" fmla="*/ 49 h 287"/>
                    <a:gd name="T54" fmla="*/ 353 w 353"/>
                    <a:gd name="T55" fmla="*/ 27 h 287"/>
                    <a:gd name="T56" fmla="*/ 341 w 353"/>
                    <a:gd name="T57" fmla="*/ 17 h 287"/>
                    <a:gd name="T58" fmla="*/ 321 w 353"/>
                    <a:gd name="T59" fmla="*/ 9 h 287"/>
                    <a:gd name="T60" fmla="*/ 295 w 353"/>
                    <a:gd name="T61" fmla="*/ 21 h 287"/>
                    <a:gd name="T62" fmla="*/ 268 w 353"/>
                    <a:gd name="T63" fmla="*/ 53 h 287"/>
                    <a:gd name="T64" fmla="*/ 221 w 353"/>
                    <a:gd name="T65" fmla="*/ 76 h 2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3"/>
                    <a:gd name="T100" fmla="*/ 0 h 287"/>
                    <a:gd name="T101" fmla="*/ 353 w 353"/>
                    <a:gd name="T102" fmla="*/ 287 h 2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3" h="287">
                      <a:moveTo>
                        <a:pt x="221" y="76"/>
                      </a:moveTo>
                      <a:lnTo>
                        <a:pt x="194" y="41"/>
                      </a:lnTo>
                      <a:lnTo>
                        <a:pt x="164" y="18"/>
                      </a:lnTo>
                      <a:lnTo>
                        <a:pt x="130" y="5"/>
                      </a:lnTo>
                      <a:lnTo>
                        <a:pt x="103" y="0"/>
                      </a:lnTo>
                      <a:lnTo>
                        <a:pt x="67" y="8"/>
                      </a:lnTo>
                      <a:lnTo>
                        <a:pt x="39" y="23"/>
                      </a:lnTo>
                      <a:lnTo>
                        <a:pt x="17" y="44"/>
                      </a:lnTo>
                      <a:lnTo>
                        <a:pt x="5" y="78"/>
                      </a:lnTo>
                      <a:lnTo>
                        <a:pt x="0" y="113"/>
                      </a:lnTo>
                      <a:lnTo>
                        <a:pt x="8" y="150"/>
                      </a:lnTo>
                      <a:lnTo>
                        <a:pt x="18" y="195"/>
                      </a:lnTo>
                      <a:lnTo>
                        <a:pt x="44" y="235"/>
                      </a:lnTo>
                      <a:lnTo>
                        <a:pt x="68" y="260"/>
                      </a:lnTo>
                      <a:lnTo>
                        <a:pt x="103" y="278"/>
                      </a:lnTo>
                      <a:lnTo>
                        <a:pt x="135" y="287"/>
                      </a:lnTo>
                      <a:lnTo>
                        <a:pt x="171" y="287"/>
                      </a:lnTo>
                      <a:lnTo>
                        <a:pt x="200" y="273"/>
                      </a:lnTo>
                      <a:lnTo>
                        <a:pt x="221" y="255"/>
                      </a:lnTo>
                      <a:lnTo>
                        <a:pt x="236" y="226"/>
                      </a:lnTo>
                      <a:lnTo>
                        <a:pt x="241" y="205"/>
                      </a:lnTo>
                      <a:lnTo>
                        <a:pt x="244" y="173"/>
                      </a:lnTo>
                      <a:lnTo>
                        <a:pt x="236" y="140"/>
                      </a:lnTo>
                      <a:lnTo>
                        <a:pt x="232" y="108"/>
                      </a:lnTo>
                      <a:lnTo>
                        <a:pt x="280" y="81"/>
                      </a:lnTo>
                      <a:lnTo>
                        <a:pt x="330" y="63"/>
                      </a:lnTo>
                      <a:lnTo>
                        <a:pt x="348" y="49"/>
                      </a:lnTo>
                      <a:lnTo>
                        <a:pt x="353" y="27"/>
                      </a:lnTo>
                      <a:lnTo>
                        <a:pt x="341" y="17"/>
                      </a:lnTo>
                      <a:lnTo>
                        <a:pt x="321" y="9"/>
                      </a:lnTo>
                      <a:lnTo>
                        <a:pt x="295" y="21"/>
                      </a:lnTo>
                      <a:lnTo>
                        <a:pt x="268" y="53"/>
                      </a:lnTo>
                      <a:lnTo>
                        <a:pt x="221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8" name="Freeform 48"/>
                <p:cNvSpPr>
                  <a:spLocks/>
                </p:cNvSpPr>
                <p:nvPr/>
              </p:nvSpPr>
              <p:spPr bwMode="auto">
                <a:xfrm>
                  <a:off x="4167" y="3499"/>
                  <a:ext cx="297" cy="493"/>
                </a:xfrm>
                <a:custGeom>
                  <a:avLst/>
                  <a:gdLst>
                    <a:gd name="T0" fmla="*/ 40 w 297"/>
                    <a:gd name="T1" fmla="*/ 170 h 493"/>
                    <a:gd name="T2" fmla="*/ 14 w 297"/>
                    <a:gd name="T3" fmla="*/ 143 h 493"/>
                    <a:gd name="T4" fmla="*/ 3 w 297"/>
                    <a:gd name="T5" fmla="*/ 112 h 493"/>
                    <a:gd name="T6" fmla="*/ 0 w 297"/>
                    <a:gd name="T7" fmla="*/ 86 h 493"/>
                    <a:gd name="T8" fmla="*/ 9 w 297"/>
                    <a:gd name="T9" fmla="*/ 62 h 493"/>
                    <a:gd name="T10" fmla="*/ 21 w 297"/>
                    <a:gd name="T11" fmla="*/ 39 h 493"/>
                    <a:gd name="T12" fmla="*/ 49 w 297"/>
                    <a:gd name="T13" fmla="*/ 21 h 493"/>
                    <a:gd name="T14" fmla="*/ 78 w 297"/>
                    <a:gd name="T15" fmla="*/ 3 h 493"/>
                    <a:gd name="T16" fmla="*/ 122 w 297"/>
                    <a:gd name="T17" fmla="*/ 0 h 493"/>
                    <a:gd name="T18" fmla="*/ 149 w 297"/>
                    <a:gd name="T19" fmla="*/ 8 h 493"/>
                    <a:gd name="T20" fmla="*/ 169 w 297"/>
                    <a:gd name="T21" fmla="*/ 21 h 493"/>
                    <a:gd name="T22" fmla="*/ 201 w 297"/>
                    <a:gd name="T23" fmla="*/ 48 h 493"/>
                    <a:gd name="T24" fmla="*/ 224 w 297"/>
                    <a:gd name="T25" fmla="*/ 90 h 493"/>
                    <a:gd name="T26" fmla="*/ 245 w 297"/>
                    <a:gd name="T27" fmla="*/ 130 h 493"/>
                    <a:gd name="T28" fmla="*/ 263 w 297"/>
                    <a:gd name="T29" fmla="*/ 198 h 493"/>
                    <a:gd name="T30" fmla="*/ 274 w 297"/>
                    <a:gd name="T31" fmla="*/ 249 h 493"/>
                    <a:gd name="T32" fmla="*/ 282 w 297"/>
                    <a:gd name="T33" fmla="*/ 311 h 493"/>
                    <a:gd name="T34" fmla="*/ 288 w 297"/>
                    <a:gd name="T35" fmla="*/ 360 h 493"/>
                    <a:gd name="T36" fmla="*/ 297 w 297"/>
                    <a:gd name="T37" fmla="*/ 398 h 493"/>
                    <a:gd name="T38" fmla="*/ 297 w 297"/>
                    <a:gd name="T39" fmla="*/ 433 h 493"/>
                    <a:gd name="T40" fmla="*/ 288 w 297"/>
                    <a:gd name="T41" fmla="*/ 461 h 493"/>
                    <a:gd name="T42" fmla="*/ 274 w 297"/>
                    <a:gd name="T43" fmla="*/ 479 h 493"/>
                    <a:gd name="T44" fmla="*/ 251 w 297"/>
                    <a:gd name="T45" fmla="*/ 488 h 493"/>
                    <a:gd name="T46" fmla="*/ 222 w 297"/>
                    <a:gd name="T47" fmla="*/ 493 h 493"/>
                    <a:gd name="T48" fmla="*/ 90 w 297"/>
                    <a:gd name="T49" fmla="*/ 487 h 493"/>
                    <a:gd name="T50" fmla="*/ 62 w 297"/>
                    <a:gd name="T51" fmla="*/ 470 h 493"/>
                    <a:gd name="T52" fmla="*/ 44 w 297"/>
                    <a:gd name="T53" fmla="*/ 430 h 493"/>
                    <a:gd name="T54" fmla="*/ 37 w 297"/>
                    <a:gd name="T55" fmla="*/ 392 h 493"/>
                    <a:gd name="T56" fmla="*/ 40 w 297"/>
                    <a:gd name="T57" fmla="*/ 339 h 493"/>
                    <a:gd name="T58" fmla="*/ 53 w 297"/>
                    <a:gd name="T59" fmla="*/ 303 h 493"/>
                    <a:gd name="T60" fmla="*/ 73 w 297"/>
                    <a:gd name="T61" fmla="*/ 280 h 493"/>
                    <a:gd name="T62" fmla="*/ 78 w 297"/>
                    <a:gd name="T63" fmla="*/ 262 h 493"/>
                    <a:gd name="T64" fmla="*/ 73 w 297"/>
                    <a:gd name="T65" fmla="*/ 244 h 493"/>
                    <a:gd name="T66" fmla="*/ 64 w 297"/>
                    <a:gd name="T67" fmla="*/ 217 h 493"/>
                    <a:gd name="T68" fmla="*/ 49 w 297"/>
                    <a:gd name="T69" fmla="*/ 193 h 493"/>
                    <a:gd name="T70" fmla="*/ 40 w 297"/>
                    <a:gd name="T71" fmla="*/ 170 h 4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97"/>
                    <a:gd name="T109" fmla="*/ 0 h 493"/>
                    <a:gd name="T110" fmla="*/ 297 w 297"/>
                    <a:gd name="T111" fmla="*/ 493 h 4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97" h="493">
                      <a:moveTo>
                        <a:pt x="40" y="170"/>
                      </a:moveTo>
                      <a:lnTo>
                        <a:pt x="14" y="143"/>
                      </a:lnTo>
                      <a:lnTo>
                        <a:pt x="3" y="112"/>
                      </a:lnTo>
                      <a:lnTo>
                        <a:pt x="0" y="86"/>
                      </a:lnTo>
                      <a:lnTo>
                        <a:pt x="9" y="62"/>
                      </a:lnTo>
                      <a:lnTo>
                        <a:pt x="21" y="39"/>
                      </a:lnTo>
                      <a:lnTo>
                        <a:pt x="49" y="21"/>
                      </a:lnTo>
                      <a:lnTo>
                        <a:pt x="78" y="3"/>
                      </a:lnTo>
                      <a:lnTo>
                        <a:pt x="122" y="0"/>
                      </a:lnTo>
                      <a:lnTo>
                        <a:pt x="149" y="8"/>
                      </a:lnTo>
                      <a:lnTo>
                        <a:pt x="169" y="21"/>
                      </a:lnTo>
                      <a:lnTo>
                        <a:pt x="201" y="48"/>
                      </a:lnTo>
                      <a:lnTo>
                        <a:pt x="224" y="90"/>
                      </a:lnTo>
                      <a:lnTo>
                        <a:pt x="245" y="130"/>
                      </a:lnTo>
                      <a:lnTo>
                        <a:pt x="263" y="198"/>
                      </a:lnTo>
                      <a:lnTo>
                        <a:pt x="274" y="249"/>
                      </a:lnTo>
                      <a:lnTo>
                        <a:pt x="282" y="311"/>
                      </a:lnTo>
                      <a:lnTo>
                        <a:pt x="288" y="360"/>
                      </a:lnTo>
                      <a:lnTo>
                        <a:pt x="297" y="398"/>
                      </a:lnTo>
                      <a:lnTo>
                        <a:pt x="297" y="433"/>
                      </a:lnTo>
                      <a:lnTo>
                        <a:pt x="288" y="461"/>
                      </a:lnTo>
                      <a:lnTo>
                        <a:pt x="274" y="479"/>
                      </a:lnTo>
                      <a:lnTo>
                        <a:pt x="251" y="488"/>
                      </a:lnTo>
                      <a:lnTo>
                        <a:pt x="222" y="493"/>
                      </a:lnTo>
                      <a:lnTo>
                        <a:pt x="90" y="487"/>
                      </a:lnTo>
                      <a:lnTo>
                        <a:pt x="62" y="470"/>
                      </a:lnTo>
                      <a:lnTo>
                        <a:pt x="44" y="430"/>
                      </a:lnTo>
                      <a:lnTo>
                        <a:pt x="37" y="392"/>
                      </a:lnTo>
                      <a:lnTo>
                        <a:pt x="40" y="339"/>
                      </a:lnTo>
                      <a:lnTo>
                        <a:pt x="53" y="303"/>
                      </a:lnTo>
                      <a:lnTo>
                        <a:pt x="73" y="280"/>
                      </a:lnTo>
                      <a:lnTo>
                        <a:pt x="78" y="262"/>
                      </a:lnTo>
                      <a:lnTo>
                        <a:pt x="73" y="244"/>
                      </a:lnTo>
                      <a:lnTo>
                        <a:pt x="64" y="217"/>
                      </a:lnTo>
                      <a:lnTo>
                        <a:pt x="49" y="193"/>
                      </a:lnTo>
                      <a:lnTo>
                        <a:pt x="40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19" name="Freeform 49"/>
                <p:cNvSpPr>
                  <a:spLocks/>
                </p:cNvSpPr>
                <p:nvPr/>
              </p:nvSpPr>
              <p:spPr bwMode="auto">
                <a:xfrm>
                  <a:off x="3983" y="3542"/>
                  <a:ext cx="250" cy="455"/>
                </a:xfrm>
                <a:custGeom>
                  <a:avLst/>
                  <a:gdLst>
                    <a:gd name="T0" fmla="*/ 153 w 250"/>
                    <a:gd name="T1" fmla="*/ 74 h 455"/>
                    <a:gd name="T2" fmla="*/ 186 w 250"/>
                    <a:gd name="T3" fmla="*/ 24 h 455"/>
                    <a:gd name="T4" fmla="*/ 209 w 250"/>
                    <a:gd name="T5" fmla="*/ 5 h 455"/>
                    <a:gd name="T6" fmla="*/ 235 w 250"/>
                    <a:gd name="T7" fmla="*/ 0 h 455"/>
                    <a:gd name="T8" fmla="*/ 250 w 250"/>
                    <a:gd name="T9" fmla="*/ 45 h 455"/>
                    <a:gd name="T10" fmla="*/ 227 w 250"/>
                    <a:gd name="T11" fmla="*/ 83 h 455"/>
                    <a:gd name="T12" fmla="*/ 209 w 250"/>
                    <a:gd name="T13" fmla="*/ 97 h 455"/>
                    <a:gd name="T14" fmla="*/ 175 w 250"/>
                    <a:gd name="T15" fmla="*/ 132 h 455"/>
                    <a:gd name="T16" fmla="*/ 144 w 250"/>
                    <a:gd name="T17" fmla="*/ 187 h 455"/>
                    <a:gd name="T18" fmla="*/ 129 w 250"/>
                    <a:gd name="T19" fmla="*/ 254 h 455"/>
                    <a:gd name="T20" fmla="*/ 124 w 250"/>
                    <a:gd name="T21" fmla="*/ 314 h 455"/>
                    <a:gd name="T22" fmla="*/ 121 w 250"/>
                    <a:gd name="T23" fmla="*/ 369 h 455"/>
                    <a:gd name="T24" fmla="*/ 124 w 250"/>
                    <a:gd name="T25" fmla="*/ 408 h 455"/>
                    <a:gd name="T26" fmla="*/ 135 w 250"/>
                    <a:gd name="T27" fmla="*/ 408 h 455"/>
                    <a:gd name="T28" fmla="*/ 161 w 250"/>
                    <a:gd name="T29" fmla="*/ 387 h 455"/>
                    <a:gd name="T30" fmla="*/ 193 w 250"/>
                    <a:gd name="T31" fmla="*/ 399 h 455"/>
                    <a:gd name="T32" fmla="*/ 172 w 250"/>
                    <a:gd name="T33" fmla="*/ 419 h 455"/>
                    <a:gd name="T34" fmla="*/ 130 w 250"/>
                    <a:gd name="T35" fmla="*/ 437 h 455"/>
                    <a:gd name="T36" fmla="*/ 117 w 250"/>
                    <a:gd name="T37" fmla="*/ 453 h 455"/>
                    <a:gd name="T38" fmla="*/ 80 w 250"/>
                    <a:gd name="T39" fmla="*/ 455 h 455"/>
                    <a:gd name="T40" fmla="*/ 46 w 250"/>
                    <a:gd name="T41" fmla="*/ 440 h 455"/>
                    <a:gd name="T42" fmla="*/ 0 w 250"/>
                    <a:gd name="T43" fmla="*/ 419 h 455"/>
                    <a:gd name="T44" fmla="*/ 5 w 250"/>
                    <a:gd name="T45" fmla="*/ 392 h 455"/>
                    <a:gd name="T46" fmla="*/ 20 w 250"/>
                    <a:gd name="T47" fmla="*/ 387 h 455"/>
                    <a:gd name="T48" fmla="*/ 57 w 250"/>
                    <a:gd name="T49" fmla="*/ 413 h 455"/>
                    <a:gd name="T50" fmla="*/ 37 w 250"/>
                    <a:gd name="T51" fmla="*/ 372 h 455"/>
                    <a:gd name="T52" fmla="*/ 48 w 250"/>
                    <a:gd name="T53" fmla="*/ 364 h 455"/>
                    <a:gd name="T54" fmla="*/ 66 w 250"/>
                    <a:gd name="T55" fmla="*/ 369 h 455"/>
                    <a:gd name="T56" fmla="*/ 87 w 250"/>
                    <a:gd name="T57" fmla="*/ 399 h 455"/>
                    <a:gd name="T58" fmla="*/ 87 w 250"/>
                    <a:gd name="T59" fmla="*/ 333 h 455"/>
                    <a:gd name="T60" fmla="*/ 87 w 250"/>
                    <a:gd name="T61" fmla="*/ 263 h 455"/>
                    <a:gd name="T62" fmla="*/ 97 w 250"/>
                    <a:gd name="T63" fmla="*/ 200 h 455"/>
                    <a:gd name="T64" fmla="*/ 115 w 250"/>
                    <a:gd name="T65" fmla="*/ 147 h 455"/>
                    <a:gd name="T66" fmla="*/ 133 w 250"/>
                    <a:gd name="T67" fmla="*/ 100 h 455"/>
                    <a:gd name="T68" fmla="*/ 153 w 250"/>
                    <a:gd name="T69" fmla="*/ 74 h 4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0"/>
                    <a:gd name="T106" fmla="*/ 0 h 455"/>
                    <a:gd name="T107" fmla="*/ 250 w 250"/>
                    <a:gd name="T108" fmla="*/ 455 h 4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0" h="455">
                      <a:moveTo>
                        <a:pt x="153" y="74"/>
                      </a:moveTo>
                      <a:lnTo>
                        <a:pt x="186" y="24"/>
                      </a:lnTo>
                      <a:lnTo>
                        <a:pt x="209" y="5"/>
                      </a:lnTo>
                      <a:lnTo>
                        <a:pt x="235" y="0"/>
                      </a:lnTo>
                      <a:lnTo>
                        <a:pt x="250" y="45"/>
                      </a:lnTo>
                      <a:lnTo>
                        <a:pt x="227" y="83"/>
                      </a:lnTo>
                      <a:lnTo>
                        <a:pt x="209" y="97"/>
                      </a:lnTo>
                      <a:lnTo>
                        <a:pt x="175" y="132"/>
                      </a:lnTo>
                      <a:lnTo>
                        <a:pt x="144" y="187"/>
                      </a:lnTo>
                      <a:lnTo>
                        <a:pt x="129" y="254"/>
                      </a:lnTo>
                      <a:lnTo>
                        <a:pt x="124" y="314"/>
                      </a:lnTo>
                      <a:lnTo>
                        <a:pt x="121" y="369"/>
                      </a:lnTo>
                      <a:lnTo>
                        <a:pt x="124" y="408"/>
                      </a:lnTo>
                      <a:lnTo>
                        <a:pt x="135" y="408"/>
                      </a:lnTo>
                      <a:lnTo>
                        <a:pt x="161" y="387"/>
                      </a:lnTo>
                      <a:lnTo>
                        <a:pt x="193" y="399"/>
                      </a:lnTo>
                      <a:lnTo>
                        <a:pt x="172" y="419"/>
                      </a:lnTo>
                      <a:lnTo>
                        <a:pt x="130" y="437"/>
                      </a:lnTo>
                      <a:lnTo>
                        <a:pt x="117" y="453"/>
                      </a:lnTo>
                      <a:lnTo>
                        <a:pt x="80" y="455"/>
                      </a:lnTo>
                      <a:lnTo>
                        <a:pt x="46" y="440"/>
                      </a:lnTo>
                      <a:lnTo>
                        <a:pt x="0" y="419"/>
                      </a:lnTo>
                      <a:lnTo>
                        <a:pt x="5" y="392"/>
                      </a:lnTo>
                      <a:lnTo>
                        <a:pt x="20" y="387"/>
                      </a:lnTo>
                      <a:lnTo>
                        <a:pt x="57" y="413"/>
                      </a:lnTo>
                      <a:lnTo>
                        <a:pt x="37" y="372"/>
                      </a:lnTo>
                      <a:lnTo>
                        <a:pt x="48" y="364"/>
                      </a:lnTo>
                      <a:lnTo>
                        <a:pt x="66" y="369"/>
                      </a:lnTo>
                      <a:lnTo>
                        <a:pt x="87" y="399"/>
                      </a:lnTo>
                      <a:lnTo>
                        <a:pt x="87" y="333"/>
                      </a:lnTo>
                      <a:lnTo>
                        <a:pt x="87" y="263"/>
                      </a:lnTo>
                      <a:lnTo>
                        <a:pt x="97" y="200"/>
                      </a:lnTo>
                      <a:lnTo>
                        <a:pt x="115" y="147"/>
                      </a:lnTo>
                      <a:lnTo>
                        <a:pt x="133" y="100"/>
                      </a:lnTo>
                      <a:lnTo>
                        <a:pt x="153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20" name="Freeform 50"/>
                <p:cNvSpPr>
                  <a:spLocks/>
                </p:cNvSpPr>
                <p:nvPr/>
              </p:nvSpPr>
              <p:spPr bwMode="auto">
                <a:xfrm>
                  <a:off x="4265" y="3517"/>
                  <a:ext cx="457" cy="493"/>
                </a:xfrm>
                <a:custGeom>
                  <a:avLst/>
                  <a:gdLst>
                    <a:gd name="T0" fmla="*/ 53 w 457"/>
                    <a:gd name="T1" fmla="*/ 3 h 493"/>
                    <a:gd name="T2" fmla="*/ 80 w 457"/>
                    <a:gd name="T3" fmla="*/ 5 h 493"/>
                    <a:gd name="T4" fmla="*/ 118 w 457"/>
                    <a:gd name="T5" fmla="*/ 23 h 493"/>
                    <a:gd name="T6" fmla="*/ 161 w 457"/>
                    <a:gd name="T7" fmla="*/ 62 h 493"/>
                    <a:gd name="T8" fmla="*/ 208 w 457"/>
                    <a:gd name="T9" fmla="*/ 116 h 493"/>
                    <a:gd name="T10" fmla="*/ 261 w 457"/>
                    <a:gd name="T11" fmla="*/ 190 h 493"/>
                    <a:gd name="T12" fmla="*/ 302 w 457"/>
                    <a:gd name="T13" fmla="*/ 271 h 493"/>
                    <a:gd name="T14" fmla="*/ 324 w 457"/>
                    <a:gd name="T15" fmla="*/ 365 h 493"/>
                    <a:gd name="T16" fmla="*/ 347 w 457"/>
                    <a:gd name="T17" fmla="*/ 421 h 493"/>
                    <a:gd name="T18" fmla="*/ 360 w 457"/>
                    <a:gd name="T19" fmla="*/ 452 h 493"/>
                    <a:gd name="T20" fmla="*/ 388 w 457"/>
                    <a:gd name="T21" fmla="*/ 460 h 493"/>
                    <a:gd name="T22" fmla="*/ 428 w 457"/>
                    <a:gd name="T23" fmla="*/ 460 h 493"/>
                    <a:gd name="T24" fmla="*/ 448 w 457"/>
                    <a:gd name="T25" fmla="*/ 461 h 493"/>
                    <a:gd name="T26" fmla="*/ 457 w 457"/>
                    <a:gd name="T27" fmla="*/ 484 h 493"/>
                    <a:gd name="T28" fmla="*/ 430 w 457"/>
                    <a:gd name="T29" fmla="*/ 491 h 493"/>
                    <a:gd name="T30" fmla="*/ 392 w 457"/>
                    <a:gd name="T31" fmla="*/ 488 h 493"/>
                    <a:gd name="T32" fmla="*/ 356 w 457"/>
                    <a:gd name="T33" fmla="*/ 484 h 493"/>
                    <a:gd name="T34" fmla="*/ 333 w 457"/>
                    <a:gd name="T35" fmla="*/ 464 h 493"/>
                    <a:gd name="T36" fmla="*/ 315 w 457"/>
                    <a:gd name="T37" fmla="*/ 470 h 493"/>
                    <a:gd name="T38" fmla="*/ 308 w 457"/>
                    <a:gd name="T39" fmla="*/ 488 h 493"/>
                    <a:gd name="T40" fmla="*/ 284 w 457"/>
                    <a:gd name="T41" fmla="*/ 493 h 493"/>
                    <a:gd name="T42" fmla="*/ 271 w 457"/>
                    <a:gd name="T43" fmla="*/ 482 h 493"/>
                    <a:gd name="T44" fmla="*/ 279 w 457"/>
                    <a:gd name="T45" fmla="*/ 460 h 493"/>
                    <a:gd name="T46" fmla="*/ 303 w 457"/>
                    <a:gd name="T47" fmla="*/ 433 h 493"/>
                    <a:gd name="T48" fmla="*/ 306 w 457"/>
                    <a:gd name="T49" fmla="*/ 398 h 493"/>
                    <a:gd name="T50" fmla="*/ 294 w 457"/>
                    <a:gd name="T51" fmla="*/ 362 h 493"/>
                    <a:gd name="T52" fmla="*/ 270 w 457"/>
                    <a:gd name="T53" fmla="*/ 294 h 493"/>
                    <a:gd name="T54" fmla="*/ 238 w 457"/>
                    <a:gd name="T55" fmla="*/ 244 h 493"/>
                    <a:gd name="T56" fmla="*/ 207 w 457"/>
                    <a:gd name="T57" fmla="*/ 193 h 493"/>
                    <a:gd name="T58" fmla="*/ 175 w 457"/>
                    <a:gd name="T59" fmla="*/ 154 h 493"/>
                    <a:gd name="T60" fmla="*/ 130 w 457"/>
                    <a:gd name="T61" fmla="*/ 112 h 493"/>
                    <a:gd name="T62" fmla="*/ 80 w 457"/>
                    <a:gd name="T63" fmla="*/ 84 h 493"/>
                    <a:gd name="T64" fmla="*/ 12 w 457"/>
                    <a:gd name="T65" fmla="*/ 57 h 493"/>
                    <a:gd name="T66" fmla="*/ 0 w 457"/>
                    <a:gd name="T67" fmla="*/ 23 h 493"/>
                    <a:gd name="T68" fmla="*/ 21 w 457"/>
                    <a:gd name="T69" fmla="*/ 0 h 493"/>
                    <a:gd name="T70" fmla="*/ 53 w 457"/>
                    <a:gd name="T71" fmla="*/ 3 h 4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7"/>
                    <a:gd name="T109" fmla="*/ 0 h 493"/>
                    <a:gd name="T110" fmla="*/ 457 w 457"/>
                    <a:gd name="T111" fmla="*/ 493 h 4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7" h="493">
                      <a:moveTo>
                        <a:pt x="53" y="3"/>
                      </a:moveTo>
                      <a:lnTo>
                        <a:pt x="80" y="5"/>
                      </a:lnTo>
                      <a:lnTo>
                        <a:pt x="118" y="23"/>
                      </a:lnTo>
                      <a:lnTo>
                        <a:pt x="161" y="62"/>
                      </a:lnTo>
                      <a:lnTo>
                        <a:pt x="208" y="116"/>
                      </a:lnTo>
                      <a:lnTo>
                        <a:pt x="261" y="190"/>
                      </a:lnTo>
                      <a:lnTo>
                        <a:pt x="302" y="271"/>
                      </a:lnTo>
                      <a:lnTo>
                        <a:pt x="324" y="365"/>
                      </a:lnTo>
                      <a:lnTo>
                        <a:pt x="347" y="421"/>
                      </a:lnTo>
                      <a:lnTo>
                        <a:pt x="360" y="452"/>
                      </a:lnTo>
                      <a:lnTo>
                        <a:pt x="388" y="460"/>
                      </a:lnTo>
                      <a:lnTo>
                        <a:pt x="428" y="460"/>
                      </a:lnTo>
                      <a:lnTo>
                        <a:pt x="448" y="461"/>
                      </a:lnTo>
                      <a:lnTo>
                        <a:pt x="457" y="484"/>
                      </a:lnTo>
                      <a:lnTo>
                        <a:pt x="430" y="491"/>
                      </a:lnTo>
                      <a:lnTo>
                        <a:pt x="392" y="488"/>
                      </a:lnTo>
                      <a:lnTo>
                        <a:pt x="356" y="484"/>
                      </a:lnTo>
                      <a:lnTo>
                        <a:pt x="333" y="464"/>
                      </a:lnTo>
                      <a:lnTo>
                        <a:pt x="315" y="470"/>
                      </a:lnTo>
                      <a:lnTo>
                        <a:pt x="308" y="488"/>
                      </a:lnTo>
                      <a:lnTo>
                        <a:pt x="284" y="493"/>
                      </a:lnTo>
                      <a:lnTo>
                        <a:pt x="271" y="482"/>
                      </a:lnTo>
                      <a:lnTo>
                        <a:pt x="279" y="460"/>
                      </a:lnTo>
                      <a:lnTo>
                        <a:pt x="303" y="433"/>
                      </a:lnTo>
                      <a:lnTo>
                        <a:pt x="306" y="398"/>
                      </a:lnTo>
                      <a:lnTo>
                        <a:pt x="294" y="362"/>
                      </a:lnTo>
                      <a:lnTo>
                        <a:pt x="270" y="294"/>
                      </a:lnTo>
                      <a:lnTo>
                        <a:pt x="238" y="244"/>
                      </a:lnTo>
                      <a:lnTo>
                        <a:pt x="207" y="193"/>
                      </a:lnTo>
                      <a:lnTo>
                        <a:pt x="175" y="154"/>
                      </a:lnTo>
                      <a:lnTo>
                        <a:pt x="130" y="112"/>
                      </a:lnTo>
                      <a:lnTo>
                        <a:pt x="80" y="84"/>
                      </a:lnTo>
                      <a:lnTo>
                        <a:pt x="12" y="57"/>
                      </a:lnTo>
                      <a:lnTo>
                        <a:pt x="0" y="23"/>
                      </a:lnTo>
                      <a:lnTo>
                        <a:pt x="21" y="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21" name="Freeform 51"/>
                <p:cNvSpPr>
                  <a:spLocks/>
                </p:cNvSpPr>
                <p:nvPr/>
              </p:nvSpPr>
              <p:spPr bwMode="auto">
                <a:xfrm>
                  <a:off x="4357" y="3627"/>
                  <a:ext cx="599" cy="359"/>
                </a:xfrm>
                <a:custGeom>
                  <a:avLst/>
                  <a:gdLst>
                    <a:gd name="T0" fmla="*/ 29 w 599"/>
                    <a:gd name="T1" fmla="*/ 247 h 359"/>
                    <a:gd name="T2" fmla="*/ 5 w 599"/>
                    <a:gd name="T3" fmla="*/ 264 h 359"/>
                    <a:gd name="T4" fmla="*/ 0 w 599"/>
                    <a:gd name="T5" fmla="*/ 292 h 359"/>
                    <a:gd name="T6" fmla="*/ 5 w 599"/>
                    <a:gd name="T7" fmla="*/ 341 h 359"/>
                    <a:gd name="T8" fmla="*/ 27 w 599"/>
                    <a:gd name="T9" fmla="*/ 359 h 359"/>
                    <a:gd name="T10" fmla="*/ 86 w 599"/>
                    <a:gd name="T11" fmla="*/ 345 h 359"/>
                    <a:gd name="T12" fmla="*/ 150 w 599"/>
                    <a:gd name="T13" fmla="*/ 306 h 359"/>
                    <a:gd name="T14" fmla="*/ 234 w 599"/>
                    <a:gd name="T15" fmla="*/ 259 h 359"/>
                    <a:gd name="T16" fmla="*/ 293 w 599"/>
                    <a:gd name="T17" fmla="*/ 232 h 359"/>
                    <a:gd name="T18" fmla="*/ 329 w 599"/>
                    <a:gd name="T19" fmla="*/ 227 h 359"/>
                    <a:gd name="T20" fmla="*/ 383 w 599"/>
                    <a:gd name="T21" fmla="*/ 224 h 359"/>
                    <a:gd name="T22" fmla="*/ 414 w 599"/>
                    <a:gd name="T23" fmla="*/ 220 h 359"/>
                    <a:gd name="T24" fmla="*/ 452 w 599"/>
                    <a:gd name="T25" fmla="*/ 197 h 359"/>
                    <a:gd name="T26" fmla="*/ 489 w 599"/>
                    <a:gd name="T27" fmla="*/ 186 h 359"/>
                    <a:gd name="T28" fmla="*/ 507 w 599"/>
                    <a:gd name="T29" fmla="*/ 186 h 359"/>
                    <a:gd name="T30" fmla="*/ 536 w 599"/>
                    <a:gd name="T31" fmla="*/ 186 h 359"/>
                    <a:gd name="T32" fmla="*/ 545 w 599"/>
                    <a:gd name="T33" fmla="*/ 173 h 359"/>
                    <a:gd name="T34" fmla="*/ 549 w 599"/>
                    <a:gd name="T35" fmla="*/ 136 h 359"/>
                    <a:gd name="T36" fmla="*/ 566 w 599"/>
                    <a:gd name="T37" fmla="*/ 97 h 359"/>
                    <a:gd name="T38" fmla="*/ 590 w 599"/>
                    <a:gd name="T39" fmla="*/ 59 h 359"/>
                    <a:gd name="T40" fmla="*/ 599 w 599"/>
                    <a:gd name="T41" fmla="*/ 41 h 359"/>
                    <a:gd name="T42" fmla="*/ 593 w 599"/>
                    <a:gd name="T43" fmla="*/ 18 h 359"/>
                    <a:gd name="T44" fmla="*/ 557 w 599"/>
                    <a:gd name="T45" fmla="*/ 0 h 359"/>
                    <a:gd name="T46" fmla="*/ 531 w 599"/>
                    <a:gd name="T47" fmla="*/ 5 h 359"/>
                    <a:gd name="T48" fmla="*/ 504 w 599"/>
                    <a:gd name="T49" fmla="*/ 86 h 359"/>
                    <a:gd name="T50" fmla="*/ 494 w 599"/>
                    <a:gd name="T51" fmla="*/ 150 h 359"/>
                    <a:gd name="T52" fmla="*/ 476 w 599"/>
                    <a:gd name="T53" fmla="*/ 159 h 359"/>
                    <a:gd name="T54" fmla="*/ 401 w 599"/>
                    <a:gd name="T55" fmla="*/ 165 h 359"/>
                    <a:gd name="T56" fmla="*/ 321 w 599"/>
                    <a:gd name="T57" fmla="*/ 173 h 359"/>
                    <a:gd name="T58" fmla="*/ 270 w 599"/>
                    <a:gd name="T59" fmla="*/ 170 h 359"/>
                    <a:gd name="T60" fmla="*/ 243 w 599"/>
                    <a:gd name="T61" fmla="*/ 182 h 359"/>
                    <a:gd name="T62" fmla="*/ 189 w 599"/>
                    <a:gd name="T63" fmla="*/ 200 h 359"/>
                    <a:gd name="T64" fmla="*/ 99 w 599"/>
                    <a:gd name="T65" fmla="*/ 227 h 359"/>
                    <a:gd name="T66" fmla="*/ 29 w 599"/>
                    <a:gd name="T67" fmla="*/ 247 h 35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99"/>
                    <a:gd name="T103" fmla="*/ 0 h 359"/>
                    <a:gd name="T104" fmla="*/ 599 w 599"/>
                    <a:gd name="T105" fmla="*/ 359 h 35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99" h="359">
                      <a:moveTo>
                        <a:pt x="29" y="247"/>
                      </a:moveTo>
                      <a:lnTo>
                        <a:pt x="5" y="264"/>
                      </a:lnTo>
                      <a:lnTo>
                        <a:pt x="0" y="292"/>
                      </a:lnTo>
                      <a:lnTo>
                        <a:pt x="5" y="341"/>
                      </a:lnTo>
                      <a:lnTo>
                        <a:pt x="27" y="359"/>
                      </a:lnTo>
                      <a:lnTo>
                        <a:pt x="86" y="345"/>
                      </a:lnTo>
                      <a:lnTo>
                        <a:pt x="150" y="306"/>
                      </a:lnTo>
                      <a:lnTo>
                        <a:pt x="234" y="259"/>
                      </a:lnTo>
                      <a:lnTo>
                        <a:pt x="293" y="232"/>
                      </a:lnTo>
                      <a:lnTo>
                        <a:pt x="329" y="227"/>
                      </a:lnTo>
                      <a:lnTo>
                        <a:pt x="383" y="224"/>
                      </a:lnTo>
                      <a:lnTo>
                        <a:pt x="414" y="220"/>
                      </a:lnTo>
                      <a:lnTo>
                        <a:pt x="452" y="197"/>
                      </a:lnTo>
                      <a:lnTo>
                        <a:pt x="489" y="186"/>
                      </a:lnTo>
                      <a:lnTo>
                        <a:pt x="507" y="186"/>
                      </a:lnTo>
                      <a:lnTo>
                        <a:pt x="536" y="186"/>
                      </a:lnTo>
                      <a:lnTo>
                        <a:pt x="545" y="173"/>
                      </a:lnTo>
                      <a:lnTo>
                        <a:pt x="549" y="136"/>
                      </a:lnTo>
                      <a:lnTo>
                        <a:pt x="566" y="97"/>
                      </a:lnTo>
                      <a:lnTo>
                        <a:pt x="590" y="59"/>
                      </a:lnTo>
                      <a:lnTo>
                        <a:pt x="599" y="41"/>
                      </a:lnTo>
                      <a:lnTo>
                        <a:pt x="593" y="18"/>
                      </a:lnTo>
                      <a:lnTo>
                        <a:pt x="557" y="0"/>
                      </a:lnTo>
                      <a:lnTo>
                        <a:pt x="531" y="5"/>
                      </a:lnTo>
                      <a:lnTo>
                        <a:pt x="504" y="86"/>
                      </a:lnTo>
                      <a:lnTo>
                        <a:pt x="494" y="150"/>
                      </a:lnTo>
                      <a:lnTo>
                        <a:pt x="476" y="159"/>
                      </a:lnTo>
                      <a:lnTo>
                        <a:pt x="401" y="165"/>
                      </a:lnTo>
                      <a:lnTo>
                        <a:pt x="321" y="173"/>
                      </a:lnTo>
                      <a:lnTo>
                        <a:pt x="270" y="170"/>
                      </a:lnTo>
                      <a:lnTo>
                        <a:pt x="243" y="182"/>
                      </a:lnTo>
                      <a:lnTo>
                        <a:pt x="189" y="200"/>
                      </a:lnTo>
                      <a:lnTo>
                        <a:pt x="99" y="227"/>
                      </a:lnTo>
                      <a:lnTo>
                        <a:pt x="29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22" name="Freeform 52"/>
                <p:cNvSpPr>
                  <a:spLocks/>
                </p:cNvSpPr>
                <p:nvPr/>
              </p:nvSpPr>
              <p:spPr bwMode="auto">
                <a:xfrm>
                  <a:off x="4241" y="3569"/>
                  <a:ext cx="488" cy="411"/>
                </a:xfrm>
                <a:custGeom>
                  <a:avLst/>
                  <a:gdLst>
                    <a:gd name="T0" fmla="*/ 18 w 488"/>
                    <a:gd name="T1" fmla="*/ 310 h 411"/>
                    <a:gd name="T2" fmla="*/ 0 w 488"/>
                    <a:gd name="T3" fmla="*/ 329 h 411"/>
                    <a:gd name="T4" fmla="*/ 0 w 488"/>
                    <a:gd name="T5" fmla="*/ 356 h 411"/>
                    <a:gd name="T6" fmla="*/ 12 w 488"/>
                    <a:gd name="T7" fmla="*/ 397 h 411"/>
                    <a:gd name="T8" fmla="*/ 35 w 488"/>
                    <a:gd name="T9" fmla="*/ 411 h 411"/>
                    <a:gd name="T10" fmla="*/ 85 w 488"/>
                    <a:gd name="T11" fmla="*/ 388 h 411"/>
                    <a:gd name="T12" fmla="*/ 136 w 488"/>
                    <a:gd name="T13" fmla="*/ 341 h 411"/>
                    <a:gd name="T14" fmla="*/ 202 w 488"/>
                    <a:gd name="T15" fmla="*/ 285 h 411"/>
                    <a:gd name="T16" fmla="*/ 249 w 488"/>
                    <a:gd name="T17" fmla="*/ 251 h 411"/>
                    <a:gd name="T18" fmla="*/ 281 w 488"/>
                    <a:gd name="T19" fmla="*/ 240 h 411"/>
                    <a:gd name="T20" fmla="*/ 328 w 488"/>
                    <a:gd name="T21" fmla="*/ 228 h 411"/>
                    <a:gd name="T22" fmla="*/ 355 w 488"/>
                    <a:gd name="T23" fmla="*/ 220 h 411"/>
                    <a:gd name="T24" fmla="*/ 384 w 488"/>
                    <a:gd name="T25" fmla="*/ 194 h 411"/>
                    <a:gd name="T26" fmla="*/ 416 w 488"/>
                    <a:gd name="T27" fmla="*/ 178 h 411"/>
                    <a:gd name="T28" fmla="*/ 431 w 488"/>
                    <a:gd name="T29" fmla="*/ 173 h 411"/>
                    <a:gd name="T30" fmla="*/ 457 w 488"/>
                    <a:gd name="T31" fmla="*/ 169 h 411"/>
                    <a:gd name="T32" fmla="*/ 462 w 488"/>
                    <a:gd name="T33" fmla="*/ 156 h 411"/>
                    <a:gd name="T34" fmla="*/ 461 w 488"/>
                    <a:gd name="T35" fmla="*/ 123 h 411"/>
                    <a:gd name="T36" fmla="*/ 469 w 488"/>
                    <a:gd name="T37" fmla="*/ 85 h 411"/>
                    <a:gd name="T38" fmla="*/ 483 w 488"/>
                    <a:gd name="T39" fmla="*/ 46 h 411"/>
                    <a:gd name="T40" fmla="*/ 488 w 488"/>
                    <a:gd name="T41" fmla="*/ 30 h 411"/>
                    <a:gd name="T42" fmla="*/ 479 w 488"/>
                    <a:gd name="T43" fmla="*/ 11 h 411"/>
                    <a:gd name="T44" fmla="*/ 443 w 488"/>
                    <a:gd name="T45" fmla="*/ 0 h 411"/>
                    <a:gd name="T46" fmla="*/ 422 w 488"/>
                    <a:gd name="T47" fmla="*/ 8 h 411"/>
                    <a:gd name="T48" fmla="*/ 411 w 488"/>
                    <a:gd name="T49" fmla="*/ 86 h 411"/>
                    <a:gd name="T50" fmla="*/ 413 w 488"/>
                    <a:gd name="T51" fmla="*/ 143 h 411"/>
                    <a:gd name="T52" fmla="*/ 400 w 488"/>
                    <a:gd name="T53" fmla="*/ 154 h 411"/>
                    <a:gd name="T54" fmla="*/ 333 w 488"/>
                    <a:gd name="T55" fmla="*/ 173 h 411"/>
                    <a:gd name="T56" fmla="*/ 264 w 488"/>
                    <a:gd name="T57" fmla="*/ 194 h 411"/>
                    <a:gd name="T58" fmla="*/ 218 w 488"/>
                    <a:gd name="T59" fmla="*/ 201 h 411"/>
                    <a:gd name="T60" fmla="*/ 197 w 488"/>
                    <a:gd name="T61" fmla="*/ 216 h 411"/>
                    <a:gd name="T62" fmla="*/ 152 w 488"/>
                    <a:gd name="T63" fmla="*/ 242 h 411"/>
                    <a:gd name="T64" fmla="*/ 76 w 488"/>
                    <a:gd name="T65" fmla="*/ 280 h 411"/>
                    <a:gd name="T66" fmla="*/ 18 w 488"/>
                    <a:gd name="T67" fmla="*/ 310 h 4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8"/>
                    <a:gd name="T103" fmla="*/ 0 h 411"/>
                    <a:gd name="T104" fmla="*/ 488 w 488"/>
                    <a:gd name="T105" fmla="*/ 411 h 4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8" h="411">
                      <a:moveTo>
                        <a:pt x="18" y="310"/>
                      </a:moveTo>
                      <a:lnTo>
                        <a:pt x="0" y="329"/>
                      </a:lnTo>
                      <a:lnTo>
                        <a:pt x="0" y="356"/>
                      </a:lnTo>
                      <a:lnTo>
                        <a:pt x="12" y="397"/>
                      </a:lnTo>
                      <a:lnTo>
                        <a:pt x="35" y="411"/>
                      </a:lnTo>
                      <a:lnTo>
                        <a:pt x="85" y="388"/>
                      </a:lnTo>
                      <a:lnTo>
                        <a:pt x="136" y="341"/>
                      </a:lnTo>
                      <a:lnTo>
                        <a:pt x="202" y="285"/>
                      </a:lnTo>
                      <a:lnTo>
                        <a:pt x="249" y="251"/>
                      </a:lnTo>
                      <a:lnTo>
                        <a:pt x="281" y="240"/>
                      </a:lnTo>
                      <a:lnTo>
                        <a:pt x="328" y="228"/>
                      </a:lnTo>
                      <a:lnTo>
                        <a:pt x="355" y="220"/>
                      </a:lnTo>
                      <a:lnTo>
                        <a:pt x="384" y="194"/>
                      </a:lnTo>
                      <a:lnTo>
                        <a:pt x="416" y="178"/>
                      </a:lnTo>
                      <a:lnTo>
                        <a:pt x="431" y="173"/>
                      </a:lnTo>
                      <a:lnTo>
                        <a:pt x="457" y="169"/>
                      </a:lnTo>
                      <a:lnTo>
                        <a:pt x="462" y="156"/>
                      </a:lnTo>
                      <a:lnTo>
                        <a:pt x="461" y="123"/>
                      </a:lnTo>
                      <a:lnTo>
                        <a:pt x="469" y="85"/>
                      </a:lnTo>
                      <a:lnTo>
                        <a:pt x="483" y="46"/>
                      </a:lnTo>
                      <a:lnTo>
                        <a:pt x="488" y="30"/>
                      </a:lnTo>
                      <a:lnTo>
                        <a:pt x="479" y="11"/>
                      </a:lnTo>
                      <a:lnTo>
                        <a:pt x="443" y="0"/>
                      </a:lnTo>
                      <a:lnTo>
                        <a:pt x="422" y="8"/>
                      </a:lnTo>
                      <a:lnTo>
                        <a:pt x="411" y="86"/>
                      </a:lnTo>
                      <a:lnTo>
                        <a:pt x="413" y="143"/>
                      </a:lnTo>
                      <a:lnTo>
                        <a:pt x="400" y="154"/>
                      </a:lnTo>
                      <a:lnTo>
                        <a:pt x="333" y="173"/>
                      </a:lnTo>
                      <a:lnTo>
                        <a:pt x="264" y="194"/>
                      </a:lnTo>
                      <a:lnTo>
                        <a:pt x="218" y="201"/>
                      </a:lnTo>
                      <a:lnTo>
                        <a:pt x="197" y="216"/>
                      </a:lnTo>
                      <a:lnTo>
                        <a:pt x="152" y="242"/>
                      </a:lnTo>
                      <a:lnTo>
                        <a:pt x="76" y="280"/>
                      </a:lnTo>
                      <a:lnTo>
                        <a:pt x="18" y="3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aphicFrame>
          <p:nvGraphicFramePr>
            <p:cNvPr id="314" name="Object 53"/>
            <p:cNvGraphicFramePr>
              <a:graphicFrameLocks noChangeAspect="1"/>
            </p:cNvGraphicFramePr>
            <p:nvPr/>
          </p:nvGraphicFramePr>
          <p:xfrm>
            <a:off x="2928" y="2811"/>
            <a:ext cx="789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Microsoft ClipArt Gallery" r:id="rId5" imgW="2276280" imgH="1942560" progId="MS_ClipArt_Gallery">
                    <p:embed/>
                  </p:oleObj>
                </mc:Choice>
                <mc:Fallback>
                  <p:oleObj name="Microsoft ClipArt Gallery" r:id="rId5" imgW="2276280" imgH="1942560" progId="MS_ClipArt_Gallery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811"/>
                          <a:ext cx="789" cy="6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5" name="Group 54"/>
          <p:cNvGrpSpPr>
            <a:grpSpLocks/>
          </p:cNvGrpSpPr>
          <p:nvPr/>
        </p:nvGrpSpPr>
        <p:grpSpPr bwMode="auto">
          <a:xfrm>
            <a:off x="9399588" y="4017987"/>
            <a:ext cx="963612" cy="650875"/>
            <a:chOff x="4961" y="2376"/>
            <a:chExt cx="607" cy="396"/>
          </a:xfrm>
        </p:grpSpPr>
        <p:sp>
          <p:nvSpPr>
            <p:cNvPr id="336" name="AutoShape 55"/>
            <p:cNvSpPr>
              <a:spLocks noChangeArrowheads="1"/>
            </p:cNvSpPr>
            <p:nvPr/>
          </p:nvSpPr>
          <p:spPr bwMode="auto">
            <a:xfrm>
              <a:off x="4961" y="2376"/>
              <a:ext cx="607" cy="39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37" name="Group 56"/>
            <p:cNvGrpSpPr>
              <a:grpSpLocks/>
            </p:cNvGrpSpPr>
            <p:nvPr/>
          </p:nvGrpSpPr>
          <p:grpSpPr bwMode="auto">
            <a:xfrm>
              <a:off x="5136" y="2448"/>
              <a:ext cx="288" cy="240"/>
              <a:chOff x="1109" y="2592"/>
              <a:chExt cx="125" cy="134"/>
            </a:xfrm>
          </p:grpSpPr>
          <p:sp>
            <p:nvSpPr>
              <p:cNvPr id="338" name="Freeform 57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339" name="Group 58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340" name="Freeform 59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41" name="Freeform 60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  <p:grpSp>
        <p:nvGrpSpPr>
          <p:cNvPr id="342" name="Group 61"/>
          <p:cNvGrpSpPr>
            <a:grpSpLocks/>
          </p:cNvGrpSpPr>
          <p:nvPr/>
        </p:nvGrpSpPr>
        <p:grpSpPr bwMode="auto">
          <a:xfrm>
            <a:off x="6096001" y="3978300"/>
            <a:ext cx="963613" cy="650875"/>
            <a:chOff x="2880" y="2496"/>
            <a:chExt cx="607" cy="396"/>
          </a:xfrm>
        </p:grpSpPr>
        <p:sp>
          <p:nvSpPr>
            <p:cNvPr id="343" name="AutoShape 62"/>
            <p:cNvSpPr>
              <a:spLocks noChangeArrowheads="1"/>
            </p:cNvSpPr>
            <p:nvPr/>
          </p:nvSpPr>
          <p:spPr bwMode="auto">
            <a:xfrm>
              <a:off x="2880" y="2496"/>
              <a:ext cx="607" cy="39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4" name="Text Box 63"/>
            <p:cNvSpPr txBox="1">
              <a:spLocks noChangeArrowheads="1"/>
            </p:cNvSpPr>
            <p:nvPr/>
          </p:nvSpPr>
          <p:spPr bwMode="auto">
            <a:xfrm>
              <a:off x="2976" y="2582"/>
              <a:ext cx="3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06DA6"/>
                </a:buClr>
              </a:pPr>
              <a:r>
                <a:rPr kumimoji="1" lang="en-US" sz="2000">
                  <a:solidFill>
                    <a:srgbClr val="4D4D4D"/>
                  </a:solidFill>
                  <a:latin typeface="Comic Sans MS" panose="030F0702030302020204" pitchFamily="66" charset="0"/>
                </a:rPr>
                <a:t>???</a:t>
              </a:r>
              <a:endParaRPr kumimoji="1" lang="en-US" sz="1600">
                <a:solidFill>
                  <a:srgbClr val="4D4D4D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5" name="Group 64"/>
          <p:cNvGrpSpPr>
            <a:grpSpLocks/>
          </p:cNvGrpSpPr>
          <p:nvPr/>
        </p:nvGrpSpPr>
        <p:grpSpPr bwMode="auto">
          <a:xfrm>
            <a:off x="9144000" y="2244750"/>
            <a:ext cx="1066800" cy="649287"/>
            <a:chOff x="4800" y="1440"/>
            <a:chExt cx="672" cy="396"/>
          </a:xfrm>
        </p:grpSpPr>
        <p:sp>
          <p:nvSpPr>
            <p:cNvPr id="346" name="AutoShape 65"/>
            <p:cNvSpPr>
              <a:spLocks noChangeArrowheads="1"/>
            </p:cNvSpPr>
            <p:nvPr/>
          </p:nvSpPr>
          <p:spPr bwMode="auto">
            <a:xfrm>
              <a:off x="4800" y="1440"/>
              <a:ext cx="672" cy="396"/>
            </a:xfrm>
            <a:prstGeom prst="cloudCallout">
              <a:avLst>
                <a:gd name="adj1" fmla="val -44347"/>
                <a:gd name="adj2" fmla="val 69949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7" name="Text Box 66"/>
            <p:cNvSpPr txBox="1">
              <a:spLocks noChangeArrowheads="1"/>
            </p:cNvSpPr>
            <p:nvPr/>
          </p:nvSpPr>
          <p:spPr bwMode="auto">
            <a:xfrm>
              <a:off x="4800" y="1497"/>
              <a:ext cx="6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06DA6"/>
                </a:buClr>
              </a:pPr>
              <a:r>
                <a:rPr kumimoji="1" lang="en-US">
                  <a:solidFill>
                    <a:srgbClr val="4D4D4D"/>
                  </a:solidFill>
                  <a:latin typeface="Comic Sans MS" panose="030F0702030302020204" pitchFamily="66" charset="0"/>
                </a:rPr>
                <a:t>@#$% !</a:t>
              </a:r>
              <a:endParaRPr kumimoji="1" lang="en-US" sz="3200">
                <a:solidFill>
                  <a:srgbClr val="4D4D4D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48" name="Text Box 67"/>
          <p:cNvSpPr txBox="1">
            <a:spLocks noChangeArrowheads="1"/>
          </p:cNvSpPr>
          <p:nvPr/>
        </p:nvSpPr>
        <p:spPr bwMode="auto">
          <a:xfrm>
            <a:off x="6384926" y="5867425"/>
            <a:ext cx="4232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Community computing</a:t>
            </a:r>
          </a:p>
        </p:txBody>
      </p:sp>
      <p:grpSp>
        <p:nvGrpSpPr>
          <p:cNvPr id="349" name="Group 68"/>
          <p:cNvGrpSpPr>
            <a:grpSpLocks/>
          </p:cNvGrpSpPr>
          <p:nvPr/>
        </p:nvGrpSpPr>
        <p:grpSpPr bwMode="auto">
          <a:xfrm>
            <a:off x="5791201" y="2008211"/>
            <a:ext cx="1268413" cy="787400"/>
            <a:chOff x="2688" y="1152"/>
            <a:chExt cx="799" cy="480"/>
          </a:xfrm>
        </p:grpSpPr>
        <p:sp>
          <p:nvSpPr>
            <p:cNvPr id="350" name="AutoShape 69"/>
            <p:cNvSpPr>
              <a:spLocks noChangeArrowheads="1"/>
            </p:cNvSpPr>
            <p:nvPr/>
          </p:nvSpPr>
          <p:spPr bwMode="auto">
            <a:xfrm>
              <a:off x="2688" y="1152"/>
              <a:ext cx="799" cy="480"/>
            </a:xfrm>
            <a:prstGeom prst="cloudCallout">
              <a:avLst>
                <a:gd name="adj1" fmla="val -21213"/>
                <a:gd name="adj2" fmla="val 664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1" name="AutoShape 70"/>
            <p:cNvSpPr>
              <a:spLocks noChangeArrowheads="1"/>
            </p:cNvSpPr>
            <p:nvPr/>
          </p:nvSpPr>
          <p:spPr bwMode="auto">
            <a:xfrm>
              <a:off x="2880" y="1200"/>
              <a:ext cx="384" cy="384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8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3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/>
              <a:t>Timesharing</a:t>
            </a:r>
          </a:p>
          <a:p>
            <a:r>
              <a:rPr lang="en-US" sz="2800" dirty="0"/>
              <a:t>Networking</a:t>
            </a:r>
          </a:p>
          <a:p>
            <a:r>
              <a:rPr lang="en-US" sz="2800" dirty="0">
                <a:solidFill>
                  <a:srgbClr val="FFFF00"/>
                </a:solidFill>
              </a:rPr>
              <a:t>Graphical </a:t>
            </a:r>
            <a:r>
              <a:rPr lang="en-US" sz="2800" dirty="0" smtClean="0">
                <a:solidFill>
                  <a:srgbClr val="FFFF00"/>
                </a:solidFill>
              </a:rPr>
              <a:t>displays</a:t>
            </a:r>
            <a:endParaRPr lang="en-US" sz="2800" dirty="0"/>
          </a:p>
        </p:txBody>
      </p:sp>
      <p:grpSp>
        <p:nvGrpSpPr>
          <p:cNvPr id="71" name="Group 2"/>
          <p:cNvGrpSpPr>
            <a:grpSpLocks/>
          </p:cNvGrpSpPr>
          <p:nvPr/>
        </p:nvGrpSpPr>
        <p:grpSpPr bwMode="auto">
          <a:xfrm>
            <a:off x="8153400" y="3460750"/>
            <a:ext cx="2133600" cy="2152650"/>
            <a:chOff x="4176" y="2107"/>
            <a:chExt cx="1344" cy="1311"/>
          </a:xfrm>
        </p:grpSpPr>
        <p:grpSp>
          <p:nvGrpSpPr>
            <p:cNvPr id="72" name="Group 3"/>
            <p:cNvGrpSpPr>
              <a:grpSpLocks/>
            </p:cNvGrpSpPr>
            <p:nvPr/>
          </p:nvGrpSpPr>
          <p:grpSpPr bwMode="auto">
            <a:xfrm>
              <a:off x="4552" y="2107"/>
              <a:ext cx="968" cy="1311"/>
              <a:chOff x="4552" y="2107"/>
              <a:chExt cx="968" cy="1311"/>
            </a:xfrm>
          </p:grpSpPr>
          <p:sp>
            <p:nvSpPr>
              <p:cNvPr id="80" name="Freeform 4"/>
              <p:cNvSpPr>
                <a:spLocks/>
              </p:cNvSpPr>
              <p:nvPr/>
            </p:nvSpPr>
            <p:spPr bwMode="auto">
              <a:xfrm rot="3406287">
                <a:off x="5198" y="3164"/>
                <a:ext cx="146" cy="203"/>
              </a:xfrm>
              <a:custGeom>
                <a:avLst/>
                <a:gdLst>
                  <a:gd name="T0" fmla="*/ 0 w 274"/>
                  <a:gd name="T1" fmla="*/ 1 h 287"/>
                  <a:gd name="T2" fmla="*/ 1 w 274"/>
                  <a:gd name="T3" fmla="*/ 1 h 287"/>
                  <a:gd name="T4" fmla="*/ 1 w 274"/>
                  <a:gd name="T5" fmla="*/ 1 h 287"/>
                  <a:gd name="T6" fmla="*/ 1 w 274"/>
                  <a:gd name="T7" fmla="*/ 1 h 287"/>
                  <a:gd name="T8" fmla="*/ 1 w 274"/>
                  <a:gd name="T9" fmla="*/ 1 h 287"/>
                  <a:gd name="T10" fmla="*/ 1 w 274"/>
                  <a:gd name="T11" fmla="*/ 1 h 287"/>
                  <a:gd name="T12" fmla="*/ 1 w 274"/>
                  <a:gd name="T13" fmla="*/ 1 h 287"/>
                  <a:gd name="T14" fmla="*/ 1 w 274"/>
                  <a:gd name="T15" fmla="*/ 1 h 287"/>
                  <a:gd name="T16" fmla="*/ 1 w 274"/>
                  <a:gd name="T17" fmla="*/ 0 h 287"/>
                  <a:gd name="T18" fmla="*/ 1 w 274"/>
                  <a:gd name="T19" fmla="*/ 1 h 287"/>
                  <a:gd name="T20" fmla="*/ 1 w 274"/>
                  <a:gd name="T21" fmla="*/ 1 h 287"/>
                  <a:gd name="T22" fmla="*/ 1 w 274"/>
                  <a:gd name="T23" fmla="*/ 1 h 287"/>
                  <a:gd name="T24" fmla="*/ 1 w 274"/>
                  <a:gd name="T25" fmla="*/ 2 h 287"/>
                  <a:gd name="T26" fmla="*/ 1 w 274"/>
                  <a:gd name="T27" fmla="*/ 3 h 287"/>
                  <a:gd name="T28" fmla="*/ 1 w 274"/>
                  <a:gd name="T29" fmla="*/ 4 h 287"/>
                  <a:gd name="T30" fmla="*/ 1 w 274"/>
                  <a:gd name="T31" fmla="*/ 4 h 287"/>
                  <a:gd name="T32" fmla="*/ 1 w 274"/>
                  <a:gd name="T33" fmla="*/ 5 h 287"/>
                  <a:gd name="T34" fmla="*/ 1 w 274"/>
                  <a:gd name="T35" fmla="*/ 5 h 287"/>
                  <a:gd name="T36" fmla="*/ 1 w 274"/>
                  <a:gd name="T37" fmla="*/ 6 h 287"/>
                  <a:gd name="T38" fmla="*/ 1 w 274"/>
                  <a:gd name="T39" fmla="*/ 6 h 287"/>
                  <a:gd name="T40" fmla="*/ 1 w 274"/>
                  <a:gd name="T41" fmla="*/ 6 h 287"/>
                  <a:gd name="T42" fmla="*/ 1 w 274"/>
                  <a:gd name="T43" fmla="*/ 6 h 287"/>
                  <a:gd name="T44" fmla="*/ 1 w 274"/>
                  <a:gd name="T45" fmla="*/ 6 h 287"/>
                  <a:gd name="T46" fmla="*/ 1 w 274"/>
                  <a:gd name="T47" fmla="*/ 6 h 287"/>
                  <a:gd name="T48" fmla="*/ 1 w 274"/>
                  <a:gd name="T49" fmla="*/ 6 h 287"/>
                  <a:gd name="T50" fmla="*/ 1 w 274"/>
                  <a:gd name="T51" fmla="*/ 6 h 287"/>
                  <a:gd name="T52" fmla="*/ 1 w 274"/>
                  <a:gd name="T53" fmla="*/ 6 h 287"/>
                  <a:gd name="T54" fmla="*/ 1 w 274"/>
                  <a:gd name="T55" fmla="*/ 4 h 287"/>
                  <a:gd name="T56" fmla="*/ 1 w 274"/>
                  <a:gd name="T57" fmla="*/ 4 h 287"/>
                  <a:gd name="T58" fmla="*/ 1 w 274"/>
                  <a:gd name="T59" fmla="*/ 3 h 287"/>
                  <a:gd name="T60" fmla="*/ 1 w 274"/>
                  <a:gd name="T61" fmla="*/ 2 h 287"/>
                  <a:gd name="T62" fmla="*/ 1 w 274"/>
                  <a:gd name="T63" fmla="*/ 1 h 287"/>
                  <a:gd name="T64" fmla="*/ 0 w 274"/>
                  <a:gd name="T65" fmla="*/ 1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4"/>
                  <a:gd name="T100" fmla="*/ 0 h 287"/>
                  <a:gd name="T101" fmla="*/ 274 w 274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4" h="287">
                    <a:moveTo>
                      <a:pt x="0" y="40"/>
                    </a:moveTo>
                    <a:lnTo>
                      <a:pt x="13" y="32"/>
                    </a:lnTo>
                    <a:lnTo>
                      <a:pt x="29" y="25"/>
                    </a:lnTo>
                    <a:lnTo>
                      <a:pt x="50" y="18"/>
                    </a:lnTo>
                    <a:lnTo>
                      <a:pt x="73" y="12"/>
                    </a:lnTo>
                    <a:lnTo>
                      <a:pt x="97" y="8"/>
                    </a:lnTo>
                    <a:lnTo>
                      <a:pt x="123" y="3"/>
                    </a:lnTo>
                    <a:lnTo>
                      <a:pt x="149" y="1"/>
                    </a:lnTo>
                    <a:lnTo>
                      <a:pt x="174" y="0"/>
                    </a:lnTo>
                    <a:lnTo>
                      <a:pt x="188" y="22"/>
                    </a:lnTo>
                    <a:lnTo>
                      <a:pt x="203" y="47"/>
                    </a:lnTo>
                    <a:lnTo>
                      <a:pt x="218" y="76"/>
                    </a:lnTo>
                    <a:lnTo>
                      <a:pt x="233" y="107"/>
                    </a:lnTo>
                    <a:lnTo>
                      <a:pt x="247" y="138"/>
                    </a:lnTo>
                    <a:lnTo>
                      <a:pt x="258" y="169"/>
                    </a:lnTo>
                    <a:lnTo>
                      <a:pt x="267" y="199"/>
                    </a:lnTo>
                    <a:lnTo>
                      <a:pt x="274" y="227"/>
                    </a:lnTo>
                    <a:lnTo>
                      <a:pt x="256" y="230"/>
                    </a:lnTo>
                    <a:lnTo>
                      <a:pt x="236" y="237"/>
                    </a:lnTo>
                    <a:lnTo>
                      <a:pt x="213" y="246"/>
                    </a:lnTo>
                    <a:lnTo>
                      <a:pt x="191" y="256"/>
                    </a:lnTo>
                    <a:lnTo>
                      <a:pt x="168" y="266"/>
                    </a:lnTo>
                    <a:lnTo>
                      <a:pt x="148" y="275"/>
                    </a:lnTo>
                    <a:lnTo>
                      <a:pt x="129" y="283"/>
                    </a:lnTo>
                    <a:lnTo>
                      <a:pt x="113" y="287"/>
                    </a:lnTo>
                    <a:lnTo>
                      <a:pt x="103" y="271"/>
                    </a:lnTo>
                    <a:lnTo>
                      <a:pt x="89" y="241"/>
                    </a:lnTo>
                    <a:lnTo>
                      <a:pt x="75" y="203"/>
                    </a:lnTo>
                    <a:lnTo>
                      <a:pt x="59" y="162"/>
                    </a:lnTo>
                    <a:lnTo>
                      <a:pt x="43" y="119"/>
                    </a:lnTo>
                    <a:lnTo>
                      <a:pt x="27" y="83"/>
                    </a:lnTo>
                    <a:lnTo>
                      <a:pt x="13" y="5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7F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3406287">
                <a:off x="5278" y="3185"/>
                <a:ext cx="59" cy="67"/>
              </a:xfrm>
              <a:custGeom>
                <a:avLst/>
                <a:gdLst>
                  <a:gd name="T0" fmla="*/ 1 w 111"/>
                  <a:gd name="T1" fmla="*/ 2 h 94"/>
                  <a:gd name="T2" fmla="*/ 1 w 111"/>
                  <a:gd name="T3" fmla="*/ 2 h 94"/>
                  <a:gd name="T4" fmla="*/ 1 w 111"/>
                  <a:gd name="T5" fmla="*/ 2 h 94"/>
                  <a:gd name="T6" fmla="*/ 1 w 111"/>
                  <a:gd name="T7" fmla="*/ 2 h 94"/>
                  <a:gd name="T8" fmla="*/ 1 w 111"/>
                  <a:gd name="T9" fmla="*/ 2 h 94"/>
                  <a:gd name="T10" fmla="*/ 1 w 111"/>
                  <a:gd name="T11" fmla="*/ 2 h 94"/>
                  <a:gd name="T12" fmla="*/ 1 w 111"/>
                  <a:gd name="T13" fmla="*/ 1 h 94"/>
                  <a:gd name="T14" fmla="*/ 1 w 111"/>
                  <a:gd name="T15" fmla="*/ 1 h 94"/>
                  <a:gd name="T16" fmla="*/ 1 w 111"/>
                  <a:gd name="T17" fmla="*/ 1 h 94"/>
                  <a:gd name="T18" fmla="*/ 1 w 111"/>
                  <a:gd name="T19" fmla="*/ 1 h 94"/>
                  <a:gd name="T20" fmla="*/ 1 w 111"/>
                  <a:gd name="T21" fmla="*/ 1 h 94"/>
                  <a:gd name="T22" fmla="*/ 1 w 111"/>
                  <a:gd name="T23" fmla="*/ 1 h 94"/>
                  <a:gd name="T24" fmla="*/ 1 w 111"/>
                  <a:gd name="T25" fmla="*/ 1 h 94"/>
                  <a:gd name="T26" fmla="*/ 1 w 111"/>
                  <a:gd name="T27" fmla="*/ 1 h 94"/>
                  <a:gd name="T28" fmla="*/ 1 w 111"/>
                  <a:gd name="T29" fmla="*/ 1 h 94"/>
                  <a:gd name="T30" fmla="*/ 1 w 111"/>
                  <a:gd name="T31" fmla="*/ 1 h 94"/>
                  <a:gd name="T32" fmla="*/ 1 w 111"/>
                  <a:gd name="T33" fmla="*/ 0 h 94"/>
                  <a:gd name="T34" fmla="*/ 1 w 111"/>
                  <a:gd name="T35" fmla="*/ 1 h 94"/>
                  <a:gd name="T36" fmla="*/ 1 w 111"/>
                  <a:gd name="T37" fmla="*/ 1 h 94"/>
                  <a:gd name="T38" fmla="*/ 1 w 111"/>
                  <a:gd name="T39" fmla="*/ 1 h 94"/>
                  <a:gd name="T40" fmla="*/ 1 w 111"/>
                  <a:gd name="T41" fmla="*/ 1 h 94"/>
                  <a:gd name="T42" fmla="*/ 1 w 111"/>
                  <a:gd name="T43" fmla="*/ 1 h 94"/>
                  <a:gd name="T44" fmla="*/ 1 w 111"/>
                  <a:gd name="T45" fmla="*/ 1 h 94"/>
                  <a:gd name="T46" fmla="*/ 1 w 111"/>
                  <a:gd name="T47" fmla="*/ 1 h 94"/>
                  <a:gd name="T48" fmla="*/ 1 w 111"/>
                  <a:gd name="T49" fmla="*/ 1 h 94"/>
                  <a:gd name="T50" fmla="*/ 1 w 111"/>
                  <a:gd name="T51" fmla="*/ 1 h 94"/>
                  <a:gd name="T52" fmla="*/ 1 w 111"/>
                  <a:gd name="T53" fmla="*/ 1 h 94"/>
                  <a:gd name="T54" fmla="*/ 1 w 111"/>
                  <a:gd name="T55" fmla="*/ 1 h 94"/>
                  <a:gd name="T56" fmla="*/ 1 w 111"/>
                  <a:gd name="T57" fmla="*/ 1 h 94"/>
                  <a:gd name="T58" fmla="*/ 1 w 111"/>
                  <a:gd name="T59" fmla="*/ 1 h 94"/>
                  <a:gd name="T60" fmla="*/ 1 w 111"/>
                  <a:gd name="T61" fmla="*/ 1 h 94"/>
                  <a:gd name="T62" fmla="*/ 1 w 111"/>
                  <a:gd name="T63" fmla="*/ 1 h 94"/>
                  <a:gd name="T64" fmla="*/ 1 w 111"/>
                  <a:gd name="T65" fmla="*/ 1 h 94"/>
                  <a:gd name="T66" fmla="*/ 1 w 111"/>
                  <a:gd name="T67" fmla="*/ 1 h 94"/>
                  <a:gd name="T68" fmla="*/ 1 w 111"/>
                  <a:gd name="T69" fmla="*/ 1 h 94"/>
                  <a:gd name="T70" fmla="*/ 1 w 111"/>
                  <a:gd name="T71" fmla="*/ 1 h 94"/>
                  <a:gd name="T72" fmla="*/ 1 w 111"/>
                  <a:gd name="T73" fmla="*/ 1 h 94"/>
                  <a:gd name="T74" fmla="*/ 1 w 111"/>
                  <a:gd name="T75" fmla="*/ 2 h 94"/>
                  <a:gd name="T76" fmla="*/ 1 w 111"/>
                  <a:gd name="T77" fmla="*/ 2 h 94"/>
                  <a:gd name="T78" fmla="*/ 1 w 111"/>
                  <a:gd name="T79" fmla="*/ 2 h 94"/>
                  <a:gd name="T80" fmla="*/ 1 w 111"/>
                  <a:gd name="T81" fmla="*/ 2 h 94"/>
                  <a:gd name="T82" fmla="*/ 1 w 111"/>
                  <a:gd name="T83" fmla="*/ 2 h 94"/>
                  <a:gd name="T84" fmla="*/ 1 w 111"/>
                  <a:gd name="T85" fmla="*/ 2 h 94"/>
                  <a:gd name="T86" fmla="*/ 1 w 111"/>
                  <a:gd name="T87" fmla="*/ 1 h 94"/>
                  <a:gd name="T88" fmla="*/ 1 w 111"/>
                  <a:gd name="T89" fmla="*/ 1 h 94"/>
                  <a:gd name="T90" fmla="*/ 0 w 111"/>
                  <a:gd name="T91" fmla="*/ 2 h 94"/>
                  <a:gd name="T92" fmla="*/ 1 w 111"/>
                  <a:gd name="T93" fmla="*/ 2 h 94"/>
                  <a:gd name="T94" fmla="*/ 1 w 111"/>
                  <a:gd name="T95" fmla="*/ 2 h 94"/>
                  <a:gd name="T96" fmla="*/ 1 w 111"/>
                  <a:gd name="T97" fmla="*/ 2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94"/>
                  <a:gd name="T149" fmla="*/ 111 w 111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94">
                    <a:moveTo>
                      <a:pt x="11" y="94"/>
                    </a:moveTo>
                    <a:lnTo>
                      <a:pt x="23" y="93"/>
                    </a:lnTo>
                    <a:lnTo>
                      <a:pt x="37" y="90"/>
                    </a:lnTo>
                    <a:lnTo>
                      <a:pt x="51" y="84"/>
                    </a:lnTo>
                    <a:lnTo>
                      <a:pt x="66" y="77"/>
                    </a:lnTo>
                    <a:lnTo>
                      <a:pt x="80" y="70"/>
                    </a:lnTo>
                    <a:lnTo>
                      <a:pt x="92" y="62"/>
                    </a:lnTo>
                    <a:lnTo>
                      <a:pt x="103" y="55"/>
                    </a:lnTo>
                    <a:lnTo>
                      <a:pt x="111" y="50"/>
                    </a:lnTo>
                    <a:lnTo>
                      <a:pt x="111" y="43"/>
                    </a:lnTo>
                    <a:lnTo>
                      <a:pt x="110" y="35"/>
                    </a:lnTo>
                    <a:lnTo>
                      <a:pt x="106" y="25"/>
                    </a:lnTo>
                    <a:lnTo>
                      <a:pt x="100" y="17"/>
                    </a:lnTo>
                    <a:lnTo>
                      <a:pt x="95" y="10"/>
                    </a:lnTo>
                    <a:lnTo>
                      <a:pt x="88" y="5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5" y="4"/>
                    </a:lnTo>
                    <a:lnTo>
                      <a:pt x="55" y="8"/>
                    </a:lnTo>
                    <a:lnTo>
                      <a:pt x="49" y="12"/>
                    </a:lnTo>
                    <a:lnTo>
                      <a:pt x="47" y="15"/>
                    </a:lnTo>
                    <a:lnTo>
                      <a:pt x="50" y="17"/>
                    </a:lnTo>
                    <a:lnTo>
                      <a:pt x="52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60" y="17"/>
                    </a:lnTo>
                    <a:lnTo>
                      <a:pt x="66" y="15"/>
                    </a:lnTo>
                    <a:lnTo>
                      <a:pt x="70" y="13"/>
                    </a:lnTo>
                    <a:lnTo>
                      <a:pt x="73" y="12"/>
                    </a:lnTo>
                    <a:lnTo>
                      <a:pt x="76" y="15"/>
                    </a:lnTo>
                    <a:lnTo>
                      <a:pt x="83" y="24"/>
                    </a:lnTo>
                    <a:lnTo>
                      <a:pt x="89" y="37"/>
                    </a:lnTo>
                    <a:lnTo>
                      <a:pt x="88" y="50"/>
                    </a:lnTo>
                    <a:lnTo>
                      <a:pt x="80" y="53"/>
                    </a:lnTo>
                    <a:lnTo>
                      <a:pt x="69" y="58"/>
                    </a:lnTo>
                    <a:lnTo>
                      <a:pt x="58" y="61"/>
                    </a:lnTo>
                    <a:lnTo>
                      <a:pt x="45" y="66"/>
                    </a:lnTo>
                    <a:lnTo>
                      <a:pt x="32" y="70"/>
                    </a:lnTo>
                    <a:lnTo>
                      <a:pt x="23" y="73"/>
                    </a:lnTo>
                    <a:lnTo>
                      <a:pt x="16" y="75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0"/>
                    </a:lnTo>
                    <a:lnTo>
                      <a:pt x="11" y="67"/>
                    </a:lnTo>
                    <a:lnTo>
                      <a:pt x="6" y="66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7" y="92"/>
                    </a:lnTo>
                    <a:lnTo>
                      <a:pt x="11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2" name="Freeform 6"/>
              <p:cNvSpPr>
                <a:spLocks/>
              </p:cNvSpPr>
              <p:nvPr/>
            </p:nvSpPr>
            <p:spPr bwMode="auto">
              <a:xfrm rot="3406287">
                <a:off x="5248" y="3037"/>
                <a:ext cx="316" cy="165"/>
              </a:xfrm>
              <a:custGeom>
                <a:avLst/>
                <a:gdLst>
                  <a:gd name="T0" fmla="*/ 1 w 595"/>
                  <a:gd name="T1" fmla="*/ 4 h 234"/>
                  <a:gd name="T2" fmla="*/ 1 w 595"/>
                  <a:gd name="T3" fmla="*/ 4 h 234"/>
                  <a:gd name="T4" fmla="*/ 1 w 595"/>
                  <a:gd name="T5" fmla="*/ 3 h 234"/>
                  <a:gd name="T6" fmla="*/ 1 w 595"/>
                  <a:gd name="T7" fmla="*/ 2 h 234"/>
                  <a:gd name="T8" fmla="*/ 1 w 595"/>
                  <a:gd name="T9" fmla="*/ 2 h 234"/>
                  <a:gd name="T10" fmla="*/ 1 w 595"/>
                  <a:gd name="T11" fmla="*/ 1 h 234"/>
                  <a:gd name="T12" fmla="*/ 1 w 595"/>
                  <a:gd name="T13" fmla="*/ 1 h 234"/>
                  <a:gd name="T14" fmla="*/ 1 w 595"/>
                  <a:gd name="T15" fmla="*/ 1 h 234"/>
                  <a:gd name="T16" fmla="*/ 1 w 595"/>
                  <a:gd name="T17" fmla="*/ 1 h 234"/>
                  <a:gd name="T18" fmla="*/ 1 w 595"/>
                  <a:gd name="T19" fmla="*/ 1 h 234"/>
                  <a:gd name="T20" fmla="*/ 1 w 595"/>
                  <a:gd name="T21" fmla="*/ 1 h 234"/>
                  <a:gd name="T22" fmla="*/ 1 w 595"/>
                  <a:gd name="T23" fmla="*/ 1 h 234"/>
                  <a:gd name="T24" fmla="*/ 1 w 595"/>
                  <a:gd name="T25" fmla="*/ 1 h 234"/>
                  <a:gd name="T26" fmla="*/ 1 w 595"/>
                  <a:gd name="T27" fmla="*/ 1 h 234"/>
                  <a:gd name="T28" fmla="*/ 1 w 595"/>
                  <a:gd name="T29" fmla="*/ 2 h 234"/>
                  <a:gd name="T30" fmla="*/ 1 w 595"/>
                  <a:gd name="T31" fmla="*/ 3 h 234"/>
                  <a:gd name="T32" fmla="*/ 1 w 595"/>
                  <a:gd name="T33" fmla="*/ 3 h 234"/>
                  <a:gd name="T34" fmla="*/ 1 w 595"/>
                  <a:gd name="T35" fmla="*/ 3 h 234"/>
                  <a:gd name="T36" fmla="*/ 1 w 595"/>
                  <a:gd name="T37" fmla="*/ 4 h 234"/>
                  <a:gd name="T38" fmla="*/ 1 w 595"/>
                  <a:gd name="T39" fmla="*/ 4 h 234"/>
                  <a:gd name="T40" fmla="*/ 1 w 595"/>
                  <a:gd name="T41" fmla="*/ 4 h 234"/>
                  <a:gd name="T42" fmla="*/ 1 w 595"/>
                  <a:gd name="T43" fmla="*/ 5 h 234"/>
                  <a:gd name="T44" fmla="*/ 1 w 595"/>
                  <a:gd name="T45" fmla="*/ 5 h 234"/>
                  <a:gd name="T46" fmla="*/ 1 w 595"/>
                  <a:gd name="T47" fmla="*/ 5 h 234"/>
                  <a:gd name="T48" fmla="*/ 1 w 595"/>
                  <a:gd name="T49" fmla="*/ 5 h 234"/>
                  <a:gd name="T50" fmla="*/ 1 w 595"/>
                  <a:gd name="T51" fmla="*/ 5 h 234"/>
                  <a:gd name="T52" fmla="*/ 1 w 595"/>
                  <a:gd name="T53" fmla="*/ 4 h 234"/>
                  <a:gd name="T54" fmla="*/ 1 w 595"/>
                  <a:gd name="T55" fmla="*/ 4 h 234"/>
                  <a:gd name="T56" fmla="*/ 1 w 595"/>
                  <a:gd name="T57" fmla="*/ 4 h 234"/>
                  <a:gd name="T58" fmla="*/ 1 w 595"/>
                  <a:gd name="T59" fmla="*/ 4 h 234"/>
                  <a:gd name="T60" fmla="*/ 1 w 595"/>
                  <a:gd name="T61" fmla="*/ 4 h 234"/>
                  <a:gd name="T62" fmla="*/ 1 w 595"/>
                  <a:gd name="T63" fmla="*/ 4 h 234"/>
                  <a:gd name="T64" fmla="*/ 1 w 595"/>
                  <a:gd name="T65" fmla="*/ 3 h 234"/>
                  <a:gd name="T66" fmla="*/ 1 w 595"/>
                  <a:gd name="T67" fmla="*/ 3 h 234"/>
                  <a:gd name="T68" fmla="*/ 1 w 595"/>
                  <a:gd name="T69" fmla="*/ 3 h 234"/>
                  <a:gd name="T70" fmla="*/ 1 w 595"/>
                  <a:gd name="T71" fmla="*/ 2 h 234"/>
                  <a:gd name="T72" fmla="*/ 1 w 595"/>
                  <a:gd name="T73" fmla="*/ 1 h 234"/>
                  <a:gd name="T74" fmla="*/ 1 w 595"/>
                  <a:gd name="T75" fmla="*/ 1 h 234"/>
                  <a:gd name="T76" fmla="*/ 1 w 595"/>
                  <a:gd name="T77" fmla="*/ 1 h 234"/>
                  <a:gd name="T78" fmla="*/ 1 w 595"/>
                  <a:gd name="T79" fmla="*/ 1 h 234"/>
                  <a:gd name="T80" fmla="*/ 1 w 595"/>
                  <a:gd name="T81" fmla="*/ 1 h 234"/>
                  <a:gd name="T82" fmla="*/ 1 w 595"/>
                  <a:gd name="T83" fmla="*/ 1 h 234"/>
                  <a:gd name="T84" fmla="*/ 1 w 595"/>
                  <a:gd name="T85" fmla="*/ 1 h 234"/>
                  <a:gd name="T86" fmla="*/ 1 w 595"/>
                  <a:gd name="T87" fmla="*/ 1 h 234"/>
                  <a:gd name="T88" fmla="*/ 1 w 595"/>
                  <a:gd name="T89" fmla="*/ 2 h 234"/>
                  <a:gd name="T90" fmla="*/ 1 w 595"/>
                  <a:gd name="T91" fmla="*/ 3 h 234"/>
                  <a:gd name="T92" fmla="*/ 1 w 595"/>
                  <a:gd name="T93" fmla="*/ 3 h 234"/>
                  <a:gd name="T94" fmla="*/ 1 w 595"/>
                  <a:gd name="T95" fmla="*/ 4 h 234"/>
                  <a:gd name="T96" fmla="*/ 1 w 595"/>
                  <a:gd name="T97" fmla="*/ 4 h 234"/>
                  <a:gd name="T98" fmla="*/ 0 w 595"/>
                  <a:gd name="T99" fmla="*/ 5 h 234"/>
                  <a:gd name="T100" fmla="*/ 1 w 595"/>
                  <a:gd name="T101" fmla="*/ 5 h 234"/>
                  <a:gd name="T102" fmla="*/ 1 w 595"/>
                  <a:gd name="T103" fmla="*/ 4 h 2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234"/>
                  <a:gd name="T158" fmla="*/ 595 w 595"/>
                  <a:gd name="T159" fmla="*/ 234 h 2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234">
                    <a:moveTo>
                      <a:pt x="38" y="214"/>
                    </a:moveTo>
                    <a:lnTo>
                      <a:pt x="53" y="205"/>
                    </a:lnTo>
                    <a:lnTo>
                      <a:pt x="67" y="196"/>
                    </a:lnTo>
                    <a:lnTo>
                      <a:pt x="81" y="186"/>
                    </a:lnTo>
                    <a:lnTo>
                      <a:pt x="96" y="176"/>
                    </a:lnTo>
                    <a:lnTo>
                      <a:pt x="110" y="166"/>
                    </a:lnTo>
                    <a:lnTo>
                      <a:pt x="123" y="157"/>
                    </a:lnTo>
                    <a:lnTo>
                      <a:pt x="137" y="147"/>
                    </a:lnTo>
                    <a:lnTo>
                      <a:pt x="151" y="137"/>
                    </a:lnTo>
                    <a:lnTo>
                      <a:pt x="165" y="127"/>
                    </a:lnTo>
                    <a:lnTo>
                      <a:pt x="180" y="118"/>
                    </a:lnTo>
                    <a:lnTo>
                      <a:pt x="194" y="109"/>
                    </a:lnTo>
                    <a:lnTo>
                      <a:pt x="209" y="101"/>
                    </a:lnTo>
                    <a:lnTo>
                      <a:pt x="222" y="91"/>
                    </a:lnTo>
                    <a:lnTo>
                      <a:pt x="237" y="83"/>
                    </a:lnTo>
                    <a:lnTo>
                      <a:pt x="252" y="75"/>
                    </a:lnTo>
                    <a:lnTo>
                      <a:pt x="269" y="68"/>
                    </a:lnTo>
                    <a:lnTo>
                      <a:pt x="280" y="64"/>
                    </a:lnTo>
                    <a:lnTo>
                      <a:pt x="292" y="58"/>
                    </a:lnTo>
                    <a:lnTo>
                      <a:pt x="303" y="53"/>
                    </a:lnTo>
                    <a:lnTo>
                      <a:pt x="315" y="49"/>
                    </a:lnTo>
                    <a:lnTo>
                      <a:pt x="326" y="44"/>
                    </a:lnTo>
                    <a:lnTo>
                      <a:pt x="338" y="41"/>
                    </a:lnTo>
                    <a:lnTo>
                      <a:pt x="349" y="36"/>
                    </a:lnTo>
                    <a:lnTo>
                      <a:pt x="362" y="33"/>
                    </a:lnTo>
                    <a:lnTo>
                      <a:pt x="373" y="30"/>
                    </a:lnTo>
                    <a:lnTo>
                      <a:pt x="385" y="27"/>
                    </a:lnTo>
                    <a:lnTo>
                      <a:pt x="396" y="25"/>
                    </a:lnTo>
                    <a:lnTo>
                      <a:pt x="409" y="22"/>
                    </a:lnTo>
                    <a:lnTo>
                      <a:pt x="421" y="20"/>
                    </a:lnTo>
                    <a:lnTo>
                      <a:pt x="433" y="19"/>
                    </a:lnTo>
                    <a:lnTo>
                      <a:pt x="445" y="18"/>
                    </a:lnTo>
                    <a:lnTo>
                      <a:pt x="457" y="18"/>
                    </a:lnTo>
                    <a:lnTo>
                      <a:pt x="474" y="18"/>
                    </a:lnTo>
                    <a:lnTo>
                      <a:pt x="490" y="18"/>
                    </a:lnTo>
                    <a:lnTo>
                      <a:pt x="507" y="20"/>
                    </a:lnTo>
                    <a:lnTo>
                      <a:pt x="523" y="23"/>
                    </a:lnTo>
                    <a:lnTo>
                      <a:pt x="539" y="29"/>
                    </a:lnTo>
                    <a:lnTo>
                      <a:pt x="553" y="37"/>
                    </a:lnTo>
                    <a:lnTo>
                      <a:pt x="566" y="49"/>
                    </a:lnTo>
                    <a:lnTo>
                      <a:pt x="576" y="63"/>
                    </a:lnTo>
                    <a:lnTo>
                      <a:pt x="575" y="75"/>
                    </a:lnTo>
                    <a:lnTo>
                      <a:pt x="568" y="87"/>
                    </a:lnTo>
                    <a:lnTo>
                      <a:pt x="560" y="96"/>
                    </a:lnTo>
                    <a:lnTo>
                      <a:pt x="551" y="103"/>
                    </a:lnTo>
                    <a:lnTo>
                      <a:pt x="540" y="110"/>
                    </a:lnTo>
                    <a:lnTo>
                      <a:pt x="528" y="114"/>
                    </a:lnTo>
                    <a:lnTo>
                      <a:pt x="516" y="119"/>
                    </a:lnTo>
                    <a:lnTo>
                      <a:pt x="504" y="124"/>
                    </a:lnTo>
                    <a:lnTo>
                      <a:pt x="491" y="127"/>
                    </a:lnTo>
                    <a:lnTo>
                      <a:pt x="470" y="133"/>
                    </a:lnTo>
                    <a:lnTo>
                      <a:pt x="449" y="137"/>
                    </a:lnTo>
                    <a:lnTo>
                      <a:pt x="429" y="141"/>
                    </a:lnTo>
                    <a:lnTo>
                      <a:pt x="408" y="144"/>
                    </a:lnTo>
                    <a:lnTo>
                      <a:pt x="387" y="149"/>
                    </a:lnTo>
                    <a:lnTo>
                      <a:pt x="366" y="153"/>
                    </a:lnTo>
                    <a:lnTo>
                      <a:pt x="346" y="160"/>
                    </a:lnTo>
                    <a:lnTo>
                      <a:pt x="326" y="168"/>
                    </a:lnTo>
                    <a:lnTo>
                      <a:pt x="317" y="173"/>
                    </a:lnTo>
                    <a:lnTo>
                      <a:pt x="304" y="180"/>
                    </a:lnTo>
                    <a:lnTo>
                      <a:pt x="290" y="188"/>
                    </a:lnTo>
                    <a:lnTo>
                      <a:pt x="278" y="197"/>
                    </a:lnTo>
                    <a:lnTo>
                      <a:pt x="270" y="206"/>
                    </a:lnTo>
                    <a:lnTo>
                      <a:pt x="267" y="216"/>
                    </a:lnTo>
                    <a:lnTo>
                      <a:pt x="274" y="224"/>
                    </a:lnTo>
                    <a:lnTo>
                      <a:pt x="292" y="229"/>
                    </a:lnTo>
                    <a:lnTo>
                      <a:pt x="298" y="231"/>
                    </a:lnTo>
                    <a:lnTo>
                      <a:pt x="305" y="232"/>
                    </a:lnTo>
                    <a:lnTo>
                      <a:pt x="310" y="233"/>
                    </a:lnTo>
                    <a:lnTo>
                      <a:pt x="316" y="233"/>
                    </a:lnTo>
                    <a:lnTo>
                      <a:pt x="320" y="234"/>
                    </a:lnTo>
                    <a:lnTo>
                      <a:pt x="325" y="234"/>
                    </a:lnTo>
                    <a:lnTo>
                      <a:pt x="330" y="234"/>
                    </a:lnTo>
                    <a:lnTo>
                      <a:pt x="334" y="234"/>
                    </a:lnTo>
                    <a:lnTo>
                      <a:pt x="339" y="233"/>
                    </a:lnTo>
                    <a:lnTo>
                      <a:pt x="341" y="231"/>
                    </a:lnTo>
                    <a:lnTo>
                      <a:pt x="343" y="228"/>
                    </a:lnTo>
                    <a:lnTo>
                      <a:pt x="345" y="224"/>
                    </a:lnTo>
                    <a:lnTo>
                      <a:pt x="343" y="220"/>
                    </a:lnTo>
                    <a:lnTo>
                      <a:pt x="340" y="218"/>
                    </a:lnTo>
                    <a:lnTo>
                      <a:pt x="335" y="216"/>
                    </a:lnTo>
                    <a:lnTo>
                      <a:pt x="334" y="216"/>
                    </a:lnTo>
                    <a:lnTo>
                      <a:pt x="330" y="216"/>
                    </a:lnTo>
                    <a:lnTo>
                      <a:pt x="325" y="216"/>
                    </a:lnTo>
                    <a:lnTo>
                      <a:pt x="319" y="216"/>
                    </a:lnTo>
                    <a:lnTo>
                      <a:pt x="313" y="216"/>
                    </a:lnTo>
                    <a:lnTo>
                      <a:pt x="308" y="216"/>
                    </a:lnTo>
                    <a:lnTo>
                      <a:pt x="303" y="214"/>
                    </a:lnTo>
                    <a:lnTo>
                      <a:pt x="300" y="211"/>
                    </a:lnTo>
                    <a:lnTo>
                      <a:pt x="298" y="206"/>
                    </a:lnTo>
                    <a:lnTo>
                      <a:pt x="307" y="194"/>
                    </a:lnTo>
                    <a:lnTo>
                      <a:pt x="317" y="185"/>
                    </a:lnTo>
                    <a:lnTo>
                      <a:pt x="328" y="176"/>
                    </a:lnTo>
                    <a:lnTo>
                      <a:pt x="343" y="170"/>
                    </a:lnTo>
                    <a:lnTo>
                      <a:pt x="360" y="164"/>
                    </a:lnTo>
                    <a:lnTo>
                      <a:pt x="377" y="160"/>
                    </a:lnTo>
                    <a:lnTo>
                      <a:pt x="395" y="157"/>
                    </a:lnTo>
                    <a:lnTo>
                      <a:pt x="415" y="153"/>
                    </a:lnTo>
                    <a:lnTo>
                      <a:pt x="436" y="151"/>
                    </a:lnTo>
                    <a:lnTo>
                      <a:pt x="456" y="148"/>
                    </a:lnTo>
                    <a:lnTo>
                      <a:pt x="476" y="144"/>
                    </a:lnTo>
                    <a:lnTo>
                      <a:pt x="497" y="140"/>
                    </a:lnTo>
                    <a:lnTo>
                      <a:pt x="516" y="134"/>
                    </a:lnTo>
                    <a:lnTo>
                      <a:pt x="536" y="127"/>
                    </a:lnTo>
                    <a:lnTo>
                      <a:pt x="554" y="119"/>
                    </a:lnTo>
                    <a:lnTo>
                      <a:pt x="572" y="109"/>
                    </a:lnTo>
                    <a:lnTo>
                      <a:pt x="583" y="99"/>
                    </a:lnTo>
                    <a:lnTo>
                      <a:pt x="590" y="90"/>
                    </a:lnTo>
                    <a:lnTo>
                      <a:pt x="593" y="81"/>
                    </a:lnTo>
                    <a:lnTo>
                      <a:pt x="595" y="73"/>
                    </a:lnTo>
                    <a:lnTo>
                      <a:pt x="593" y="65"/>
                    </a:lnTo>
                    <a:lnTo>
                      <a:pt x="592" y="59"/>
                    </a:lnTo>
                    <a:lnTo>
                      <a:pt x="591" y="56"/>
                    </a:lnTo>
                    <a:lnTo>
                      <a:pt x="590" y="55"/>
                    </a:lnTo>
                    <a:lnTo>
                      <a:pt x="578" y="38"/>
                    </a:lnTo>
                    <a:lnTo>
                      <a:pt x="565" y="26"/>
                    </a:lnTo>
                    <a:lnTo>
                      <a:pt x="548" y="17"/>
                    </a:lnTo>
                    <a:lnTo>
                      <a:pt x="531" y="10"/>
                    </a:lnTo>
                    <a:lnTo>
                      <a:pt x="512" y="4"/>
                    </a:lnTo>
                    <a:lnTo>
                      <a:pt x="493" y="2"/>
                    </a:lnTo>
                    <a:lnTo>
                      <a:pt x="474" y="0"/>
                    </a:lnTo>
                    <a:lnTo>
                      <a:pt x="455" y="0"/>
                    </a:lnTo>
                    <a:lnTo>
                      <a:pt x="433" y="2"/>
                    </a:lnTo>
                    <a:lnTo>
                      <a:pt x="413" y="5"/>
                    </a:lnTo>
                    <a:lnTo>
                      <a:pt x="392" y="8"/>
                    </a:lnTo>
                    <a:lnTo>
                      <a:pt x="370" y="13"/>
                    </a:lnTo>
                    <a:lnTo>
                      <a:pt x="349" y="19"/>
                    </a:lnTo>
                    <a:lnTo>
                      <a:pt x="328" y="26"/>
                    </a:lnTo>
                    <a:lnTo>
                      <a:pt x="309" y="34"/>
                    </a:lnTo>
                    <a:lnTo>
                      <a:pt x="288" y="42"/>
                    </a:lnTo>
                    <a:lnTo>
                      <a:pt x="271" y="50"/>
                    </a:lnTo>
                    <a:lnTo>
                      <a:pt x="254" y="58"/>
                    </a:lnTo>
                    <a:lnTo>
                      <a:pt x="236" y="66"/>
                    </a:lnTo>
                    <a:lnTo>
                      <a:pt x="220" y="75"/>
                    </a:lnTo>
                    <a:lnTo>
                      <a:pt x="204" y="84"/>
                    </a:lnTo>
                    <a:lnTo>
                      <a:pt x="188" y="95"/>
                    </a:lnTo>
                    <a:lnTo>
                      <a:pt x="173" y="105"/>
                    </a:lnTo>
                    <a:lnTo>
                      <a:pt x="157" y="115"/>
                    </a:lnTo>
                    <a:lnTo>
                      <a:pt x="142" y="126"/>
                    </a:lnTo>
                    <a:lnTo>
                      <a:pt x="127" y="136"/>
                    </a:lnTo>
                    <a:lnTo>
                      <a:pt x="111" y="148"/>
                    </a:lnTo>
                    <a:lnTo>
                      <a:pt x="96" y="159"/>
                    </a:lnTo>
                    <a:lnTo>
                      <a:pt x="81" y="171"/>
                    </a:lnTo>
                    <a:lnTo>
                      <a:pt x="65" y="182"/>
                    </a:lnTo>
                    <a:lnTo>
                      <a:pt x="50" y="195"/>
                    </a:lnTo>
                    <a:lnTo>
                      <a:pt x="33" y="206"/>
                    </a:lnTo>
                    <a:lnTo>
                      <a:pt x="25" y="212"/>
                    </a:lnTo>
                    <a:lnTo>
                      <a:pt x="17" y="217"/>
                    </a:lnTo>
                    <a:lnTo>
                      <a:pt x="9" y="221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6" y="228"/>
                    </a:lnTo>
                    <a:lnTo>
                      <a:pt x="12" y="228"/>
                    </a:lnTo>
                    <a:lnTo>
                      <a:pt x="16" y="226"/>
                    </a:lnTo>
                    <a:lnTo>
                      <a:pt x="22" y="224"/>
                    </a:lnTo>
                    <a:lnTo>
                      <a:pt x="28" y="220"/>
                    </a:lnTo>
                    <a:lnTo>
                      <a:pt x="33" y="218"/>
                    </a:lnTo>
                    <a:lnTo>
                      <a:pt x="38" y="2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 rot="3406287">
                <a:off x="5287" y="3174"/>
                <a:ext cx="100" cy="38"/>
              </a:xfrm>
              <a:custGeom>
                <a:avLst/>
                <a:gdLst>
                  <a:gd name="T0" fmla="*/ 1 w 188"/>
                  <a:gd name="T1" fmla="*/ 1 h 55"/>
                  <a:gd name="T2" fmla="*/ 1 w 188"/>
                  <a:gd name="T3" fmla="*/ 1 h 55"/>
                  <a:gd name="T4" fmla="*/ 1 w 188"/>
                  <a:gd name="T5" fmla="*/ 1 h 55"/>
                  <a:gd name="T6" fmla="*/ 1 w 188"/>
                  <a:gd name="T7" fmla="*/ 1 h 55"/>
                  <a:gd name="T8" fmla="*/ 1 w 188"/>
                  <a:gd name="T9" fmla="*/ 1 h 55"/>
                  <a:gd name="T10" fmla="*/ 1 w 188"/>
                  <a:gd name="T11" fmla="*/ 1 h 55"/>
                  <a:gd name="T12" fmla="*/ 1 w 188"/>
                  <a:gd name="T13" fmla="*/ 1 h 55"/>
                  <a:gd name="T14" fmla="*/ 1 w 188"/>
                  <a:gd name="T15" fmla="*/ 1 h 55"/>
                  <a:gd name="T16" fmla="*/ 1 w 188"/>
                  <a:gd name="T17" fmla="*/ 1 h 55"/>
                  <a:gd name="T18" fmla="*/ 1 w 188"/>
                  <a:gd name="T19" fmla="*/ 1 h 55"/>
                  <a:gd name="T20" fmla="*/ 1 w 188"/>
                  <a:gd name="T21" fmla="*/ 1 h 55"/>
                  <a:gd name="T22" fmla="*/ 1 w 188"/>
                  <a:gd name="T23" fmla="*/ 1 h 55"/>
                  <a:gd name="T24" fmla="*/ 1 w 188"/>
                  <a:gd name="T25" fmla="*/ 0 h 55"/>
                  <a:gd name="T26" fmla="*/ 1 w 188"/>
                  <a:gd name="T27" fmla="*/ 1 h 55"/>
                  <a:gd name="T28" fmla="*/ 1 w 188"/>
                  <a:gd name="T29" fmla="*/ 1 h 55"/>
                  <a:gd name="T30" fmla="*/ 1 w 188"/>
                  <a:gd name="T31" fmla="*/ 1 h 55"/>
                  <a:gd name="T32" fmla="*/ 1 w 188"/>
                  <a:gd name="T33" fmla="*/ 1 h 55"/>
                  <a:gd name="T34" fmla="*/ 1 w 188"/>
                  <a:gd name="T35" fmla="*/ 1 h 55"/>
                  <a:gd name="T36" fmla="*/ 1 w 188"/>
                  <a:gd name="T37" fmla="*/ 1 h 55"/>
                  <a:gd name="T38" fmla="*/ 1 w 188"/>
                  <a:gd name="T39" fmla="*/ 1 h 55"/>
                  <a:gd name="T40" fmla="*/ 1 w 188"/>
                  <a:gd name="T41" fmla="*/ 1 h 55"/>
                  <a:gd name="T42" fmla="*/ 1 w 188"/>
                  <a:gd name="T43" fmla="*/ 1 h 55"/>
                  <a:gd name="T44" fmla="*/ 1 w 188"/>
                  <a:gd name="T45" fmla="*/ 1 h 55"/>
                  <a:gd name="T46" fmla="*/ 1 w 188"/>
                  <a:gd name="T47" fmla="*/ 1 h 55"/>
                  <a:gd name="T48" fmla="*/ 0 w 188"/>
                  <a:gd name="T49" fmla="*/ 1 h 55"/>
                  <a:gd name="T50" fmla="*/ 1 w 188"/>
                  <a:gd name="T51" fmla="*/ 1 h 55"/>
                  <a:gd name="T52" fmla="*/ 1 w 188"/>
                  <a:gd name="T53" fmla="*/ 1 h 55"/>
                  <a:gd name="T54" fmla="*/ 1 w 188"/>
                  <a:gd name="T55" fmla="*/ 1 h 55"/>
                  <a:gd name="T56" fmla="*/ 1 w 188"/>
                  <a:gd name="T57" fmla="*/ 1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55"/>
                  <a:gd name="T89" fmla="*/ 188 w 188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55">
                    <a:moveTo>
                      <a:pt x="9" y="55"/>
                    </a:moveTo>
                    <a:lnTo>
                      <a:pt x="32" y="49"/>
                    </a:lnTo>
                    <a:lnTo>
                      <a:pt x="57" y="43"/>
                    </a:lnTo>
                    <a:lnTo>
                      <a:pt x="83" y="38"/>
                    </a:lnTo>
                    <a:lnTo>
                      <a:pt x="109" y="31"/>
                    </a:lnTo>
                    <a:lnTo>
                      <a:pt x="133" y="25"/>
                    </a:lnTo>
                    <a:lnTo>
                      <a:pt x="155" y="19"/>
                    </a:lnTo>
                    <a:lnTo>
                      <a:pt x="173" y="13"/>
                    </a:lnTo>
                    <a:lnTo>
                      <a:pt x="187" y="8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3" y="1"/>
                    </a:lnTo>
                    <a:lnTo>
                      <a:pt x="178" y="0"/>
                    </a:lnTo>
                    <a:lnTo>
                      <a:pt x="158" y="1"/>
                    </a:lnTo>
                    <a:lnTo>
                      <a:pt x="138" y="4"/>
                    </a:lnTo>
                    <a:lnTo>
                      <a:pt x="118" y="8"/>
                    </a:lnTo>
                    <a:lnTo>
                      <a:pt x="98" y="13"/>
                    </a:lnTo>
                    <a:lnTo>
                      <a:pt x="79" y="19"/>
                    </a:lnTo>
                    <a:lnTo>
                      <a:pt x="59" y="25"/>
                    </a:lnTo>
                    <a:lnTo>
                      <a:pt x="40" y="32"/>
                    </a:lnTo>
                    <a:lnTo>
                      <a:pt x="20" y="39"/>
                    </a:lnTo>
                    <a:lnTo>
                      <a:pt x="14" y="42"/>
                    </a:lnTo>
                    <a:lnTo>
                      <a:pt x="7" y="48"/>
                    </a:lnTo>
                    <a:lnTo>
                      <a:pt x="3" y="51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4" name="Freeform 8"/>
              <p:cNvSpPr>
                <a:spLocks/>
              </p:cNvSpPr>
              <p:nvPr/>
            </p:nvSpPr>
            <p:spPr bwMode="auto">
              <a:xfrm rot="3406287">
                <a:off x="5204" y="3146"/>
                <a:ext cx="56" cy="178"/>
              </a:xfrm>
              <a:custGeom>
                <a:avLst/>
                <a:gdLst>
                  <a:gd name="T0" fmla="*/ 1 w 106"/>
                  <a:gd name="T1" fmla="*/ 2 h 252"/>
                  <a:gd name="T2" fmla="*/ 1 w 106"/>
                  <a:gd name="T3" fmla="*/ 3 h 252"/>
                  <a:gd name="T4" fmla="*/ 1 w 106"/>
                  <a:gd name="T5" fmla="*/ 3 h 252"/>
                  <a:gd name="T6" fmla="*/ 1 w 106"/>
                  <a:gd name="T7" fmla="*/ 4 h 252"/>
                  <a:gd name="T8" fmla="*/ 1 w 106"/>
                  <a:gd name="T9" fmla="*/ 4 h 252"/>
                  <a:gd name="T10" fmla="*/ 1 w 106"/>
                  <a:gd name="T11" fmla="*/ 4 h 252"/>
                  <a:gd name="T12" fmla="*/ 1 w 106"/>
                  <a:gd name="T13" fmla="*/ 4 h 252"/>
                  <a:gd name="T14" fmla="*/ 1 w 106"/>
                  <a:gd name="T15" fmla="*/ 5 h 252"/>
                  <a:gd name="T16" fmla="*/ 1 w 106"/>
                  <a:gd name="T17" fmla="*/ 6 h 252"/>
                  <a:gd name="T18" fmla="*/ 1 w 106"/>
                  <a:gd name="T19" fmla="*/ 6 h 252"/>
                  <a:gd name="T20" fmla="*/ 1 w 106"/>
                  <a:gd name="T21" fmla="*/ 6 h 252"/>
                  <a:gd name="T22" fmla="*/ 1 w 106"/>
                  <a:gd name="T23" fmla="*/ 6 h 252"/>
                  <a:gd name="T24" fmla="*/ 1 w 106"/>
                  <a:gd name="T25" fmla="*/ 6 h 252"/>
                  <a:gd name="T26" fmla="*/ 1 w 106"/>
                  <a:gd name="T27" fmla="*/ 6 h 252"/>
                  <a:gd name="T28" fmla="*/ 1 w 106"/>
                  <a:gd name="T29" fmla="*/ 6 h 252"/>
                  <a:gd name="T30" fmla="*/ 1 w 106"/>
                  <a:gd name="T31" fmla="*/ 6 h 252"/>
                  <a:gd name="T32" fmla="*/ 1 w 106"/>
                  <a:gd name="T33" fmla="*/ 6 h 252"/>
                  <a:gd name="T34" fmla="*/ 1 w 106"/>
                  <a:gd name="T35" fmla="*/ 5 h 252"/>
                  <a:gd name="T36" fmla="*/ 1 w 106"/>
                  <a:gd name="T37" fmla="*/ 4 h 252"/>
                  <a:gd name="T38" fmla="*/ 1 w 106"/>
                  <a:gd name="T39" fmla="*/ 4 h 252"/>
                  <a:gd name="T40" fmla="*/ 1 w 106"/>
                  <a:gd name="T41" fmla="*/ 4 h 252"/>
                  <a:gd name="T42" fmla="*/ 1 w 106"/>
                  <a:gd name="T43" fmla="*/ 3 h 252"/>
                  <a:gd name="T44" fmla="*/ 1 w 106"/>
                  <a:gd name="T45" fmla="*/ 3 h 252"/>
                  <a:gd name="T46" fmla="*/ 1 w 106"/>
                  <a:gd name="T47" fmla="*/ 3 h 252"/>
                  <a:gd name="T48" fmla="*/ 1 w 106"/>
                  <a:gd name="T49" fmla="*/ 2 h 252"/>
                  <a:gd name="T50" fmla="*/ 1 w 106"/>
                  <a:gd name="T51" fmla="*/ 2 h 252"/>
                  <a:gd name="T52" fmla="*/ 1 w 106"/>
                  <a:gd name="T53" fmla="*/ 1 h 252"/>
                  <a:gd name="T54" fmla="*/ 1 w 106"/>
                  <a:gd name="T55" fmla="*/ 1 h 252"/>
                  <a:gd name="T56" fmla="*/ 1 w 106"/>
                  <a:gd name="T57" fmla="*/ 1 h 252"/>
                  <a:gd name="T58" fmla="*/ 1 w 106"/>
                  <a:gd name="T59" fmla="*/ 1 h 252"/>
                  <a:gd name="T60" fmla="*/ 1 w 106"/>
                  <a:gd name="T61" fmla="*/ 1 h 252"/>
                  <a:gd name="T62" fmla="*/ 1 w 106"/>
                  <a:gd name="T63" fmla="*/ 1 h 252"/>
                  <a:gd name="T64" fmla="*/ 1 w 106"/>
                  <a:gd name="T65" fmla="*/ 0 h 252"/>
                  <a:gd name="T66" fmla="*/ 0 w 106"/>
                  <a:gd name="T67" fmla="*/ 1 h 252"/>
                  <a:gd name="T68" fmla="*/ 1 w 106"/>
                  <a:gd name="T69" fmla="*/ 1 h 252"/>
                  <a:gd name="T70" fmla="*/ 1 w 106"/>
                  <a:gd name="T71" fmla="*/ 1 h 252"/>
                  <a:gd name="T72" fmla="*/ 1 w 106"/>
                  <a:gd name="T73" fmla="*/ 1 h 252"/>
                  <a:gd name="T74" fmla="*/ 1 w 106"/>
                  <a:gd name="T75" fmla="*/ 1 h 252"/>
                  <a:gd name="T76" fmla="*/ 1 w 106"/>
                  <a:gd name="T77" fmla="*/ 1 h 252"/>
                  <a:gd name="T78" fmla="*/ 1 w 106"/>
                  <a:gd name="T79" fmla="*/ 2 h 252"/>
                  <a:gd name="T80" fmla="*/ 1 w 106"/>
                  <a:gd name="T81" fmla="*/ 2 h 2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"/>
                  <a:gd name="T124" fmla="*/ 0 h 252"/>
                  <a:gd name="T125" fmla="*/ 106 w 106"/>
                  <a:gd name="T126" fmla="*/ 252 h 2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" h="252">
                    <a:moveTo>
                      <a:pt x="48" y="109"/>
                    </a:moveTo>
                    <a:lnTo>
                      <a:pt x="54" y="127"/>
                    </a:lnTo>
                    <a:lnTo>
                      <a:pt x="58" y="144"/>
                    </a:lnTo>
                    <a:lnTo>
                      <a:pt x="62" y="161"/>
                    </a:lnTo>
                    <a:lnTo>
                      <a:pt x="65" y="178"/>
                    </a:lnTo>
                    <a:lnTo>
                      <a:pt x="70" y="196"/>
                    </a:lnTo>
                    <a:lnTo>
                      <a:pt x="75" y="213"/>
                    </a:lnTo>
                    <a:lnTo>
                      <a:pt x="80" y="230"/>
                    </a:lnTo>
                    <a:lnTo>
                      <a:pt x="87" y="246"/>
                    </a:lnTo>
                    <a:lnTo>
                      <a:pt x="89" y="250"/>
                    </a:lnTo>
                    <a:lnTo>
                      <a:pt x="92" y="251"/>
                    </a:lnTo>
                    <a:lnTo>
                      <a:pt x="95" y="252"/>
                    </a:lnTo>
                    <a:lnTo>
                      <a:pt x="100" y="252"/>
                    </a:lnTo>
                    <a:lnTo>
                      <a:pt x="103" y="250"/>
                    </a:lnTo>
                    <a:lnTo>
                      <a:pt x="104" y="246"/>
                    </a:lnTo>
                    <a:lnTo>
                      <a:pt x="106" y="243"/>
                    </a:lnTo>
                    <a:lnTo>
                      <a:pt x="104" y="239"/>
                    </a:lnTo>
                    <a:lnTo>
                      <a:pt x="99" y="222"/>
                    </a:lnTo>
                    <a:lnTo>
                      <a:pt x="94" y="205"/>
                    </a:lnTo>
                    <a:lnTo>
                      <a:pt x="89" y="188"/>
                    </a:lnTo>
                    <a:lnTo>
                      <a:pt x="86" y="170"/>
                    </a:lnTo>
                    <a:lnTo>
                      <a:pt x="81" y="153"/>
                    </a:lnTo>
                    <a:lnTo>
                      <a:pt x="77" y="136"/>
                    </a:lnTo>
                    <a:lnTo>
                      <a:pt x="71" y="119"/>
                    </a:lnTo>
                    <a:lnTo>
                      <a:pt x="65" y="101"/>
                    </a:lnTo>
                    <a:lnTo>
                      <a:pt x="60" y="86"/>
                    </a:lnTo>
                    <a:lnTo>
                      <a:pt x="53" y="71"/>
                    </a:lnTo>
                    <a:lnTo>
                      <a:pt x="45" y="55"/>
                    </a:lnTo>
                    <a:lnTo>
                      <a:pt x="35" y="40"/>
                    </a:lnTo>
                    <a:lnTo>
                      <a:pt x="27" y="25"/>
                    </a:lnTo>
                    <a:lnTo>
                      <a:pt x="18" y="14"/>
                    </a:lnTo>
                    <a:lnTo>
                      <a:pt x="10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7" y="27"/>
                    </a:lnTo>
                    <a:lnTo>
                      <a:pt x="15" y="43"/>
                    </a:lnTo>
                    <a:lnTo>
                      <a:pt x="24" y="59"/>
                    </a:lnTo>
                    <a:lnTo>
                      <a:pt x="33" y="77"/>
                    </a:lnTo>
                    <a:lnTo>
                      <a:pt x="42" y="94"/>
                    </a:lnTo>
                    <a:lnTo>
                      <a:pt x="48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 rot="3406287">
                <a:off x="5290" y="3216"/>
                <a:ext cx="60" cy="148"/>
              </a:xfrm>
              <a:custGeom>
                <a:avLst/>
                <a:gdLst>
                  <a:gd name="T0" fmla="*/ 1 w 110"/>
                  <a:gd name="T1" fmla="*/ 1 h 208"/>
                  <a:gd name="T2" fmla="*/ 1 w 110"/>
                  <a:gd name="T3" fmla="*/ 1 h 208"/>
                  <a:gd name="T4" fmla="*/ 1 w 110"/>
                  <a:gd name="T5" fmla="*/ 2 h 208"/>
                  <a:gd name="T6" fmla="*/ 1 w 110"/>
                  <a:gd name="T7" fmla="*/ 3 h 208"/>
                  <a:gd name="T8" fmla="*/ 1 w 110"/>
                  <a:gd name="T9" fmla="*/ 3 h 208"/>
                  <a:gd name="T10" fmla="*/ 1 w 110"/>
                  <a:gd name="T11" fmla="*/ 4 h 208"/>
                  <a:gd name="T12" fmla="*/ 1 w 110"/>
                  <a:gd name="T13" fmla="*/ 4 h 208"/>
                  <a:gd name="T14" fmla="*/ 1 w 110"/>
                  <a:gd name="T15" fmla="*/ 4 h 208"/>
                  <a:gd name="T16" fmla="*/ 1 w 110"/>
                  <a:gd name="T17" fmla="*/ 5 h 208"/>
                  <a:gd name="T18" fmla="*/ 1 w 110"/>
                  <a:gd name="T19" fmla="*/ 5 h 208"/>
                  <a:gd name="T20" fmla="*/ 1 w 110"/>
                  <a:gd name="T21" fmla="*/ 5 h 208"/>
                  <a:gd name="T22" fmla="*/ 1 w 110"/>
                  <a:gd name="T23" fmla="*/ 5 h 208"/>
                  <a:gd name="T24" fmla="*/ 1 w 110"/>
                  <a:gd name="T25" fmla="*/ 5 h 208"/>
                  <a:gd name="T26" fmla="*/ 1 w 110"/>
                  <a:gd name="T27" fmla="*/ 5 h 208"/>
                  <a:gd name="T28" fmla="*/ 1 w 110"/>
                  <a:gd name="T29" fmla="*/ 5 h 208"/>
                  <a:gd name="T30" fmla="*/ 1 w 110"/>
                  <a:gd name="T31" fmla="*/ 5 h 208"/>
                  <a:gd name="T32" fmla="*/ 1 w 110"/>
                  <a:gd name="T33" fmla="*/ 5 h 208"/>
                  <a:gd name="T34" fmla="*/ 1 w 110"/>
                  <a:gd name="T35" fmla="*/ 4 h 208"/>
                  <a:gd name="T36" fmla="*/ 1 w 110"/>
                  <a:gd name="T37" fmla="*/ 3 h 208"/>
                  <a:gd name="T38" fmla="*/ 1 w 110"/>
                  <a:gd name="T39" fmla="*/ 3 h 208"/>
                  <a:gd name="T40" fmla="*/ 1 w 110"/>
                  <a:gd name="T41" fmla="*/ 2 h 208"/>
                  <a:gd name="T42" fmla="*/ 1 w 110"/>
                  <a:gd name="T43" fmla="*/ 1 h 208"/>
                  <a:gd name="T44" fmla="*/ 1 w 110"/>
                  <a:gd name="T45" fmla="*/ 1 h 208"/>
                  <a:gd name="T46" fmla="*/ 1 w 110"/>
                  <a:gd name="T47" fmla="*/ 1 h 208"/>
                  <a:gd name="T48" fmla="*/ 1 w 110"/>
                  <a:gd name="T49" fmla="*/ 0 h 208"/>
                  <a:gd name="T50" fmla="*/ 0 w 110"/>
                  <a:gd name="T51" fmla="*/ 1 h 208"/>
                  <a:gd name="T52" fmla="*/ 1 w 110"/>
                  <a:gd name="T53" fmla="*/ 1 h 208"/>
                  <a:gd name="T54" fmla="*/ 1 w 110"/>
                  <a:gd name="T55" fmla="*/ 1 h 208"/>
                  <a:gd name="T56" fmla="*/ 1 w 110"/>
                  <a:gd name="T57" fmla="*/ 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0"/>
                  <a:gd name="T88" fmla="*/ 0 h 208"/>
                  <a:gd name="T89" fmla="*/ 110 w 110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0" h="208">
                    <a:moveTo>
                      <a:pt x="11" y="39"/>
                    </a:moveTo>
                    <a:lnTo>
                      <a:pt x="21" y="60"/>
                    </a:lnTo>
                    <a:lnTo>
                      <a:pt x="32" y="79"/>
                    </a:lnTo>
                    <a:lnTo>
                      <a:pt x="43" y="100"/>
                    </a:lnTo>
                    <a:lnTo>
                      <a:pt x="54" y="119"/>
                    </a:lnTo>
                    <a:lnTo>
                      <a:pt x="64" y="140"/>
                    </a:lnTo>
                    <a:lnTo>
                      <a:pt x="74" y="160"/>
                    </a:lnTo>
                    <a:lnTo>
                      <a:pt x="84" y="182"/>
                    </a:lnTo>
                    <a:lnTo>
                      <a:pt x="92" y="202"/>
                    </a:lnTo>
                    <a:lnTo>
                      <a:pt x="94" y="206"/>
                    </a:lnTo>
                    <a:lnTo>
                      <a:pt x="96" y="207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8" y="206"/>
                    </a:lnTo>
                    <a:lnTo>
                      <a:pt x="109" y="202"/>
                    </a:lnTo>
                    <a:lnTo>
                      <a:pt x="110" y="199"/>
                    </a:lnTo>
                    <a:lnTo>
                      <a:pt x="109" y="195"/>
                    </a:lnTo>
                    <a:lnTo>
                      <a:pt x="100" y="167"/>
                    </a:lnTo>
                    <a:lnTo>
                      <a:pt x="86" y="136"/>
                    </a:lnTo>
                    <a:lnTo>
                      <a:pt x="70" y="103"/>
                    </a:lnTo>
                    <a:lnTo>
                      <a:pt x="53" y="73"/>
                    </a:lnTo>
                    <a:lnTo>
                      <a:pt x="36" y="46"/>
                    </a:lnTo>
                    <a:lnTo>
                      <a:pt x="21" y="24"/>
                    </a:lnTo>
                    <a:lnTo>
                      <a:pt x="10" y="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14"/>
                    </a:lnTo>
                    <a:lnTo>
                      <a:pt x="7" y="27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 rot="3406287">
                <a:off x="5196" y="3321"/>
                <a:ext cx="71" cy="44"/>
              </a:xfrm>
              <a:custGeom>
                <a:avLst/>
                <a:gdLst>
                  <a:gd name="T0" fmla="*/ 1 w 135"/>
                  <a:gd name="T1" fmla="*/ 1 h 64"/>
                  <a:gd name="T2" fmla="*/ 1 w 135"/>
                  <a:gd name="T3" fmla="*/ 1 h 64"/>
                  <a:gd name="T4" fmla="*/ 1 w 135"/>
                  <a:gd name="T5" fmla="*/ 1 h 64"/>
                  <a:gd name="T6" fmla="*/ 1 w 135"/>
                  <a:gd name="T7" fmla="*/ 1 h 64"/>
                  <a:gd name="T8" fmla="*/ 1 w 135"/>
                  <a:gd name="T9" fmla="*/ 1 h 64"/>
                  <a:gd name="T10" fmla="*/ 1 w 135"/>
                  <a:gd name="T11" fmla="*/ 1 h 64"/>
                  <a:gd name="T12" fmla="*/ 1 w 135"/>
                  <a:gd name="T13" fmla="*/ 1 h 64"/>
                  <a:gd name="T14" fmla="*/ 1 w 135"/>
                  <a:gd name="T15" fmla="*/ 1 h 64"/>
                  <a:gd name="T16" fmla="*/ 1 w 135"/>
                  <a:gd name="T17" fmla="*/ 1 h 64"/>
                  <a:gd name="T18" fmla="*/ 1 w 135"/>
                  <a:gd name="T19" fmla="*/ 0 h 64"/>
                  <a:gd name="T20" fmla="*/ 1 w 135"/>
                  <a:gd name="T21" fmla="*/ 1 h 64"/>
                  <a:gd name="T22" fmla="*/ 1 w 135"/>
                  <a:gd name="T23" fmla="*/ 1 h 64"/>
                  <a:gd name="T24" fmla="*/ 1 w 135"/>
                  <a:gd name="T25" fmla="*/ 1 h 64"/>
                  <a:gd name="T26" fmla="*/ 1 w 135"/>
                  <a:gd name="T27" fmla="*/ 1 h 64"/>
                  <a:gd name="T28" fmla="*/ 1 w 135"/>
                  <a:gd name="T29" fmla="*/ 1 h 64"/>
                  <a:gd name="T30" fmla="*/ 1 w 135"/>
                  <a:gd name="T31" fmla="*/ 1 h 64"/>
                  <a:gd name="T32" fmla="*/ 0 w 135"/>
                  <a:gd name="T33" fmla="*/ 1 h 64"/>
                  <a:gd name="T34" fmla="*/ 1 w 135"/>
                  <a:gd name="T35" fmla="*/ 1 h 64"/>
                  <a:gd name="T36" fmla="*/ 1 w 135"/>
                  <a:gd name="T37" fmla="*/ 1 h 64"/>
                  <a:gd name="T38" fmla="*/ 1 w 135"/>
                  <a:gd name="T39" fmla="*/ 1 h 64"/>
                  <a:gd name="T40" fmla="*/ 1 w 135"/>
                  <a:gd name="T41" fmla="*/ 1 h 64"/>
                  <a:gd name="T42" fmla="*/ 1 w 135"/>
                  <a:gd name="T43" fmla="*/ 1 h 64"/>
                  <a:gd name="T44" fmla="*/ 1 w 135"/>
                  <a:gd name="T45" fmla="*/ 1 h 64"/>
                  <a:gd name="T46" fmla="*/ 1 w 135"/>
                  <a:gd name="T47" fmla="*/ 1 h 64"/>
                  <a:gd name="T48" fmla="*/ 1 w 135"/>
                  <a:gd name="T49" fmla="*/ 1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5"/>
                  <a:gd name="T76" fmla="*/ 0 h 64"/>
                  <a:gd name="T77" fmla="*/ 135 w 135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5" h="64">
                    <a:moveTo>
                      <a:pt x="125" y="21"/>
                    </a:moveTo>
                    <a:lnTo>
                      <a:pt x="129" y="20"/>
                    </a:lnTo>
                    <a:lnTo>
                      <a:pt x="132" y="18"/>
                    </a:lnTo>
                    <a:lnTo>
                      <a:pt x="134" y="14"/>
                    </a:lnTo>
                    <a:lnTo>
                      <a:pt x="135" y="11"/>
                    </a:lnTo>
                    <a:lnTo>
                      <a:pt x="134" y="7"/>
                    </a:lnTo>
                    <a:lnTo>
                      <a:pt x="132" y="4"/>
                    </a:lnTo>
                    <a:lnTo>
                      <a:pt x="129" y="3"/>
                    </a:lnTo>
                    <a:lnTo>
                      <a:pt x="124" y="2"/>
                    </a:lnTo>
                    <a:lnTo>
                      <a:pt x="108" y="0"/>
                    </a:lnTo>
                    <a:lnTo>
                      <a:pt x="91" y="4"/>
                    </a:lnTo>
                    <a:lnTo>
                      <a:pt x="72" y="11"/>
                    </a:lnTo>
                    <a:lnTo>
                      <a:pt x="55" y="20"/>
                    </a:lnTo>
                    <a:lnTo>
                      <a:pt x="39" y="30"/>
                    </a:lnTo>
                    <a:lnTo>
                      <a:pt x="24" y="42"/>
                    </a:lnTo>
                    <a:lnTo>
                      <a:pt x="10" y="52"/>
                    </a:lnTo>
                    <a:lnTo>
                      <a:pt x="0" y="61"/>
                    </a:lnTo>
                    <a:lnTo>
                      <a:pt x="6" y="64"/>
                    </a:lnTo>
                    <a:lnTo>
                      <a:pt x="16" y="61"/>
                    </a:lnTo>
                    <a:lnTo>
                      <a:pt x="31" y="56"/>
                    </a:lnTo>
                    <a:lnTo>
                      <a:pt x="48" y="46"/>
                    </a:lnTo>
                    <a:lnTo>
                      <a:pt x="68" y="37"/>
                    </a:lnTo>
                    <a:lnTo>
                      <a:pt x="87" y="29"/>
                    </a:lnTo>
                    <a:lnTo>
                      <a:pt x="107" y="23"/>
                    </a:lnTo>
                    <a:lnTo>
                      <a:pt x="12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 rot="3406287">
                <a:off x="5281" y="3196"/>
                <a:ext cx="60" cy="67"/>
              </a:xfrm>
              <a:custGeom>
                <a:avLst/>
                <a:gdLst>
                  <a:gd name="T0" fmla="*/ 1 w 112"/>
                  <a:gd name="T1" fmla="*/ 2 h 94"/>
                  <a:gd name="T2" fmla="*/ 1 w 112"/>
                  <a:gd name="T3" fmla="*/ 2 h 94"/>
                  <a:gd name="T4" fmla="*/ 1 w 112"/>
                  <a:gd name="T5" fmla="*/ 2 h 94"/>
                  <a:gd name="T6" fmla="*/ 1 w 112"/>
                  <a:gd name="T7" fmla="*/ 2 h 94"/>
                  <a:gd name="T8" fmla="*/ 1 w 112"/>
                  <a:gd name="T9" fmla="*/ 2 h 94"/>
                  <a:gd name="T10" fmla="*/ 1 w 112"/>
                  <a:gd name="T11" fmla="*/ 2 h 94"/>
                  <a:gd name="T12" fmla="*/ 1 w 112"/>
                  <a:gd name="T13" fmla="*/ 1 h 94"/>
                  <a:gd name="T14" fmla="*/ 1 w 112"/>
                  <a:gd name="T15" fmla="*/ 1 h 94"/>
                  <a:gd name="T16" fmla="*/ 1 w 112"/>
                  <a:gd name="T17" fmla="*/ 1 h 94"/>
                  <a:gd name="T18" fmla="*/ 1 w 112"/>
                  <a:gd name="T19" fmla="*/ 1 h 94"/>
                  <a:gd name="T20" fmla="*/ 1 w 112"/>
                  <a:gd name="T21" fmla="*/ 1 h 94"/>
                  <a:gd name="T22" fmla="*/ 1 w 112"/>
                  <a:gd name="T23" fmla="*/ 1 h 94"/>
                  <a:gd name="T24" fmla="*/ 1 w 112"/>
                  <a:gd name="T25" fmla="*/ 1 h 94"/>
                  <a:gd name="T26" fmla="*/ 1 w 112"/>
                  <a:gd name="T27" fmla="*/ 1 h 94"/>
                  <a:gd name="T28" fmla="*/ 1 w 112"/>
                  <a:gd name="T29" fmla="*/ 1 h 94"/>
                  <a:gd name="T30" fmla="*/ 1 w 112"/>
                  <a:gd name="T31" fmla="*/ 1 h 94"/>
                  <a:gd name="T32" fmla="*/ 1 w 112"/>
                  <a:gd name="T33" fmla="*/ 0 h 94"/>
                  <a:gd name="T34" fmla="*/ 1 w 112"/>
                  <a:gd name="T35" fmla="*/ 1 h 94"/>
                  <a:gd name="T36" fmla="*/ 1 w 112"/>
                  <a:gd name="T37" fmla="*/ 1 h 94"/>
                  <a:gd name="T38" fmla="*/ 1 w 112"/>
                  <a:gd name="T39" fmla="*/ 1 h 94"/>
                  <a:gd name="T40" fmla="*/ 1 w 112"/>
                  <a:gd name="T41" fmla="*/ 1 h 94"/>
                  <a:gd name="T42" fmla="*/ 1 w 112"/>
                  <a:gd name="T43" fmla="*/ 1 h 94"/>
                  <a:gd name="T44" fmla="*/ 1 w 112"/>
                  <a:gd name="T45" fmla="*/ 1 h 94"/>
                  <a:gd name="T46" fmla="*/ 1 w 112"/>
                  <a:gd name="T47" fmla="*/ 1 h 94"/>
                  <a:gd name="T48" fmla="*/ 1 w 112"/>
                  <a:gd name="T49" fmla="*/ 1 h 94"/>
                  <a:gd name="T50" fmla="*/ 1 w 112"/>
                  <a:gd name="T51" fmla="*/ 1 h 94"/>
                  <a:gd name="T52" fmla="*/ 1 w 112"/>
                  <a:gd name="T53" fmla="*/ 1 h 94"/>
                  <a:gd name="T54" fmla="*/ 1 w 112"/>
                  <a:gd name="T55" fmla="*/ 1 h 94"/>
                  <a:gd name="T56" fmla="*/ 1 w 112"/>
                  <a:gd name="T57" fmla="*/ 1 h 94"/>
                  <a:gd name="T58" fmla="*/ 1 w 112"/>
                  <a:gd name="T59" fmla="*/ 1 h 94"/>
                  <a:gd name="T60" fmla="*/ 1 w 112"/>
                  <a:gd name="T61" fmla="*/ 1 h 94"/>
                  <a:gd name="T62" fmla="*/ 1 w 112"/>
                  <a:gd name="T63" fmla="*/ 1 h 94"/>
                  <a:gd name="T64" fmla="*/ 1 w 112"/>
                  <a:gd name="T65" fmla="*/ 1 h 94"/>
                  <a:gd name="T66" fmla="*/ 1 w 112"/>
                  <a:gd name="T67" fmla="*/ 1 h 94"/>
                  <a:gd name="T68" fmla="*/ 1 w 112"/>
                  <a:gd name="T69" fmla="*/ 1 h 94"/>
                  <a:gd name="T70" fmla="*/ 1 w 112"/>
                  <a:gd name="T71" fmla="*/ 1 h 94"/>
                  <a:gd name="T72" fmla="*/ 1 w 112"/>
                  <a:gd name="T73" fmla="*/ 1 h 94"/>
                  <a:gd name="T74" fmla="*/ 1 w 112"/>
                  <a:gd name="T75" fmla="*/ 2 h 94"/>
                  <a:gd name="T76" fmla="*/ 1 w 112"/>
                  <a:gd name="T77" fmla="*/ 2 h 94"/>
                  <a:gd name="T78" fmla="*/ 1 w 112"/>
                  <a:gd name="T79" fmla="*/ 2 h 94"/>
                  <a:gd name="T80" fmla="*/ 1 w 112"/>
                  <a:gd name="T81" fmla="*/ 2 h 94"/>
                  <a:gd name="T82" fmla="*/ 1 w 112"/>
                  <a:gd name="T83" fmla="*/ 2 h 94"/>
                  <a:gd name="T84" fmla="*/ 1 w 112"/>
                  <a:gd name="T85" fmla="*/ 2 h 94"/>
                  <a:gd name="T86" fmla="*/ 1 w 112"/>
                  <a:gd name="T87" fmla="*/ 1 h 94"/>
                  <a:gd name="T88" fmla="*/ 1 w 112"/>
                  <a:gd name="T89" fmla="*/ 1 h 94"/>
                  <a:gd name="T90" fmla="*/ 0 w 112"/>
                  <a:gd name="T91" fmla="*/ 2 h 94"/>
                  <a:gd name="T92" fmla="*/ 1 w 112"/>
                  <a:gd name="T93" fmla="*/ 2 h 94"/>
                  <a:gd name="T94" fmla="*/ 1 w 112"/>
                  <a:gd name="T95" fmla="*/ 2 h 94"/>
                  <a:gd name="T96" fmla="*/ 1 w 112"/>
                  <a:gd name="T97" fmla="*/ 2 h 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4"/>
                  <a:gd name="T149" fmla="*/ 112 w 112"/>
                  <a:gd name="T150" fmla="*/ 94 h 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4">
                    <a:moveTo>
                      <a:pt x="11" y="94"/>
                    </a:moveTo>
                    <a:lnTo>
                      <a:pt x="24" y="93"/>
                    </a:lnTo>
                    <a:lnTo>
                      <a:pt x="37" y="89"/>
                    </a:lnTo>
                    <a:lnTo>
                      <a:pt x="52" y="84"/>
                    </a:lnTo>
                    <a:lnTo>
                      <a:pt x="66" y="77"/>
                    </a:lnTo>
                    <a:lnTo>
                      <a:pt x="79" y="70"/>
                    </a:lnTo>
                    <a:lnTo>
                      <a:pt x="92" y="62"/>
                    </a:lnTo>
                    <a:lnTo>
                      <a:pt x="104" y="55"/>
                    </a:lnTo>
                    <a:lnTo>
                      <a:pt x="112" y="49"/>
                    </a:lnTo>
                    <a:lnTo>
                      <a:pt x="112" y="42"/>
                    </a:lnTo>
                    <a:lnTo>
                      <a:pt x="111" y="34"/>
                    </a:lnTo>
                    <a:lnTo>
                      <a:pt x="106" y="25"/>
                    </a:lnTo>
                    <a:lnTo>
                      <a:pt x="101" y="17"/>
                    </a:lnTo>
                    <a:lnTo>
                      <a:pt x="94" y="10"/>
                    </a:lnTo>
                    <a:lnTo>
                      <a:pt x="87" y="4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64" y="3"/>
                    </a:lnTo>
                    <a:lnTo>
                      <a:pt x="55" y="8"/>
                    </a:lnTo>
                    <a:lnTo>
                      <a:pt x="49" y="11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53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60" y="17"/>
                    </a:lnTo>
                    <a:lnTo>
                      <a:pt x="66" y="14"/>
                    </a:lnTo>
                    <a:lnTo>
                      <a:pt x="70" y="12"/>
                    </a:lnTo>
                    <a:lnTo>
                      <a:pt x="72" y="11"/>
                    </a:lnTo>
                    <a:lnTo>
                      <a:pt x="76" y="14"/>
                    </a:lnTo>
                    <a:lnTo>
                      <a:pt x="83" y="24"/>
                    </a:lnTo>
                    <a:lnTo>
                      <a:pt x="89" y="36"/>
                    </a:lnTo>
                    <a:lnTo>
                      <a:pt x="89" y="49"/>
                    </a:lnTo>
                    <a:lnTo>
                      <a:pt x="81" y="52"/>
                    </a:lnTo>
                    <a:lnTo>
                      <a:pt x="70" y="57"/>
                    </a:lnTo>
                    <a:lnTo>
                      <a:pt x="59" y="61"/>
                    </a:lnTo>
                    <a:lnTo>
                      <a:pt x="46" y="65"/>
                    </a:lnTo>
                    <a:lnTo>
                      <a:pt x="33" y="70"/>
                    </a:lnTo>
                    <a:lnTo>
                      <a:pt x="24" y="72"/>
                    </a:lnTo>
                    <a:lnTo>
                      <a:pt x="17" y="74"/>
                    </a:lnTo>
                    <a:lnTo>
                      <a:pt x="14" y="75"/>
                    </a:lnTo>
                    <a:lnTo>
                      <a:pt x="13" y="74"/>
                    </a:lnTo>
                    <a:lnTo>
                      <a:pt x="11" y="70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0" y="75"/>
                    </a:lnTo>
                    <a:lnTo>
                      <a:pt x="2" y="85"/>
                    </a:lnTo>
                    <a:lnTo>
                      <a:pt x="8" y="92"/>
                    </a:lnTo>
                    <a:lnTo>
                      <a:pt x="11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 rot="3406287">
                <a:off x="5272" y="3305"/>
                <a:ext cx="43" cy="137"/>
              </a:xfrm>
              <a:custGeom>
                <a:avLst/>
                <a:gdLst>
                  <a:gd name="T0" fmla="*/ 1 w 81"/>
                  <a:gd name="T1" fmla="*/ 1 h 195"/>
                  <a:gd name="T2" fmla="*/ 1 w 81"/>
                  <a:gd name="T3" fmla="*/ 1 h 195"/>
                  <a:gd name="T4" fmla="*/ 1 w 81"/>
                  <a:gd name="T5" fmla="*/ 1 h 195"/>
                  <a:gd name="T6" fmla="*/ 1 w 81"/>
                  <a:gd name="T7" fmla="*/ 1 h 195"/>
                  <a:gd name="T8" fmla="*/ 1 w 81"/>
                  <a:gd name="T9" fmla="*/ 2 h 195"/>
                  <a:gd name="T10" fmla="*/ 1 w 81"/>
                  <a:gd name="T11" fmla="*/ 3 h 195"/>
                  <a:gd name="T12" fmla="*/ 1 w 81"/>
                  <a:gd name="T13" fmla="*/ 3 h 195"/>
                  <a:gd name="T14" fmla="*/ 1 w 81"/>
                  <a:gd name="T15" fmla="*/ 3 h 195"/>
                  <a:gd name="T16" fmla="*/ 1 w 81"/>
                  <a:gd name="T17" fmla="*/ 3 h 195"/>
                  <a:gd name="T18" fmla="*/ 1 w 81"/>
                  <a:gd name="T19" fmla="*/ 3 h 195"/>
                  <a:gd name="T20" fmla="*/ 1 w 81"/>
                  <a:gd name="T21" fmla="*/ 3 h 195"/>
                  <a:gd name="T22" fmla="*/ 1 w 81"/>
                  <a:gd name="T23" fmla="*/ 3 h 195"/>
                  <a:gd name="T24" fmla="*/ 1 w 81"/>
                  <a:gd name="T25" fmla="*/ 3 h 195"/>
                  <a:gd name="T26" fmla="*/ 1 w 81"/>
                  <a:gd name="T27" fmla="*/ 3 h 195"/>
                  <a:gd name="T28" fmla="*/ 1 w 81"/>
                  <a:gd name="T29" fmla="*/ 3 h 195"/>
                  <a:gd name="T30" fmla="*/ 1 w 81"/>
                  <a:gd name="T31" fmla="*/ 4 h 195"/>
                  <a:gd name="T32" fmla="*/ 1 w 81"/>
                  <a:gd name="T33" fmla="*/ 4 h 195"/>
                  <a:gd name="T34" fmla="*/ 1 w 81"/>
                  <a:gd name="T35" fmla="*/ 4 h 195"/>
                  <a:gd name="T36" fmla="*/ 1 w 81"/>
                  <a:gd name="T37" fmla="*/ 4 h 195"/>
                  <a:gd name="T38" fmla="*/ 0 w 81"/>
                  <a:gd name="T39" fmla="*/ 4 h 195"/>
                  <a:gd name="T40" fmla="*/ 0 w 81"/>
                  <a:gd name="T41" fmla="*/ 4 h 195"/>
                  <a:gd name="T42" fmla="*/ 1 w 81"/>
                  <a:gd name="T43" fmla="*/ 4 h 195"/>
                  <a:gd name="T44" fmla="*/ 1 w 81"/>
                  <a:gd name="T45" fmla="*/ 4 h 195"/>
                  <a:gd name="T46" fmla="*/ 1 w 81"/>
                  <a:gd name="T47" fmla="*/ 4 h 195"/>
                  <a:gd name="T48" fmla="*/ 1 w 81"/>
                  <a:gd name="T49" fmla="*/ 4 h 195"/>
                  <a:gd name="T50" fmla="*/ 1 w 81"/>
                  <a:gd name="T51" fmla="*/ 4 h 195"/>
                  <a:gd name="T52" fmla="*/ 1 w 81"/>
                  <a:gd name="T53" fmla="*/ 4 h 195"/>
                  <a:gd name="T54" fmla="*/ 1 w 81"/>
                  <a:gd name="T55" fmla="*/ 4 h 195"/>
                  <a:gd name="T56" fmla="*/ 1 w 81"/>
                  <a:gd name="T57" fmla="*/ 4 h 195"/>
                  <a:gd name="T58" fmla="*/ 1 w 81"/>
                  <a:gd name="T59" fmla="*/ 4 h 195"/>
                  <a:gd name="T60" fmla="*/ 1 w 81"/>
                  <a:gd name="T61" fmla="*/ 4 h 195"/>
                  <a:gd name="T62" fmla="*/ 1 w 81"/>
                  <a:gd name="T63" fmla="*/ 4 h 195"/>
                  <a:gd name="T64" fmla="*/ 1 w 81"/>
                  <a:gd name="T65" fmla="*/ 4 h 195"/>
                  <a:gd name="T66" fmla="*/ 1 w 81"/>
                  <a:gd name="T67" fmla="*/ 3 h 195"/>
                  <a:gd name="T68" fmla="*/ 1 w 81"/>
                  <a:gd name="T69" fmla="*/ 3 h 195"/>
                  <a:gd name="T70" fmla="*/ 1 w 81"/>
                  <a:gd name="T71" fmla="*/ 2 h 195"/>
                  <a:gd name="T72" fmla="*/ 1 w 81"/>
                  <a:gd name="T73" fmla="*/ 2 h 195"/>
                  <a:gd name="T74" fmla="*/ 1 w 81"/>
                  <a:gd name="T75" fmla="*/ 1 h 195"/>
                  <a:gd name="T76" fmla="*/ 1 w 81"/>
                  <a:gd name="T77" fmla="*/ 1 h 195"/>
                  <a:gd name="T78" fmla="*/ 1 w 81"/>
                  <a:gd name="T79" fmla="*/ 1 h 195"/>
                  <a:gd name="T80" fmla="*/ 1 w 81"/>
                  <a:gd name="T81" fmla="*/ 1 h 195"/>
                  <a:gd name="T82" fmla="*/ 1 w 81"/>
                  <a:gd name="T83" fmla="*/ 1 h 195"/>
                  <a:gd name="T84" fmla="*/ 1 w 81"/>
                  <a:gd name="T85" fmla="*/ 1 h 195"/>
                  <a:gd name="T86" fmla="*/ 1 w 81"/>
                  <a:gd name="T87" fmla="*/ 1 h 195"/>
                  <a:gd name="T88" fmla="*/ 1 w 81"/>
                  <a:gd name="T89" fmla="*/ 0 h 195"/>
                  <a:gd name="T90" fmla="*/ 1 w 81"/>
                  <a:gd name="T91" fmla="*/ 0 h 195"/>
                  <a:gd name="T92" fmla="*/ 1 w 81"/>
                  <a:gd name="T93" fmla="*/ 0 h 195"/>
                  <a:gd name="T94" fmla="*/ 1 w 81"/>
                  <a:gd name="T95" fmla="*/ 0 h 195"/>
                  <a:gd name="T96" fmla="*/ 1 w 81"/>
                  <a:gd name="T97" fmla="*/ 1 h 195"/>
                  <a:gd name="T98" fmla="*/ 1 w 81"/>
                  <a:gd name="T99" fmla="*/ 1 h 1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1"/>
                  <a:gd name="T151" fmla="*/ 0 h 195"/>
                  <a:gd name="T152" fmla="*/ 81 w 81"/>
                  <a:gd name="T153" fmla="*/ 195 h 1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1" h="195">
                    <a:moveTo>
                      <a:pt x="14" y="1"/>
                    </a:moveTo>
                    <a:lnTo>
                      <a:pt x="19" y="22"/>
                    </a:lnTo>
                    <a:lnTo>
                      <a:pt x="24" y="46"/>
                    </a:lnTo>
                    <a:lnTo>
                      <a:pt x="30" y="72"/>
                    </a:lnTo>
                    <a:lnTo>
                      <a:pt x="37" y="96"/>
                    </a:lnTo>
                    <a:lnTo>
                      <a:pt x="43" y="119"/>
                    </a:lnTo>
                    <a:lnTo>
                      <a:pt x="48" y="137"/>
                    </a:lnTo>
                    <a:lnTo>
                      <a:pt x="51" y="149"/>
                    </a:lnTo>
                    <a:lnTo>
                      <a:pt x="52" y="153"/>
                    </a:lnTo>
                    <a:lnTo>
                      <a:pt x="51" y="153"/>
                    </a:lnTo>
                    <a:lnTo>
                      <a:pt x="46" y="154"/>
                    </a:lnTo>
                    <a:lnTo>
                      <a:pt x="42" y="156"/>
                    </a:lnTo>
                    <a:lnTo>
                      <a:pt x="35" y="157"/>
                    </a:lnTo>
                    <a:lnTo>
                      <a:pt x="28" y="159"/>
                    </a:lnTo>
                    <a:lnTo>
                      <a:pt x="21" y="161"/>
                    </a:lnTo>
                    <a:lnTo>
                      <a:pt x="14" y="165"/>
                    </a:lnTo>
                    <a:lnTo>
                      <a:pt x="9" y="168"/>
                    </a:lnTo>
                    <a:lnTo>
                      <a:pt x="5" y="171"/>
                    </a:lnTo>
                    <a:lnTo>
                      <a:pt x="1" y="175"/>
                    </a:lnTo>
                    <a:lnTo>
                      <a:pt x="0" y="180"/>
                    </a:lnTo>
                    <a:lnTo>
                      <a:pt x="0" y="185"/>
                    </a:lnTo>
                    <a:lnTo>
                      <a:pt x="3" y="190"/>
                    </a:lnTo>
                    <a:lnTo>
                      <a:pt x="7" y="194"/>
                    </a:lnTo>
                    <a:lnTo>
                      <a:pt x="12" y="195"/>
                    </a:lnTo>
                    <a:lnTo>
                      <a:pt x="18" y="195"/>
                    </a:lnTo>
                    <a:lnTo>
                      <a:pt x="21" y="195"/>
                    </a:lnTo>
                    <a:lnTo>
                      <a:pt x="28" y="194"/>
                    </a:lnTo>
                    <a:lnTo>
                      <a:pt x="37" y="191"/>
                    </a:lnTo>
                    <a:lnTo>
                      <a:pt x="48" y="189"/>
                    </a:lnTo>
                    <a:lnTo>
                      <a:pt x="58" y="185"/>
                    </a:lnTo>
                    <a:lnTo>
                      <a:pt x="67" y="181"/>
                    </a:lnTo>
                    <a:lnTo>
                      <a:pt x="75" y="175"/>
                    </a:lnTo>
                    <a:lnTo>
                      <a:pt x="80" y="168"/>
                    </a:lnTo>
                    <a:lnTo>
                      <a:pt x="81" y="149"/>
                    </a:lnTo>
                    <a:lnTo>
                      <a:pt x="74" y="126"/>
                    </a:lnTo>
                    <a:lnTo>
                      <a:pt x="64" y="106"/>
                    </a:lnTo>
                    <a:lnTo>
                      <a:pt x="58" y="91"/>
                    </a:lnTo>
                    <a:lnTo>
                      <a:pt x="54" y="78"/>
                    </a:lnTo>
                    <a:lnTo>
                      <a:pt x="50" y="67"/>
                    </a:lnTo>
                    <a:lnTo>
                      <a:pt x="45" y="55"/>
                    </a:lnTo>
                    <a:lnTo>
                      <a:pt x="41" y="44"/>
                    </a:lnTo>
                    <a:lnTo>
                      <a:pt x="36" y="34"/>
                    </a:lnTo>
                    <a:lnTo>
                      <a:pt x="30" y="22"/>
                    </a:lnTo>
                    <a:lnTo>
                      <a:pt x="26" y="12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 rot="3406287">
                <a:off x="5297" y="3385"/>
                <a:ext cx="15" cy="52"/>
              </a:xfrm>
              <a:custGeom>
                <a:avLst/>
                <a:gdLst>
                  <a:gd name="T0" fmla="*/ 1 w 29"/>
                  <a:gd name="T1" fmla="*/ 1 h 74"/>
                  <a:gd name="T2" fmla="*/ 1 w 29"/>
                  <a:gd name="T3" fmla="*/ 1 h 74"/>
                  <a:gd name="T4" fmla="*/ 1 w 29"/>
                  <a:gd name="T5" fmla="*/ 1 h 74"/>
                  <a:gd name="T6" fmla="*/ 1 w 29"/>
                  <a:gd name="T7" fmla="*/ 1 h 74"/>
                  <a:gd name="T8" fmla="*/ 1 w 29"/>
                  <a:gd name="T9" fmla="*/ 1 h 74"/>
                  <a:gd name="T10" fmla="*/ 1 w 29"/>
                  <a:gd name="T11" fmla="*/ 1 h 74"/>
                  <a:gd name="T12" fmla="*/ 1 w 29"/>
                  <a:gd name="T13" fmla="*/ 1 h 74"/>
                  <a:gd name="T14" fmla="*/ 1 w 29"/>
                  <a:gd name="T15" fmla="*/ 1 h 74"/>
                  <a:gd name="T16" fmla="*/ 1 w 29"/>
                  <a:gd name="T17" fmla="*/ 1 h 74"/>
                  <a:gd name="T18" fmla="*/ 1 w 29"/>
                  <a:gd name="T19" fmla="*/ 1 h 74"/>
                  <a:gd name="T20" fmla="*/ 1 w 29"/>
                  <a:gd name="T21" fmla="*/ 1 h 74"/>
                  <a:gd name="T22" fmla="*/ 1 w 29"/>
                  <a:gd name="T23" fmla="*/ 1 h 74"/>
                  <a:gd name="T24" fmla="*/ 1 w 29"/>
                  <a:gd name="T25" fmla="*/ 0 h 74"/>
                  <a:gd name="T26" fmla="*/ 0 w 29"/>
                  <a:gd name="T27" fmla="*/ 1 h 74"/>
                  <a:gd name="T28" fmla="*/ 1 w 29"/>
                  <a:gd name="T29" fmla="*/ 1 h 74"/>
                  <a:gd name="T30" fmla="*/ 1 w 29"/>
                  <a:gd name="T31" fmla="*/ 1 h 74"/>
                  <a:gd name="T32" fmla="*/ 1 w 29"/>
                  <a:gd name="T33" fmla="*/ 1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4"/>
                  <a:gd name="T53" fmla="*/ 29 w 29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4">
                    <a:moveTo>
                      <a:pt x="13" y="69"/>
                    </a:moveTo>
                    <a:lnTo>
                      <a:pt x="14" y="72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2" y="74"/>
                    </a:lnTo>
                    <a:lnTo>
                      <a:pt x="25" y="73"/>
                    </a:lnTo>
                    <a:lnTo>
                      <a:pt x="28" y="71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23" y="45"/>
                    </a:lnTo>
                    <a:lnTo>
                      <a:pt x="16" y="23"/>
                    </a:lnTo>
                    <a:lnTo>
                      <a:pt x="8" y="6"/>
                    </a:lnTo>
                    <a:lnTo>
                      <a:pt x="1" y="0"/>
                    </a:lnTo>
                    <a:lnTo>
                      <a:pt x="0" y="13"/>
                    </a:lnTo>
                    <a:lnTo>
                      <a:pt x="2" y="31"/>
                    </a:lnTo>
                    <a:lnTo>
                      <a:pt x="7" y="51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90" name="Group 14"/>
              <p:cNvGrpSpPr>
                <a:grpSpLocks/>
              </p:cNvGrpSpPr>
              <p:nvPr/>
            </p:nvGrpSpPr>
            <p:grpSpPr bwMode="auto">
              <a:xfrm rot="-327198">
                <a:off x="4552" y="2107"/>
                <a:ext cx="968" cy="1033"/>
                <a:chOff x="1425" y="723"/>
                <a:chExt cx="922" cy="983"/>
              </a:xfrm>
            </p:grpSpPr>
            <p:sp>
              <p:nvSpPr>
                <p:cNvPr id="91" name="Freeform 15"/>
                <p:cNvSpPr>
                  <a:spLocks/>
                </p:cNvSpPr>
                <p:nvPr/>
              </p:nvSpPr>
              <p:spPr bwMode="auto">
                <a:xfrm>
                  <a:off x="1441" y="731"/>
                  <a:ext cx="901" cy="965"/>
                </a:xfrm>
                <a:custGeom>
                  <a:avLst/>
                  <a:gdLst>
                    <a:gd name="T0" fmla="*/ 186 w 901"/>
                    <a:gd name="T1" fmla="*/ 585 h 965"/>
                    <a:gd name="T2" fmla="*/ 109 w 901"/>
                    <a:gd name="T3" fmla="*/ 634 h 965"/>
                    <a:gd name="T4" fmla="*/ 14 w 901"/>
                    <a:gd name="T5" fmla="*/ 696 h 965"/>
                    <a:gd name="T6" fmla="*/ 4 w 901"/>
                    <a:gd name="T7" fmla="*/ 758 h 965"/>
                    <a:gd name="T8" fmla="*/ 0 w 901"/>
                    <a:gd name="T9" fmla="*/ 875 h 965"/>
                    <a:gd name="T10" fmla="*/ 142 w 901"/>
                    <a:gd name="T11" fmla="*/ 891 h 965"/>
                    <a:gd name="T12" fmla="*/ 302 w 901"/>
                    <a:gd name="T13" fmla="*/ 899 h 965"/>
                    <a:gd name="T14" fmla="*/ 539 w 901"/>
                    <a:gd name="T15" fmla="*/ 933 h 965"/>
                    <a:gd name="T16" fmla="*/ 714 w 901"/>
                    <a:gd name="T17" fmla="*/ 965 h 965"/>
                    <a:gd name="T18" fmla="*/ 794 w 901"/>
                    <a:gd name="T19" fmla="*/ 862 h 965"/>
                    <a:gd name="T20" fmla="*/ 901 w 901"/>
                    <a:gd name="T21" fmla="*/ 652 h 965"/>
                    <a:gd name="T22" fmla="*/ 898 w 901"/>
                    <a:gd name="T23" fmla="*/ 584 h 965"/>
                    <a:gd name="T24" fmla="*/ 875 w 901"/>
                    <a:gd name="T25" fmla="*/ 553 h 965"/>
                    <a:gd name="T26" fmla="*/ 795 w 901"/>
                    <a:gd name="T27" fmla="*/ 545 h 965"/>
                    <a:gd name="T28" fmla="*/ 860 w 901"/>
                    <a:gd name="T29" fmla="*/ 382 h 965"/>
                    <a:gd name="T30" fmla="*/ 873 w 901"/>
                    <a:gd name="T31" fmla="*/ 331 h 965"/>
                    <a:gd name="T32" fmla="*/ 875 w 901"/>
                    <a:gd name="T33" fmla="*/ 198 h 965"/>
                    <a:gd name="T34" fmla="*/ 871 w 901"/>
                    <a:gd name="T35" fmla="*/ 99 h 965"/>
                    <a:gd name="T36" fmla="*/ 846 w 901"/>
                    <a:gd name="T37" fmla="*/ 50 h 965"/>
                    <a:gd name="T38" fmla="*/ 820 w 901"/>
                    <a:gd name="T39" fmla="*/ 47 h 965"/>
                    <a:gd name="T40" fmla="*/ 756 w 901"/>
                    <a:gd name="T41" fmla="*/ 47 h 965"/>
                    <a:gd name="T42" fmla="*/ 651 w 901"/>
                    <a:gd name="T43" fmla="*/ 36 h 965"/>
                    <a:gd name="T44" fmla="*/ 585 w 901"/>
                    <a:gd name="T45" fmla="*/ 16 h 965"/>
                    <a:gd name="T46" fmla="*/ 513 w 901"/>
                    <a:gd name="T47" fmla="*/ 0 h 965"/>
                    <a:gd name="T48" fmla="*/ 484 w 901"/>
                    <a:gd name="T49" fmla="*/ 3 h 965"/>
                    <a:gd name="T50" fmla="*/ 416 w 901"/>
                    <a:gd name="T51" fmla="*/ 21 h 965"/>
                    <a:gd name="T52" fmla="*/ 322 w 901"/>
                    <a:gd name="T53" fmla="*/ 31 h 965"/>
                    <a:gd name="T54" fmla="*/ 198 w 901"/>
                    <a:gd name="T55" fmla="*/ 53 h 965"/>
                    <a:gd name="T56" fmla="*/ 150 w 901"/>
                    <a:gd name="T57" fmla="*/ 73 h 965"/>
                    <a:gd name="T58" fmla="*/ 102 w 901"/>
                    <a:gd name="T59" fmla="*/ 110 h 965"/>
                    <a:gd name="T60" fmla="*/ 84 w 901"/>
                    <a:gd name="T61" fmla="*/ 173 h 965"/>
                    <a:gd name="T62" fmla="*/ 68 w 901"/>
                    <a:gd name="T63" fmla="*/ 279 h 965"/>
                    <a:gd name="T64" fmla="*/ 52 w 901"/>
                    <a:gd name="T65" fmla="*/ 406 h 965"/>
                    <a:gd name="T66" fmla="*/ 49 w 901"/>
                    <a:gd name="T67" fmla="*/ 482 h 965"/>
                    <a:gd name="T68" fmla="*/ 60 w 901"/>
                    <a:gd name="T69" fmla="*/ 528 h 965"/>
                    <a:gd name="T70" fmla="*/ 83 w 901"/>
                    <a:gd name="T71" fmla="*/ 555 h 965"/>
                    <a:gd name="T72" fmla="*/ 114 w 901"/>
                    <a:gd name="T73" fmla="*/ 569 h 965"/>
                    <a:gd name="T74" fmla="*/ 186 w 901"/>
                    <a:gd name="T75" fmla="*/ 585 h 96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1"/>
                    <a:gd name="T115" fmla="*/ 0 h 965"/>
                    <a:gd name="T116" fmla="*/ 901 w 901"/>
                    <a:gd name="T117" fmla="*/ 965 h 96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1" h="965">
                      <a:moveTo>
                        <a:pt x="186" y="585"/>
                      </a:moveTo>
                      <a:lnTo>
                        <a:pt x="109" y="634"/>
                      </a:lnTo>
                      <a:lnTo>
                        <a:pt x="14" y="696"/>
                      </a:lnTo>
                      <a:lnTo>
                        <a:pt x="4" y="758"/>
                      </a:lnTo>
                      <a:lnTo>
                        <a:pt x="0" y="875"/>
                      </a:lnTo>
                      <a:lnTo>
                        <a:pt x="142" y="891"/>
                      </a:lnTo>
                      <a:lnTo>
                        <a:pt x="302" y="899"/>
                      </a:lnTo>
                      <a:lnTo>
                        <a:pt x="539" y="933"/>
                      </a:lnTo>
                      <a:lnTo>
                        <a:pt x="714" y="965"/>
                      </a:lnTo>
                      <a:lnTo>
                        <a:pt x="794" y="862"/>
                      </a:lnTo>
                      <a:lnTo>
                        <a:pt x="901" y="652"/>
                      </a:lnTo>
                      <a:lnTo>
                        <a:pt x="898" y="584"/>
                      </a:lnTo>
                      <a:lnTo>
                        <a:pt x="875" y="553"/>
                      </a:lnTo>
                      <a:lnTo>
                        <a:pt x="795" y="545"/>
                      </a:lnTo>
                      <a:lnTo>
                        <a:pt x="860" y="382"/>
                      </a:lnTo>
                      <a:lnTo>
                        <a:pt x="873" y="331"/>
                      </a:lnTo>
                      <a:lnTo>
                        <a:pt x="875" y="198"/>
                      </a:lnTo>
                      <a:lnTo>
                        <a:pt x="871" y="99"/>
                      </a:lnTo>
                      <a:lnTo>
                        <a:pt x="846" y="50"/>
                      </a:lnTo>
                      <a:lnTo>
                        <a:pt x="820" y="47"/>
                      </a:lnTo>
                      <a:lnTo>
                        <a:pt x="756" y="47"/>
                      </a:lnTo>
                      <a:lnTo>
                        <a:pt x="651" y="36"/>
                      </a:lnTo>
                      <a:lnTo>
                        <a:pt x="585" y="16"/>
                      </a:lnTo>
                      <a:lnTo>
                        <a:pt x="513" y="0"/>
                      </a:lnTo>
                      <a:lnTo>
                        <a:pt x="484" y="3"/>
                      </a:lnTo>
                      <a:lnTo>
                        <a:pt x="416" y="21"/>
                      </a:lnTo>
                      <a:lnTo>
                        <a:pt x="322" y="31"/>
                      </a:lnTo>
                      <a:lnTo>
                        <a:pt x="198" y="53"/>
                      </a:lnTo>
                      <a:lnTo>
                        <a:pt x="150" y="73"/>
                      </a:lnTo>
                      <a:lnTo>
                        <a:pt x="102" y="110"/>
                      </a:lnTo>
                      <a:lnTo>
                        <a:pt x="84" y="173"/>
                      </a:lnTo>
                      <a:lnTo>
                        <a:pt x="68" y="279"/>
                      </a:lnTo>
                      <a:lnTo>
                        <a:pt x="52" y="406"/>
                      </a:lnTo>
                      <a:lnTo>
                        <a:pt x="49" y="482"/>
                      </a:lnTo>
                      <a:lnTo>
                        <a:pt x="60" y="528"/>
                      </a:lnTo>
                      <a:lnTo>
                        <a:pt x="83" y="555"/>
                      </a:lnTo>
                      <a:lnTo>
                        <a:pt x="114" y="569"/>
                      </a:lnTo>
                      <a:lnTo>
                        <a:pt x="186" y="58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92" name="Freeform 16"/>
                <p:cNvSpPr>
                  <a:spLocks/>
                </p:cNvSpPr>
                <p:nvPr/>
              </p:nvSpPr>
              <p:spPr bwMode="auto">
                <a:xfrm>
                  <a:off x="1580" y="864"/>
                  <a:ext cx="500" cy="448"/>
                </a:xfrm>
                <a:custGeom>
                  <a:avLst/>
                  <a:gdLst>
                    <a:gd name="T0" fmla="*/ 24 w 500"/>
                    <a:gd name="T1" fmla="*/ 92 h 448"/>
                    <a:gd name="T2" fmla="*/ 41 w 500"/>
                    <a:gd name="T3" fmla="*/ 21 h 448"/>
                    <a:gd name="T4" fmla="*/ 56 w 500"/>
                    <a:gd name="T5" fmla="*/ 3 h 448"/>
                    <a:gd name="T6" fmla="*/ 87 w 500"/>
                    <a:gd name="T7" fmla="*/ 0 h 448"/>
                    <a:gd name="T8" fmla="*/ 215 w 500"/>
                    <a:gd name="T9" fmla="*/ 16 h 448"/>
                    <a:gd name="T10" fmla="*/ 371 w 500"/>
                    <a:gd name="T11" fmla="*/ 39 h 448"/>
                    <a:gd name="T12" fmla="*/ 462 w 500"/>
                    <a:gd name="T13" fmla="*/ 55 h 448"/>
                    <a:gd name="T14" fmla="*/ 482 w 500"/>
                    <a:gd name="T15" fmla="*/ 72 h 448"/>
                    <a:gd name="T16" fmla="*/ 493 w 500"/>
                    <a:gd name="T17" fmla="*/ 102 h 448"/>
                    <a:gd name="T18" fmla="*/ 498 w 500"/>
                    <a:gd name="T19" fmla="*/ 219 h 448"/>
                    <a:gd name="T20" fmla="*/ 500 w 500"/>
                    <a:gd name="T21" fmla="*/ 348 h 448"/>
                    <a:gd name="T22" fmla="*/ 493 w 500"/>
                    <a:gd name="T23" fmla="*/ 430 h 448"/>
                    <a:gd name="T24" fmla="*/ 482 w 500"/>
                    <a:gd name="T25" fmla="*/ 444 h 448"/>
                    <a:gd name="T26" fmla="*/ 453 w 500"/>
                    <a:gd name="T27" fmla="*/ 448 h 448"/>
                    <a:gd name="T28" fmla="*/ 319 w 500"/>
                    <a:gd name="T29" fmla="*/ 424 h 448"/>
                    <a:gd name="T30" fmla="*/ 117 w 500"/>
                    <a:gd name="T31" fmla="*/ 382 h 448"/>
                    <a:gd name="T32" fmla="*/ 16 w 500"/>
                    <a:gd name="T33" fmla="*/ 355 h 448"/>
                    <a:gd name="T34" fmla="*/ 3 w 500"/>
                    <a:gd name="T35" fmla="*/ 333 h 448"/>
                    <a:gd name="T36" fmla="*/ 0 w 500"/>
                    <a:gd name="T37" fmla="*/ 289 h 448"/>
                    <a:gd name="T38" fmla="*/ 6 w 500"/>
                    <a:gd name="T39" fmla="*/ 189 h 448"/>
                    <a:gd name="T40" fmla="*/ 24 w 500"/>
                    <a:gd name="T41" fmla="*/ 92 h 44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0"/>
                    <a:gd name="T64" fmla="*/ 0 h 448"/>
                    <a:gd name="T65" fmla="*/ 500 w 500"/>
                    <a:gd name="T66" fmla="*/ 448 h 44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0" h="448">
                      <a:moveTo>
                        <a:pt x="24" y="92"/>
                      </a:moveTo>
                      <a:lnTo>
                        <a:pt x="41" y="21"/>
                      </a:lnTo>
                      <a:lnTo>
                        <a:pt x="56" y="3"/>
                      </a:lnTo>
                      <a:lnTo>
                        <a:pt x="87" y="0"/>
                      </a:lnTo>
                      <a:lnTo>
                        <a:pt x="215" y="16"/>
                      </a:lnTo>
                      <a:lnTo>
                        <a:pt x="371" y="39"/>
                      </a:lnTo>
                      <a:lnTo>
                        <a:pt x="462" y="55"/>
                      </a:lnTo>
                      <a:lnTo>
                        <a:pt x="482" y="72"/>
                      </a:lnTo>
                      <a:lnTo>
                        <a:pt x="493" y="102"/>
                      </a:lnTo>
                      <a:lnTo>
                        <a:pt x="498" y="219"/>
                      </a:lnTo>
                      <a:lnTo>
                        <a:pt x="500" y="348"/>
                      </a:lnTo>
                      <a:lnTo>
                        <a:pt x="493" y="430"/>
                      </a:lnTo>
                      <a:lnTo>
                        <a:pt x="482" y="444"/>
                      </a:lnTo>
                      <a:lnTo>
                        <a:pt x="453" y="448"/>
                      </a:lnTo>
                      <a:lnTo>
                        <a:pt x="319" y="424"/>
                      </a:lnTo>
                      <a:lnTo>
                        <a:pt x="117" y="382"/>
                      </a:lnTo>
                      <a:lnTo>
                        <a:pt x="16" y="355"/>
                      </a:lnTo>
                      <a:lnTo>
                        <a:pt x="3" y="333"/>
                      </a:lnTo>
                      <a:lnTo>
                        <a:pt x="0" y="289"/>
                      </a:lnTo>
                      <a:lnTo>
                        <a:pt x="6" y="189"/>
                      </a:lnTo>
                      <a:lnTo>
                        <a:pt x="24" y="9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93" name="Group 17"/>
                <p:cNvGrpSpPr>
                  <a:grpSpLocks/>
                </p:cNvGrpSpPr>
                <p:nvPr/>
              </p:nvGrpSpPr>
              <p:grpSpPr bwMode="auto">
                <a:xfrm>
                  <a:off x="1425" y="723"/>
                  <a:ext cx="922" cy="983"/>
                  <a:chOff x="1425" y="723"/>
                  <a:chExt cx="922" cy="983"/>
                </a:xfrm>
              </p:grpSpPr>
              <p:sp>
                <p:nvSpPr>
                  <p:cNvPr id="94" name="Freeform 18"/>
                  <p:cNvSpPr>
                    <a:spLocks/>
                  </p:cNvSpPr>
                  <p:nvPr/>
                </p:nvSpPr>
                <p:spPr bwMode="auto">
                  <a:xfrm>
                    <a:off x="1425" y="1270"/>
                    <a:ext cx="922" cy="436"/>
                  </a:xfrm>
                  <a:custGeom>
                    <a:avLst/>
                    <a:gdLst>
                      <a:gd name="T0" fmla="*/ 15 w 922"/>
                      <a:gd name="T1" fmla="*/ 153 h 436"/>
                      <a:gd name="T2" fmla="*/ 139 w 922"/>
                      <a:gd name="T3" fmla="*/ 76 h 436"/>
                      <a:gd name="T4" fmla="*/ 139 w 922"/>
                      <a:gd name="T5" fmla="*/ 98 h 436"/>
                      <a:gd name="T6" fmla="*/ 54 w 922"/>
                      <a:gd name="T7" fmla="*/ 154 h 436"/>
                      <a:gd name="T8" fmla="*/ 186 w 922"/>
                      <a:gd name="T9" fmla="*/ 168 h 436"/>
                      <a:gd name="T10" fmla="*/ 460 w 922"/>
                      <a:gd name="T11" fmla="*/ 215 h 436"/>
                      <a:gd name="T12" fmla="*/ 607 w 922"/>
                      <a:gd name="T13" fmla="*/ 227 h 436"/>
                      <a:gd name="T14" fmla="*/ 701 w 922"/>
                      <a:gd name="T15" fmla="*/ 224 h 436"/>
                      <a:gd name="T16" fmla="*/ 727 w 922"/>
                      <a:gd name="T17" fmla="*/ 221 h 436"/>
                      <a:gd name="T18" fmla="*/ 869 w 922"/>
                      <a:gd name="T19" fmla="*/ 22 h 436"/>
                      <a:gd name="T20" fmla="*/ 821 w 922"/>
                      <a:gd name="T21" fmla="*/ 0 h 436"/>
                      <a:gd name="T22" fmla="*/ 896 w 922"/>
                      <a:gd name="T23" fmla="*/ 0 h 436"/>
                      <a:gd name="T24" fmla="*/ 922 w 922"/>
                      <a:gd name="T25" fmla="*/ 28 h 436"/>
                      <a:gd name="T26" fmla="*/ 921 w 922"/>
                      <a:gd name="T27" fmla="*/ 110 h 436"/>
                      <a:gd name="T28" fmla="*/ 889 w 922"/>
                      <a:gd name="T29" fmla="*/ 172 h 436"/>
                      <a:gd name="T30" fmla="*/ 786 w 922"/>
                      <a:gd name="T31" fmla="*/ 373 h 436"/>
                      <a:gd name="T32" fmla="*/ 742 w 922"/>
                      <a:gd name="T33" fmla="*/ 433 h 436"/>
                      <a:gd name="T34" fmla="*/ 712 w 922"/>
                      <a:gd name="T35" fmla="*/ 436 h 436"/>
                      <a:gd name="T36" fmla="*/ 490 w 922"/>
                      <a:gd name="T37" fmla="*/ 396 h 436"/>
                      <a:gd name="T38" fmla="*/ 256 w 922"/>
                      <a:gd name="T39" fmla="*/ 365 h 436"/>
                      <a:gd name="T40" fmla="*/ 34 w 922"/>
                      <a:gd name="T41" fmla="*/ 346 h 436"/>
                      <a:gd name="T42" fmla="*/ 0 w 922"/>
                      <a:gd name="T43" fmla="*/ 343 h 436"/>
                      <a:gd name="T44" fmla="*/ 7 w 922"/>
                      <a:gd name="T45" fmla="*/ 280 h 436"/>
                      <a:gd name="T46" fmla="*/ 12 w 922"/>
                      <a:gd name="T47" fmla="*/ 218 h 436"/>
                      <a:gd name="T48" fmla="*/ 16 w 922"/>
                      <a:gd name="T49" fmla="*/ 184 h 436"/>
                      <a:gd name="T50" fmla="*/ 31 w 922"/>
                      <a:gd name="T51" fmla="*/ 208 h 436"/>
                      <a:gd name="T52" fmla="*/ 27 w 922"/>
                      <a:gd name="T53" fmla="*/ 260 h 436"/>
                      <a:gd name="T54" fmla="*/ 26 w 922"/>
                      <a:gd name="T55" fmla="*/ 313 h 436"/>
                      <a:gd name="T56" fmla="*/ 87 w 922"/>
                      <a:gd name="T57" fmla="*/ 333 h 436"/>
                      <a:gd name="T58" fmla="*/ 234 w 922"/>
                      <a:gd name="T59" fmla="*/ 342 h 436"/>
                      <a:gd name="T60" fmla="*/ 359 w 922"/>
                      <a:gd name="T61" fmla="*/ 351 h 436"/>
                      <a:gd name="T62" fmla="*/ 462 w 922"/>
                      <a:gd name="T63" fmla="*/ 368 h 436"/>
                      <a:gd name="T64" fmla="*/ 615 w 922"/>
                      <a:gd name="T65" fmla="*/ 393 h 436"/>
                      <a:gd name="T66" fmla="*/ 713 w 922"/>
                      <a:gd name="T67" fmla="*/ 407 h 436"/>
                      <a:gd name="T68" fmla="*/ 721 w 922"/>
                      <a:gd name="T69" fmla="*/ 380 h 436"/>
                      <a:gd name="T70" fmla="*/ 721 w 922"/>
                      <a:gd name="T71" fmla="*/ 318 h 436"/>
                      <a:gd name="T72" fmla="*/ 723 w 922"/>
                      <a:gd name="T73" fmla="*/ 250 h 436"/>
                      <a:gd name="T74" fmla="*/ 734 w 922"/>
                      <a:gd name="T75" fmla="*/ 268 h 436"/>
                      <a:gd name="T76" fmla="*/ 736 w 922"/>
                      <a:gd name="T77" fmla="*/ 344 h 436"/>
                      <a:gd name="T78" fmla="*/ 744 w 922"/>
                      <a:gd name="T79" fmla="*/ 384 h 436"/>
                      <a:gd name="T80" fmla="*/ 764 w 922"/>
                      <a:gd name="T81" fmla="*/ 367 h 436"/>
                      <a:gd name="T82" fmla="*/ 801 w 922"/>
                      <a:gd name="T83" fmla="*/ 298 h 436"/>
                      <a:gd name="T84" fmla="*/ 856 w 922"/>
                      <a:gd name="T85" fmla="*/ 200 h 436"/>
                      <a:gd name="T86" fmla="*/ 897 w 922"/>
                      <a:gd name="T87" fmla="*/ 120 h 436"/>
                      <a:gd name="T88" fmla="*/ 906 w 922"/>
                      <a:gd name="T89" fmla="*/ 97 h 436"/>
                      <a:gd name="T90" fmla="*/ 901 w 922"/>
                      <a:gd name="T91" fmla="*/ 36 h 436"/>
                      <a:gd name="T92" fmla="*/ 888 w 922"/>
                      <a:gd name="T93" fmla="*/ 28 h 436"/>
                      <a:gd name="T94" fmla="*/ 848 w 922"/>
                      <a:gd name="T95" fmla="*/ 94 h 436"/>
                      <a:gd name="T96" fmla="*/ 782 w 922"/>
                      <a:gd name="T97" fmla="*/ 177 h 436"/>
                      <a:gd name="T98" fmla="*/ 732 w 922"/>
                      <a:gd name="T99" fmla="*/ 242 h 436"/>
                      <a:gd name="T100" fmla="*/ 693 w 922"/>
                      <a:gd name="T101" fmla="*/ 247 h 436"/>
                      <a:gd name="T102" fmla="*/ 559 w 922"/>
                      <a:gd name="T103" fmla="*/ 243 h 436"/>
                      <a:gd name="T104" fmla="*/ 397 w 922"/>
                      <a:gd name="T105" fmla="*/ 227 h 436"/>
                      <a:gd name="T106" fmla="*/ 243 w 922"/>
                      <a:gd name="T107" fmla="*/ 203 h 436"/>
                      <a:gd name="T108" fmla="*/ 66 w 922"/>
                      <a:gd name="T109" fmla="*/ 175 h 436"/>
                      <a:gd name="T110" fmla="*/ 15 w 922"/>
                      <a:gd name="T111" fmla="*/ 153 h 4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22"/>
                      <a:gd name="T169" fmla="*/ 0 h 436"/>
                      <a:gd name="T170" fmla="*/ 922 w 922"/>
                      <a:gd name="T171" fmla="*/ 436 h 4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22" h="436">
                        <a:moveTo>
                          <a:pt x="15" y="153"/>
                        </a:moveTo>
                        <a:lnTo>
                          <a:pt x="139" y="76"/>
                        </a:lnTo>
                        <a:lnTo>
                          <a:pt x="139" y="98"/>
                        </a:lnTo>
                        <a:lnTo>
                          <a:pt x="54" y="154"/>
                        </a:lnTo>
                        <a:lnTo>
                          <a:pt x="186" y="168"/>
                        </a:lnTo>
                        <a:lnTo>
                          <a:pt x="460" y="215"/>
                        </a:lnTo>
                        <a:lnTo>
                          <a:pt x="607" y="227"/>
                        </a:lnTo>
                        <a:lnTo>
                          <a:pt x="701" y="224"/>
                        </a:lnTo>
                        <a:lnTo>
                          <a:pt x="727" y="221"/>
                        </a:lnTo>
                        <a:lnTo>
                          <a:pt x="869" y="22"/>
                        </a:lnTo>
                        <a:lnTo>
                          <a:pt x="821" y="0"/>
                        </a:lnTo>
                        <a:lnTo>
                          <a:pt x="896" y="0"/>
                        </a:lnTo>
                        <a:lnTo>
                          <a:pt x="922" y="28"/>
                        </a:lnTo>
                        <a:lnTo>
                          <a:pt x="921" y="110"/>
                        </a:lnTo>
                        <a:lnTo>
                          <a:pt x="889" y="172"/>
                        </a:lnTo>
                        <a:lnTo>
                          <a:pt x="786" y="373"/>
                        </a:lnTo>
                        <a:lnTo>
                          <a:pt x="742" y="433"/>
                        </a:lnTo>
                        <a:lnTo>
                          <a:pt x="712" y="436"/>
                        </a:lnTo>
                        <a:lnTo>
                          <a:pt x="490" y="396"/>
                        </a:lnTo>
                        <a:lnTo>
                          <a:pt x="256" y="365"/>
                        </a:lnTo>
                        <a:lnTo>
                          <a:pt x="34" y="346"/>
                        </a:lnTo>
                        <a:lnTo>
                          <a:pt x="0" y="343"/>
                        </a:lnTo>
                        <a:lnTo>
                          <a:pt x="7" y="280"/>
                        </a:lnTo>
                        <a:lnTo>
                          <a:pt x="12" y="218"/>
                        </a:lnTo>
                        <a:lnTo>
                          <a:pt x="16" y="184"/>
                        </a:lnTo>
                        <a:lnTo>
                          <a:pt x="31" y="208"/>
                        </a:lnTo>
                        <a:lnTo>
                          <a:pt x="27" y="260"/>
                        </a:lnTo>
                        <a:lnTo>
                          <a:pt x="26" y="313"/>
                        </a:lnTo>
                        <a:lnTo>
                          <a:pt x="87" y="333"/>
                        </a:lnTo>
                        <a:lnTo>
                          <a:pt x="234" y="342"/>
                        </a:lnTo>
                        <a:lnTo>
                          <a:pt x="359" y="351"/>
                        </a:lnTo>
                        <a:lnTo>
                          <a:pt x="462" y="368"/>
                        </a:lnTo>
                        <a:lnTo>
                          <a:pt x="615" y="393"/>
                        </a:lnTo>
                        <a:lnTo>
                          <a:pt x="713" y="407"/>
                        </a:lnTo>
                        <a:lnTo>
                          <a:pt x="721" y="380"/>
                        </a:lnTo>
                        <a:lnTo>
                          <a:pt x="721" y="318"/>
                        </a:lnTo>
                        <a:lnTo>
                          <a:pt x="723" y="250"/>
                        </a:lnTo>
                        <a:lnTo>
                          <a:pt x="734" y="268"/>
                        </a:lnTo>
                        <a:lnTo>
                          <a:pt x="736" y="344"/>
                        </a:lnTo>
                        <a:lnTo>
                          <a:pt x="744" y="384"/>
                        </a:lnTo>
                        <a:lnTo>
                          <a:pt x="764" y="367"/>
                        </a:lnTo>
                        <a:lnTo>
                          <a:pt x="801" y="298"/>
                        </a:lnTo>
                        <a:lnTo>
                          <a:pt x="856" y="200"/>
                        </a:lnTo>
                        <a:lnTo>
                          <a:pt x="897" y="120"/>
                        </a:lnTo>
                        <a:lnTo>
                          <a:pt x="906" y="97"/>
                        </a:lnTo>
                        <a:lnTo>
                          <a:pt x="901" y="36"/>
                        </a:lnTo>
                        <a:lnTo>
                          <a:pt x="888" y="28"/>
                        </a:lnTo>
                        <a:lnTo>
                          <a:pt x="848" y="94"/>
                        </a:lnTo>
                        <a:lnTo>
                          <a:pt x="782" y="177"/>
                        </a:lnTo>
                        <a:lnTo>
                          <a:pt x="732" y="242"/>
                        </a:lnTo>
                        <a:lnTo>
                          <a:pt x="693" y="247"/>
                        </a:lnTo>
                        <a:lnTo>
                          <a:pt x="559" y="243"/>
                        </a:lnTo>
                        <a:lnTo>
                          <a:pt x="397" y="227"/>
                        </a:lnTo>
                        <a:lnTo>
                          <a:pt x="243" y="203"/>
                        </a:lnTo>
                        <a:lnTo>
                          <a:pt x="66" y="175"/>
                        </a:lnTo>
                        <a:lnTo>
                          <a:pt x="15" y="1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95" name="Freeform 19"/>
                  <p:cNvSpPr>
                    <a:spLocks/>
                  </p:cNvSpPr>
                  <p:nvPr/>
                </p:nvSpPr>
                <p:spPr bwMode="auto">
                  <a:xfrm>
                    <a:off x="1615" y="1332"/>
                    <a:ext cx="460" cy="136"/>
                  </a:xfrm>
                  <a:custGeom>
                    <a:avLst/>
                    <a:gdLst>
                      <a:gd name="T0" fmla="*/ 15 w 460"/>
                      <a:gd name="T1" fmla="*/ 13 h 136"/>
                      <a:gd name="T2" fmla="*/ 50 w 460"/>
                      <a:gd name="T3" fmla="*/ 0 h 136"/>
                      <a:gd name="T4" fmla="*/ 65 w 460"/>
                      <a:gd name="T5" fmla="*/ 7 h 136"/>
                      <a:gd name="T6" fmla="*/ 51 w 460"/>
                      <a:gd name="T7" fmla="*/ 29 h 136"/>
                      <a:gd name="T8" fmla="*/ 25 w 460"/>
                      <a:gd name="T9" fmla="*/ 39 h 136"/>
                      <a:gd name="T10" fmla="*/ 67 w 460"/>
                      <a:gd name="T11" fmla="*/ 68 h 136"/>
                      <a:gd name="T12" fmla="*/ 134 w 460"/>
                      <a:gd name="T13" fmla="*/ 83 h 136"/>
                      <a:gd name="T14" fmla="*/ 195 w 460"/>
                      <a:gd name="T15" fmla="*/ 87 h 136"/>
                      <a:gd name="T16" fmla="*/ 238 w 460"/>
                      <a:gd name="T17" fmla="*/ 90 h 136"/>
                      <a:gd name="T18" fmla="*/ 320 w 460"/>
                      <a:gd name="T19" fmla="*/ 95 h 136"/>
                      <a:gd name="T20" fmla="*/ 372 w 460"/>
                      <a:gd name="T21" fmla="*/ 98 h 136"/>
                      <a:gd name="T22" fmla="*/ 408 w 460"/>
                      <a:gd name="T23" fmla="*/ 94 h 136"/>
                      <a:gd name="T24" fmla="*/ 442 w 460"/>
                      <a:gd name="T25" fmla="*/ 80 h 136"/>
                      <a:gd name="T26" fmla="*/ 441 w 460"/>
                      <a:gd name="T27" fmla="*/ 65 h 136"/>
                      <a:gd name="T28" fmla="*/ 460 w 460"/>
                      <a:gd name="T29" fmla="*/ 73 h 136"/>
                      <a:gd name="T30" fmla="*/ 447 w 460"/>
                      <a:gd name="T31" fmla="*/ 121 h 136"/>
                      <a:gd name="T32" fmla="*/ 396 w 460"/>
                      <a:gd name="T33" fmla="*/ 136 h 136"/>
                      <a:gd name="T34" fmla="*/ 287 w 460"/>
                      <a:gd name="T35" fmla="*/ 124 h 136"/>
                      <a:gd name="T36" fmla="*/ 177 w 460"/>
                      <a:gd name="T37" fmla="*/ 117 h 136"/>
                      <a:gd name="T38" fmla="*/ 114 w 460"/>
                      <a:gd name="T39" fmla="*/ 115 h 136"/>
                      <a:gd name="T40" fmla="*/ 42 w 460"/>
                      <a:gd name="T41" fmla="*/ 84 h 136"/>
                      <a:gd name="T42" fmla="*/ 7 w 460"/>
                      <a:gd name="T43" fmla="*/ 67 h 136"/>
                      <a:gd name="T44" fmla="*/ 0 w 460"/>
                      <a:gd name="T45" fmla="*/ 36 h 136"/>
                      <a:gd name="T46" fmla="*/ 15 w 460"/>
                      <a:gd name="T47" fmla="*/ 13 h 1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60"/>
                      <a:gd name="T73" fmla="*/ 0 h 136"/>
                      <a:gd name="T74" fmla="*/ 460 w 460"/>
                      <a:gd name="T75" fmla="*/ 136 h 1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60" h="136">
                        <a:moveTo>
                          <a:pt x="15" y="13"/>
                        </a:moveTo>
                        <a:lnTo>
                          <a:pt x="50" y="0"/>
                        </a:lnTo>
                        <a:lnTo>
                          <a:pt x="65" y="7"/>
                        </a:lnTo>
                        <a:lnTo>
                          <a:pt x="51" y="29"/>
                        </a:lnTo>
                        <a:lnTo>
                          <a:pt x="25" y="39"/>
                        </a:lnTo>
                        <a:lnTo>
                          <a:pt x="67" y="68"/>
                        </a:lnTo>
                        <a:lnTo>
                          <a:pt x="134" y="83"/>
                        </a:lnTo>
                        <a:lnTo>
                          <a:pt x="195" y="87"/>
                        </a:lnTo>
                        <a:lnTo>
                          <a:pt x="238" y="90"/>
                        </a:lnTo>
                        <a:lnTo>
                          <a:pt x="320" y="95"/>
                        </a:lnTo>
                        <a:lnTo>
                          <a:pt x="372" y="98"/>
                        </a:lnTo>
                        <a:lnTo>
                          <a:pt x="408" y="94"/>
                        </a:lnTo>
                        <a:lnTo>
                          <a:pt x="442" y="80"/>
                        </a:lnTo>
                        <a:lnTo>
                          <a:pt x="441" y="65"/>
                        </a:lnTo>
                        <a:lnTo>
                          <a:pt x="460" y="73"/>
                        </a:lnTo>
                        <a:lnTo>
                          <a:pt x="447" y="121"/>
                        </a:lnTo>
                        <a:lnTo>
                          <a:pt x="396" y="136"/>
                        </a:lnTo>
                        <a:lnTo>
                          <a:pt x="287" y="124"/>
                        </a:lnTo>
                        <a:lnTo>
                          <a:pt x="177" y="117"/>
                        </a:lnTo>
                        <a:lnTo>
                          <a:pt x="114" y="115"/>
                        </a:lnTo>
                        <a:lnTo>
                          <a:pt x="42" y="84"/>
                        </a:lnTo>
                        <a:lnTo>
                          <a:pt x="7" y="67"/>
                        </a:lnTo>
                        <a:lnTo>
                          <a:pt x="0" y="36"/>
                        </a:lnTo>
                        <a:lnTo>
                          <a:pt x="15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96" name="Freeform 20"/>
                  <p:cNvSpPr>
                    <a:spLocks/>
                  </p:cNvSpPr>
                  <p:nvPr/>
                </p:nvSpPr>
                <p:spPr bwMode="auto">
                  <a:xfrm>
                    <a:off x="1518" y="1491"/>
                    <a:ext cx="52" cy="46"/>
                  </a:xfrm>
                  <a:custGeom>
                    <a:avLst/>
                    <a:gdLst>
                      <a:gd name="T0" fmla="*/ 9 w 52"/>
                      <a:gd name="T1" fmla="*/ 0 h 46"/>
                      <a:gd name="T2" fmla="*/ 52 w 52"/>
                      <a:gd name="T3" fmla="*/ 5 h 46"/>
                      <a:gd name="T4" fmla="*/ 47 w 52"/>
                      <a:gd name="T5" fmla="*/ 46 h 46"/>
                      <a:gd name="T6" fmla="*/ 0 w 52"/>
                      <a:gd name="T7" fmla="*/ 39 h 46"/>
                      <a:gd name="T8" fmla="*/ 9 w 52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46"/>
                      <a:gd name="T17" fmla="*/ 52 w 5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46">
                        <a:moveTo>
                          <a:pt x="9" y="0"/>
                        </a:moveTo>
                        <a:lnTo>
                          <a:pt x="52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97" name="Freeform 21"/>
                  <p:cNvSpPr>
                    <a:spLocks/>
                  </p:cNvSpPr>
                  <p:nvPr/>
                </p:nvSpPr>
                <p:spPr bwMode="auto">
                  <a:xfrm>
                    <a:off x="1608" y="1500"/>
                    <a:ext cx="51" cy="46"/>
                  </a:xfrm>
                  <a:custGeom>
                    <a:avLst/>
                    <a:gdLst>
                      <a:gd name="T0" fmla="*/ 8 w 51"/>
                      <a:gd name="T1" fmla="*/ 0 h 46"/>
                      <a:gd name="T2" fmla="*/ 51 w 51"/>
                      <a:gd name="T3" fmla="*/ 5 h 46"/>
                      <a:gd name="T4" fmla="*/ 47 w 51"/>
                      <a:gd name="T5" fmla="*/ 46 h 46"/>
                      <a:gd name="T6" fmla="*/ 0 w 51"/>
                      <a:gd name="T7" fmla="*/ 39 h 46"/>
                      <a:gd name="T8" fmla="*/ 8 w 51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46"/>
                      <a:gd name="T17" fmla="*/ 51 w 51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46">
                        <a:moveTo>
                          <a:pt x="8" y="0"/>
                        </a:moveTo>
                        <a:lnTo>
                          <a:pt x="51" y="5"/>
                        </a:lnTo>
                        <a:lnTo>
                          <a:pt x="47" y="46"/>
                        </a:lnTo>
                        <a:lnTo>
                          <a:pt x="0" y="39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98" name="Freeform 22"/>
                  <p:cNvSpPr>
                    <a:spLocks/>
                  </p:cNvSpPr>
                  <p:nvPr/>
                </p:nvSpPr>
                <p:spPr bwMode="auto">
                  <a:xfrm>
                    <a:off x="1896" y="1544"/>
                    <a:ext cx="194" cy="51"/>
                  </a:xfrm>
                  <a:custGeom>
                    <a:avLst/>
                    <a:gdLst>
                      <a:gd name="T0" fmla="*/ 4 w 194"/>
                      <a:gd name="T1" fmla="*/ 0 h 51"/>
                      <a:gd name="T2" fmla="*/ 193 w 194"/>
                      <a:gd name="T3" fmla="*/ 18 h 51"/>
                      <a:gd name="T4" fmla="*/ 194 w 194"/>
                      <a:gd name="T5" fmla="*/ 51 h 51"/>
                      <a:gd name="T6" fmla="*/ 0 w 194"/>
                      <a:gd name="T7" fmla="*/ 33 h 51"/>
                      <a:gd name="T8" fmla="*/ 4 w 194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51"/>
                      <a:gd name="T17" fmla="*/ 194 w 194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51">
                        <a:moveTo>
                          <a:pt x="4" y="0"/>
                        </a:moveTo>
                        <a:lnTo>
                          <a:pt x="193" y="18"/>
                        </a:lnTo>
                        <a:lnTo>
                          <a:pt x="194" y="51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99" name="Freeform 23"/>
                  <p:cNvSpPr>
                    <a:spLocks/>
                  </p:cNvSpPr>
                  <p:nvPr/>
                </p:nvSpPr>
                <p:spPr bwMode="auto">
                  <a:xfrm>
                    <a:off x="1479" y="723"/>
                    <a:ext cx="848" cy="658"/>
                  </a:xfrm>
                  <a:custGeom>
                    <a:avLst/>
                    <a:gdLst>
                      <a:gd name="T0" fmla="*/ 47 w 848"/>
                      <a:gd name="T1" fmla="*/ 551 h 658"/>
                      <a:gd name="T2" fmla="*/ 28 w 848"/>
                      <a:gd name="T3" fmla="*/ 523 h 658"/>
                      <a:gd name="T4" fmla="*/ 20 w 848"/>
                      <a:gd name="T5" fmla="*/ 481 h 658"/>
                      <a:gd name="T6" fmla="*/ 31 w 848"/>
                      <a:gd name="T7" fmla="*/ 389 h 658"/>
                      <a:gd name="T8" fmla="*/ 54 w 848"/>
                      <a:gd name="T9" fmla="*/ 240 h 658"/>
                      <a:gd name="T10" fmla="*/ 76 w 848"/>
                      <a:gd name="T11" fmla="*/ 129 h 658"/>
                      <a:gd name="T12" fmla="*/ 94 w 848"/>
                      <a:gd name="T13" fmla="*/ 104 h 658"/>
                      <a:gd name="T14" fmla="*/ 123 w 848"/>
                      <a:gd name="T15" fmla="*/ 76 h 658"/>
                      <a:gd name="T16" fmla="*/ 189 w 848"/>
                      <a:gd name="T17" fmla="*/ 61 h 658"/>
                      <a:gd name="T18" fmla="*/ 300 w 848"/>
                      <a:gd name="T19" fmla="*/ 48 h 658"/>
                      <a:gd name="T20" fmla="*/ 392 w 848"/>
                      <a:gd name="T21" fmla="*/ 38 h 658"/>
                      <a:gd name="T22" fmla="*/ 434 w 848"/>
                      <a:gd name="T23" fmla="*/ 21 h 658"/>
                      <a:gd name="T24" fmla="*/ 506 w 848"/>
                      <a:gd name="T25" fmla="*/ 25 h 658"/>
                      <a:gd name="T26" fmla="*/ 628 w 848"/>
                      <a:gd name="T27" fmla="*/ 57 h 658"/>
                      <a:gd name="T28" fmla="*/ 731 w 848"/>
                      <a:gd name="T29" fmla="*/ 67 h 658"/>
                      <a:gd name="T30" fmla="*/ 776 w 848"/>
                      <a:gd name="T31" fmla="*/ 65 h 658"/>
                      <a:gd name="T32" fmla="*/ 811 w 848"/>
                      <a:gd name="T33" fmla="*/ 80 h 658"/>
                      <a:gd name="T34" fmla="*/ 825 w 848"/>
                      <a:gd name="T35" fmla="*/ 144 h 658"/>
                      <a:gd name="T36" fmla="*/ 823 w 848"/>
                      <a:gd name="T37" fmla="*/ 262 h 658"/>
                      <a:gd name="T38" fmla="*/ 823 w 848"/>
                      <a:gd name="T39" fmla="*/ 354 h 658"/>
                      <a:gd name="T40" fmla="*/ 810 w 848"/>
                      <a:gd name="T41" fmla="*/ 394 h 658"/>
                      <a:gd name="T42" fmla="*/ 766 w 848"/>
                      <a:gd name="T43" fmla="*/ 491 h 658"/>
                      <a:gd name="T44" fmla="*/ 714 w 848"/>
                      <a:gd name="T45" fmla="*/ 589 h 658"/>
                      <a:gd name="T46" fmla="*/ 683 w 848"/>
                      <a:gd name="T47" fmla="*/ 625 h 658"/>
                      <a:gd name="T48" fmla="*/ 665 w 848"/>
                      <a:gd name="T49" fmla="*/ 640 h 658"/>
                      <a:gd name="T50" fmla="*/ 686 w 848"/>
                      <a:gd name="T51" fmla="*/ 658 h 658"/>
                      <a:gd name="T52" fmla="*/ 719 w 848"/>
                      <a:gd name="T53" fmla="*/ 619 h 658"/>
                      <a:gd name="T54" fmla="*/ 769 w 848"/>
                      <a:gd name="T55" fmla="*/ 531 h 658"/>
                      <a:gd name="T56" fmla="*/ 815 w 848"/>
                      <a:gd name="T57" fmla="*/ 438 h 658"/>
                      <a:gd name="T58" fmla="*/ 831 w 848"/>
                      <a:gd name="T59" fmla="*/ 392 h 658"/>
                      <a:gd name="T60" fmla="*/ 841 w 848"/>
                      <a:gd name="T61" fmla="*/ 347 h 658"/>
                      <a:gd name="T62" fmla="*/ 844 w 848"/>
                      <a:gd name="T63" fmla="*/ 270 h 658"/>
                      <a:gd name="T64" fmla="*/ 848 w 848"/>
                      <a:gd name="T65" fmla="*/ 153 h 658"/>
                      <a:gd name="T66" fmla="*/ 836 w 848"/>
                      <a:gd name="T67" fmla="*/ 89 h 658"/>
                      <a:gd name="T68" fmla="*/ 819 w 848"/>
                      <a:gd name="T69" fmla="*/ 57 h 658"/>
                      <a:gd name="T70" fmla="*/ 787 w 848"/>
                      <a:gd name="T71" fmla="*/ 44 h 658"/>
                      <a:gd name="T72" fmla="*/ 744 w 848"/>
                      <a:gd name="T73" fmla="*/ 50 h 658"/>
                      <a:gd name="T74" fmla="*/ 679 w 848"/>
                      <a:gd name="T75" fmla="*/ 45 h 658"/>
                      <a:gd name="T76" fmla="*/ 599 w 848"/>
                      <a:gd name="T77" fmla="*/ 31 h 658"/>
                      <a:gd name="T78" fmla="*/ 516 w 848"/>
                      <a:gd name="T79" fmla="*/ 6 h 658"/>
                      <a:gd name="T80" fmla="*/ 460 w 848"/>
                      <a:gd name="T81" fmla="*/ 0 h 658"/>
                      <a:gd name="T82" fmla="*/ 430 w 848"/>
                      <a:gd name="T83" fmla="*/ 6 h 658"/>
                      <a:gd name="T84" fmla="*/ 360 w 848"/>
                      <a:gd name="T85" fmla="*/ 28 h 658"/>
                      <a:gd name="T86" fmla="*/ 235 w 848"/>
                      <a:gd name="T87" fmla="*/ 40 h 658"/>
                      <a:gd name="T88" fmla="*/ 112 w 848"/>
                      <a:gd name="T89" fmla="*/ 60 h 658"/>
                      <a:gd name="T90" fmla="*/ 72 w 848"/>
                      <a:gd name="T91" fmla="*/ 96 h 658"/>
                      <a:gd name="T92" fmla="*/ 44 w 848"/>
                      <a:gd name="T93" fmla="*/ 147 h 658"/>
                      <a:gd name="T94" fmla="*/ 24 w 848"/>
                      <a:gd name="T95" fmla="*/ 255 h 658"/>
                      <a:gd name="T96" fmla="*/ 13 w 848"/>
                      <a:gd name="T97" fmla="*/ 358 h 658"/>
                      <a:gd name="T98" fmla="*/ 0 w 848"/>
                      <a:gd name="T99" fmla="*/ 467 h 658"/>
                      <a:gd name="T100" fmla="*/ 10 w 848"/>
                      <a:gd name="T101" fmla="*/ 529 h 658"/>
                      <a:gd name="T102" fmla="*/ 24 w 848"/>
                      <a:gd name="T103" fmla="*/ 566 h 658"/>
                      <a:gd name="T104" fmla="*/ 55 w 848"/>
                      <a:gd name="T105" fmla="*/ 582 h 658"/>
                      <a:gd name="T106" fmla="*/ 73 w 848"/>
                      <a:gd name="T107" fmla="*/ 579 h 658"/>
                      <a:gd name="T108" fmla="*/ 47 w 848"/>
                      <a:gd name="T109" fmla="*/ 551 h 65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848"/>
                      <a:gd name="T166" fmla="*/ 0 h 658"/>
                      <a:gd name="T167" fmla="*/ 848 w 848"/>
                      <a:gd name="T168" fmla="*/ 658 h 65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848" h="658">
                        <a:moveTo>
                          <a:pt x="47" y="551"/>
                        </a:moveTo>
                        <a:lnTo>
                          <a:pt x="28" y="523"/>
                        </a:lnTo>
                        <a:lnTo>
                          <a:pt x="20" y="481"/>
                        </a:lnTo>
                        <a:lnTo>
                          <a:pt x="31" y="389"/>
                        </a:lnTo>
                        <a:lnTo>
                          <a:pt x="54" y="240"/>
                        </a:lnTo>
                        <a:lnTo>
                          <a:pt x="76" y="129"/>
                        </a:lnTo>
                        <a:lnTo>
                          <a:pt x="94" y="104"/>
                        </a:lnTo>
                        <a:lnTo>
                          <a:pt x="123" y="76"/>
                        </a:lnTo>
                        <a:lnTo>
                          <a:pt x="189" y="61"/>
                        </a:lnTo>
                        <a:lnTo>
                          <a:pt x="300" y="48"/>
                        </a:lnTo>
                        <a:lnTo>
                          <a:pt x="392" y="38"/>
                        </a:lnTo>
                        <a:lnTo>
                          <a:pt x="434" y="21"/>
                        </a:lnTo>
                        <a:lnTo>
                          <a:pt x="506" y="25"/>
                        </a:lnTo>
                        <a:lnTo>
                          <a:pt x="628" y="57"/>
                        </a:lnTo>
                        <a:lnTo>
                          <a:pt x="731" y="67"/>
                        </a:lnTo>
                        <a:lnTo>
                          <a:pt x="776" y="65"/>
                        </a:lnTo>
                        <a:lnTo>
                          <a:pt x="811" y="80"/>
                        </a:lnTo>
                        <a:lnTo>
                          <a:pt x="825" y="144"/>
                        </a:lnTo>
                        <a:lnTo>
                          <a:pt x="823" y="262"/>
                        </a:lnTo>
                        <a:lnTo>
                          <a:pt x="823" y="354"/>
                        </a:lnTo>
                        <a:lnTo>
                          <a:pt x="810" y="394"/>
                        </a:lnTo>
                        <a:lnTo>
                          <a:pt x="766" y="491"/>
                        </a:lnTo>
                        <a:lnTo>
                          <a:pt x="714" y="589"/>
                        </a:lnTo>
                        <a:lnTo>
                          <a:pt x="683" y="625"/>
                        </a:lnTo>
                        <a:lnTo>
                          <a:pt x="665" y="640"/>
                        </a:lnTo>
                        <a:lnTo>
                          <a:pt x="686" y="658"/>
                        </a:lnTo>
                        <a:lnTo>
                          <a:pt x="719" y="619"/>
                        </a:lnTo>
                        <a:lnTo>
                          <a:pt x="769" y="531"/>
                        </a:lnTo>
                        <a:lnTo>
                          <a:pt x="815" y="438"/>
                        </a:lnTo>
                        <a:lnTo>
                          <a:pt x="831" y="392"/>
                        </a:lnTo>
                        <a:lnTo>
                          <a:pt x="841" y="347"/>
                        </a:lnTo>
                        <a:lnTo>
                          <a:pt x="844" y="270"/>
                        </a:lnTo>
                        <a:lnTo>
                          <a:pt x="848" y="153"/>
                        </a:lnTo>
                        <a:lnTo>
                          <a:pt x="836" y="89"/>
                        </a:lnTo>
                        <a:lnTo>
                          <a:pt x="819" y="57"/>
                        </a:lnTo>
                        <a:lnTo>
                          <a:pt x="787" y="44"/>
                        </a:lnTo>
                        <a:lnTo>
                          <a:pt x="744" y="50"/>
                        </a:lnTo>
                        <a:lnTo>
                          <a:pt x="679" y="45"/>
                        </a:lnTo>
                        <a:lnTo>
                          <a:pt x="599" y="31"/>
                        </a:lnTo>
                        <a:lnTo>
                          <a:pt x="516" y="6"/>
                        </a:lnTo>
                        <a:lnTo>
                          <a:pt x="460" y="0"/>
                        </a:lnTo>
                        <a:lnTo>
                          <a:pt x="430" y="6"/>
                        </a:lnTo>
                        <a:lnTo>
                          <a:pt x="360" y="28"/>
                        </a:lnTo>
                        <a:lnTo>
                          <a:pt x="235" y="40"/>
                        </a:lnTo>
                        <a:lnTo>
                          <a:pt x="112" y="60"/>
                        </a:lnTo>
                        <a:lnTo>
                          <a:pt x="72" y="96"/>
                        </a:lnTo>
                        <a:lnTo>
                          <a:pt x="44" y="147"/>
                        </a:lnTo>
                        <a:lnTo>
                          <a:pt x="24" y="255"/>
                        </a:lnTo>
                        <a:lnTo>
                          <a:pt x="13" y="358"/>
                        </a:lnTo>
                        <a:lnTo>
                          <a:pt x="0" y="467"/>
                        </a:lnTo>
                        <a:lnTo>
                          <a:pt x="10" y="529"/>
                        </a:lnTo>
                        <a:lnTo>
                          <a:pt x="24" y="566"/>
                        </a:lnTo>
                        <a:lnTo>
                          <a:pt x="55" y="582"/>
                        </a:lnTo>
                        <a:lnTo>
                          <a:pt x="73" y="579"/>
                        </a:lnTo>
                        <a:lnTo>
                          <a:pt x="47" y="5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100" name="Freeform 24"/>
                  <p:cNvSpPr>
                    <a:spLocks/>
                  </p:cNvSpPr>
                  <p:nvPr/>
                </p:nvSpPr>
                <p:spPr bwMode="auto">
                  <a:xfrm>
                    <a:off x="1523" y="781"/>
                    <a:ext cx="778" cy="607"/>
                  </a:xfrm>
                  <a:custGeom>
                    <a:avLst/>
                    <a:gdLst>
                      <a:gd name="T0" fmla="*/ 0 w 778"/>
                      <a:gd name="T1" fmla="*/ 499 h 607"/>
                      <a:gd name="T2" fmla="*/ 115 w 778"/>
                      <a:gd name="T3" fmla="*/ 525 h 607"/>
                      <a:gd name="T4" fmla="*/ 276 w 778"/>
                      <a:gd name="T5" fmla="*/ 554 h 607"/>
                      <a:gd name="T6" fmla="*/ 407 w 778"/>
                      <a:gd name="T7" fmla="*/ 576 h 607"/>
                      <a:gd name="T8" fmla="*/ 526 w 778"/>
                      <a:gd name="T9" fmla="*/ 580 h 607"/>
                      <a:gd name="T10" fmla="*/ 604 w 778"/>
                      <a:gd name="T11" fmla="*/ 580 h 607"/>
                      <a:gd name="T12" fmla="*/ 627 w 778"/>
                      <a:gd name="T13" fmla="*/ 573 h 607"/>
                      <a:gd name="T14" fmla="*/ 637 w 778"/>
                      <a:gd name="T15" fmla="*/ 516 h 607"/>
                      <a:gd name="T16" fmla="*/ 633 w 778"/>
                      <a:gd name="T17" fmla="*/ 362 h 607"/>
                      <a:gd name="T18" fmla="*/ 628 w 778"/>
                      <a:gd name="T19" fmla="*/ 174 h 607"/>
                      <a:gd name="T20" fmla="*/ 622 w 778"/>
                      <a:gd name="T21" fmla="*/ 106 h 607"/>
                      <a:gd name="T22" fmla="*/ 610 w 778"/>
                      <a:gd name="T23" fmla="*/ 79 h 607"/>
                      <a:gd name="T24" fmla="*/ 405 w 778"/>
                      <a:gd name="T25" fmla="*/ 69 h 607"/>
                      <a:gd name="T26" fmla="*/ 209 w 778"/>
                      <a:gd name="T27" fmla="*/ 42 h 607"/>
                      <a:gd name="T28" fmla="*/ 101 w 778"/>
                      <a:gd name="T29" fmla="*/ 26 h 607"/>
                      <a:gd name="T30" fmla="*/ 63 w 778"/>
                      <a:gd name="T31" fmla="*/ 26 h 607"/>
                      <a:gd name="T32" fmla="*/ 87 w 778"/>
                      <a:gd name="T33" fmla="*/ 3 h 607"/>
                      <a:gd name="T34" fmla="*/ 133 w 778"/>
                      <a:gd name="T35" fmla="*/ 15 h 607"/>
                      <a:gd name="T36" fmla="*/ 268 w 778"/>
                      <a:gd name="T37" fmla="*/ 32 h 607"/>
                      <a:gd name="T38" fmla="*/ 396 w 778"/>
                      <a:gd name="T39" fmla="*/ 45 h 607"/>
                      <a:gd name="T40" fmla="*/ 511 w 778"/>
                      <a:gd name="T41" fmla="*/ 53 h 607"/>
                      <a:gd name="T42" fmla="*/ 619 w 778"/>
                      <a:gd name="T43" fmla="*/ 60 h 607"/>
                      <a:gd name="T44" fmla="*/ 709 w 778"/>
                      <a:gd name="T45" fmla="*/ 35 h 607"/>
                      <a:gd name="T46" fmla="*/ 763 w 778"/>
                      <a:gd name="T47" fmla="*/ 0 h 607"/>
                      <a:gd name="T48" fmla="*/ 778 w 778"/>
                      <a:gd name="T49" fmla="*/ 24 h 607"/>
                      <a:gd name="T50" fmla="*/ 730 w 778"/>
                      <a:gd name="T51" fmla="*/ 45 h 607"/>
                      <a:gd name="T52" fmla="*/ 660 w 778"/>
                      <a:gd name="T53" fmla="*/ 75 h 607"/>
                      <a:gd name="T54" fmla="*/ 638 w 778"/>
                      <a:gd name="T55" fmla="*/ 86 h 607"/>
                      <a:gd name="T56" fmla="*/ 645 w 778"/>
                      <a:gd name="T57" fmla="*/ 186 h 607"/>
                      <a:gd name="T58" fmla="*/ 649 w 778"/>
                      <a:gd name="T59" fmla="*/ 283 h 607"/>
                      <a:gd name="T60" fmla="*/ 651 w 778"/>
                      <a:gd name="T61" fmla="*/ 371 h 607"/>
                      <a:gd name="T62" fmla="*/ 652 w 778"/>
                      <a:gd name="T63" fmla="*/ 456 h 607"/>
                      <a:gd name="T64" fmla="*/ 655 w 778"/>
                      <a:gd name="T65" fmla="*/ 520 h 607"/>
                      <a:gd name="T66" fmla="*/ 654 w 778"/>
                      <a:gd name="T67" fmla="*/ 574 h 607"/>
                      <a:gd name="T68" fmla="*/ 640 w 778"/>
                      <a:gd name="T69" fmla="*/ 599 h 607"/>
                      <a:gd name="T70" fmla="*/ 547 w 778"/>
                      <a:gd name="T71" fmla="*/ 607 h 607"/>
                      <a:gd name="T72" fmla="*/ 389 w 778"/>
                      <a:gd name="T73" fmla="*/ 593 h 607"/>
                      <a:gd name="T74" fmla="*/ 227 w 778"/>
                      <a:gd name="T75" fmla="*/ 561 h 607"/>
                      <a:gd name="T76" fmla="*/ 108 w 778"/>
                      <a:gd name="T77" fmla="*/ 542 h 607"/>
                      <a:gd name="T78" fmla="*/ 9 w 778"/>
                      <a:gd name="T79" fmla="*/ 524 h 607"/>
                      <a:gd name="T80" fmla="*/ 0 w 778"/>
                      <a:gd name="T81" fmla="*/ 499 h 60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778"/>
                      <a:gd name="T124" fmla="*/ 0 h 607"/>
                      <a:gd name="T125" fmla="*/ 778 w 778"/>
                      <a:gd name="T126" fmla="*/ 607 h 60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778" h="607">
                        <a:moveTo>
                          <a:pt x="0" y="499"/>
                        </a:moveTo>
                        <a:lnTo>
                          <a:pt x="115" y="525"/>
                        </a:lnTo>
                        <a:lnTo>
                          <a:pt x="276" y="554"/>
                        </a:lnTo>
                        <a:lnTo>
                          <a:pt x="407" y="576"/>
                        </a:lnTo>
                        <a:lnTo>
                          <a:pt x="526" y="580"/>
                        </a:lnTo>
                        <a:lnTo>
                          <a:pt x="604" y="580"/>
                        </a:lnTo>
                        <a:lnTo>
                          <a:pt x="627" y="573"/>
                        </a:lnTo>
                        <a:lnTo>
                          <a:pt x="637" y="516"/>
                        </a:lnTo>
                        <a:lnTo>
                          <a:pt x="633" y="362"/>
                        </a:lnTo>
                        <a:lnTo>
                          <a:pt x="628" y="174"/>
                        </a:lnTo>
                        <a:lnTo>
                          <a:pt x="622" y="106"/>
                        </a:lnTo>
                        <a:lnTo>
                          <a:pt x="610" y="79"/>
                        </a:lnTo>
                        <a:lnTo>
                          <a:pt x="405" y="69"/>
                        </a:lnTo>
                        <a:lnTo>
                          <a:pt x="209" y="42"/>
                        </a:lnTo>
                        <a:lnTo>
                          <a:pt x="101" y="26"/>
                        </a:lnTo>
                        <a:lnTo>
                          <a:pt x="63" y="26"/>
                        </a:lnTo>
                        <a:lnTo>
                          <a:pt x="87" y="3"/>
                        </a:lnTo>
                        <a:lnTo>
                          <a:pt x="133" y="15"/>
                        </a:lnTo>
                        <a:lnTo>
                          <a:pt x="268" y="32"/>
                        </a:lnTo>
                        <a:lnTo>
                          <a:pt x="396" y="45"/>
                        </a:lnTo>
                        <a:lnTo>
                          <a:pt x="511" y="53"/>
                        </a:lnTo>
                        <a:lnTo>
                          <a:pt x="619" y="60"/>
                        </a:lnTo>
                        <a:lnTo>
                          <a:pt x="709" y="35"/>
                        </a:lnTo>
                        <a:lnTo>
                          <a:pt x="763" y="0"/>
                        </a:lnTo>
                        <a:lnTo>
                          <a:pt x="778" y="24"/>
                        </a:lnTo>
                        <a:lnTo>
                          <a:pt x="730" y="45"/>
                        </a:lnTo>
                        <a:lnTo>
                          <a:pt x="660" y="75"/>
                        </a:lnTo>
                        <a:lnTo>
                          <a:pt x="638" y="86"/>
                        </a:lnTo>
                        <a:lnTo>
                          <a:pt x="645" y="186"/>
                        </a:lnTo>
                        <a:lnTo>
                          <a:pt x="649" y="283"/>
                        </a:lnTo>
                        <a:lnTo>
                          <a:pt x="651" y="371"/>
                        </a:lnTo>
                        <a:lnTo>
                          <a:pt x="652" y="456"/>
                        </a:lnTo>
                        <a:lnTo>
                          <a:pt x="655" y="520"/>
                        </a:lnTo>
                        <a:lnTo>
                          <a:pt x="654" y="574"/>
                        </a:lnTo>
                        <a:lnTo>
                          <a:pt x="640" y="599"/>
                        </a:lnTo>
                        <a:lnTo>
                          <a:pt x="547" y="607"/>
                        </a:lnTo>
                        <a:lnTo>
                          <a:pt x="389" y="593"/>
                        </a:lnTo>
                        <a:lnTo>
                          <a:pt x="227" y="561"/>
                        </a:lnTo>
                        <a:lnTo>
                          <a:pt x="108" y="542"/>
                        </a:lnTo>
                        <a:lnTo>
                          <a:pt x="9" y="524"/>
                        </a:lnTo>
                        <a:lnTo>
                          <a:pt x="0" y="4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101" name="Freeform 25"/>
                  <p:cNvSpPr>
                    <a:spLocks/>
                  </p:cNvSpPr>
                  <p:nvPr/>
                </p:nvSpPr>
                <p:spPr bwMode="auto">
                  <a:xfrm>
                    <a:off x="1658" y="858"/>
                    <a:ext cx="430" cy="466"/>
                  </a:xfrm>
                  <a:custGeom>
                    <a:avLst/>
                    <a:gdLst>
                      <a:gd name="T0" fmla="*/ 0 w 430"/>
                      <a:gd name="T1" fmla="*/ 0 h 466"/>
                      <a:gd name="T2" fmla="*/ 159 w 430"/>
                      <a:gd name="T3" fmla="*/ 19 h 466"/>
                      <a:gd name="T4" fmla="*/ 271 w 430"/>
                      <a:gd name="T5" fmla="*/ 32 h 466"/>
                      <a:gd name="T6" fmla="*/ 394 w 430"/>
                      <a:gd name="T7" fmla="*/ 54 h 466"/>
                      <a:gd name="T8" fmla="*/ 412 w 430"/>
                      <a:gd name="T9" fmla="*/ 70 h 466"/>
                      <a:gd name="T10" fmla="*/ 422 w 430"/>
                      <a:gd name="T11" fmla="*/ 95 h 466"/>
                      <a:gd name="T12" fmla="*/ 430 w 430"/>
                      <a:gd name="T13" fmla="*/ 213 h 466"/>
                      <a:gd name="T14" fmla="*/ 430 w 430"/>
                      <a:gd name="T15" fmla="*/ 346 h 466"/>
                      <a:gd name="T16" fmla="*/ 426 w 430"/>
                      <a:gd name="T17" fmla="*/ 438 h 466"/>
                      <a:gd name="T18" fmla="*/ 412 w 430"/>
                      <a:gd name="T19" fmla="*/ 464 h 466"/>
                      <a:gd name="T20" fmla="*/ 385 w 430"/>
                      <a:gd name="T21" fmla="*/ 466 h 466"/>
                      <a:gd name="T22" fmla="*/ 246 w 430"/>
                      <a:gd name="T23" fmla="*/ 428 h 466"/>
                      <a:gd name="T24" fmla="*/ 395 w 430"/>
                      <a:gd name="T25" fmla="*/ 440 h 466"/>
                      <a:gd name="T26" fmla="*/ 405 w 430"/>
                      <a:gd name="T27" fmla="*/ 435 h 466"/>
                      <a:gd name="T28" fmla="*/ 412 w 430"/>
                      <a:gd name="T29" fmla="*/ 373 h 466"/>
                      <a:gd name="T30" fmla="*/ 414 w 430"/>
                      <a:gd name="T31" fmla="*/ 285 h 466"/>
                      <a:gd name="T32" fmla="*/ 409 w 430"/>
                      <a:gd name="T33" fmla="*/ 165 h 466"/>
                      <a:gd name="T34" fmla="*/ 401 w 430"/>
                      <a:gd name="T35" fmla="*/ 88 h 466"/>
                      <a:gd name="T36" fmla="*/ 385 w 430"/>
                      <a:gd name="T37" fmla="*/ 73 h 466"/>
                      <a:gd name="T38" fmla="*/ 297 w 430"/>
                      <a:gd name="T39" fmla="*/ 56 h 466"/>
                      <a:gd name="T40" fmla="*/ 176 w 430"/>
                      <a:gd name="T41" fmla="*/ 41 h 466"/>
                      <a:gd name="T42" fmla="*/ 78 w 430"/>
                      <a:gd name="T43" fmla="*/ 22 h 466"/>
                      <a:gd name="T44" fmla="*/ 0 w 430"/>
                      <a:gd name="T45" fmla="*/ 0 h 4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30"/>
                      <a:gd name="T70" fmla="*/ 0 h 466"/>
                      <a:gd name="T71" fmla="*/ 430 w 430"/>
                      <a:gd name="T72" fmla="*/ 466 h 4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30" h="466">
                        <a:moveTo>
                          <a:pt x="0" y="0"/>
                        </a:moveTo>
                        <a:lnTo>
                          <a:pt x="159" y="19"/>
                        </a:lnTo>
                        <a:lnTo>
                          <a:pt x="271" y="32"/>
                        </a:lnTo>
                        <a:lnTo>
                          <a:pt x="394" y="54"/>
                        </a:lnTo>
                        <a:lnTo>
                          <a:pt x="412" y="70"/>
                        </a:lnTo>
                        <a:lnTo>
                          <a:pt x="422" y="95"/>
                        </a:lnTo>
                        <a:lnTo>
                          <a:pt x="430" y="213"/>
                        </a:lnTo>
                        <a:lnTo>
                          <a:pt x="430" y="346"/>
                        </a:lnTo>
                        <a:lnTo>
                          <a:pt x="426" y="438"/>
                        </a:lnTo>
                        <a:lnTo>
                          <a:pt x="412" y="464"/>
                        </a:lnTo>
                        <a:lnTo>
                          <a:pt x="385" y="466"/>
                        </a:lnTo>
                        <a:lnTo>
                          <a:pt x="246" y="428"/>
                        </a:lnTo>
                        <a:lnTo>
                          <a:pt x="395" y="440"/>
                        </a:lnTo>
                        <a:lnTo>
                          <a:pt x="405" y="435"/>
                        </a:lnTo>
                        <a:lnTo>
                          <a:pt x="412" y="373"/>
                        </a:lnTo>
                        <a:lnTo>
                          <a:pt x="414" y="285"/>
                        </a:lnTo>
                        <a:lnTo>
                          <a:pt x="409" y="165"/>
                        </a:lnTo>
                        <a:lnTo>
                          <a:pt x="401" y="88"/>
                        </a:lnTo>
                        <a:lnTo>
                          <a:pt x="385" y="73"/>
                        </a:lnTo>
                        <a:lnTo>
                          <a:pt x="297" y="56"/>
                        </a:lnTo>
                        <a:lnTo>
                          <a:pt x="176" y="41"/>
                        </a:lnTo>
                        <a:lnTo>
                          <a:pt x="7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102" name="Freeform 26"/>
                  <p:cNvSpPr>
                    <a:spLocks/>
                  </p:cNvSpPr>
                  <p:nvPr/>
                </p:nvSpPr>
                <p:spPr bwMode="auto">
                  <a:xfrm>
                    <a:off x="1574" y="853"/>
                    <a:ext cx="453" cy="464"/>
                  </a:xfrm>
                  <a:custGeom>
                    <a:avLst/>
                    <a:gdLst>
                      <a:gd name="T0" fmla="*/ 257 w 453"/>
                      <a:gd name="T1" fmla="*/ 27 h 464"/>
                      <a:gd name="T2" fmla="*/ 102 w 453"/>
                      <a:gd name="T3" fmla="*/ 2 h 464"/>
                      <a:gd name="T4" fmla="*/ 57 w 453"/>
                      <a:gd name="T5" fmla="*/ 0 h 464"/>
                      <a:gd name="T6" fmla="*/ 45 w 453"/>
                      <a:gd name="T7" fmla="*/ 17 h 464"/>
                      <a:gd name="T8" fmla="*/ 32 w 453"/>
                      <a:gd name="T9" fmla="*/ 50 h 464"/>
                      <a:gd name="T10" fmla="*/ 12 w 453"/>
                      <a:gd name="T11" fmla="*/ 141 h 464"/>
                      <a:gd name="T12" fmla="*/ 2 w 453"/>
                      <a:gd name="T13" fmla="*/ 232 h 464"/>
                      <a:gd name="T14" fmla="*/ 0 w 453"/>
                      <a:gd name="T15" fmla="*/ 325 h 464"/>
                      <a:gd name="T16" fmla="*/ 14 w 453"/>
                      <a:gd name="T17" fmla="*/ 362 h 464"/>
                      <a:gd name="T18" fmla="*/ 21 w 453"/>
                      <a:gd name="T19" fmla="*/ 374 h 464"/>
                      <a:gd name="T20" fmla="*/ 119 w 453"/>
                      <a:gd name="T21" fmla="*/ 400 h 464"/>
                      <a:gd name="T22" fmla="*/ 245 w 453"/>
                      <a:gd name="T23" fmla="*/ 425 h 464"/>
                      <a:gd name="T24" fmla="*/ 340 w 453"/>
                      <a:gd name="T25" fmla="*/ 441 h 464"/>
                      <a:gd name="T26" fmla="*/ 453 w 453"/>
                      <a:gd name="T27" fmla="*/ 464 h 464"/>
                      <a:gd name="T28" fmla="*/ 450 w 453"/>
                      <a:gd name="T29" fmla="*/ 449 h 464"/>
                      <a:gd name="T30" fmla="*/ 363 w 453"/>
                      <a:gd name="T31" fmla="*/ 429 h 464"/>
                      <a:gd name="T32" fmla="*/ 248 w 453"/>
                      <a:gd name="T33" fmla="*/ 403 h 464"/>
                      <a:gd name="T34" fmla="*/ 92 w 453"/>
                      <a:gd name="T35" fmla="*/ 375 h 464"/>
                      <a:gd name="T36" fmla="*/ 36 w 453"/>
                      <a:gd name="T37" fmla="*/ 349 h 464"/>
                      <a:gd name="T38" fmla="*/ 20 w 453"/>
                      <a:gd name="T39" fmla="*/ 333 h 464"/>
                      <a:gd name="T40" fmla="*/ 18 w 453"/>
                      <a:gd name="T41" fmla="*/ 305 h 464"/>
                      <a:gd name="T42" fmla="*/ 21 w 453"/>
                      <a:gd name="T43" fmla="*/ 228 h 464"/>
                      <a:gd name="T44" fmla="*/ 35 w 453"/>
                      <a:gd name="T45" fmla="*/ 135 h 464"/>
                      <a:gd name="T46" fmla="*/ 56 w 453"/>
                      <a:gd name="T47" fmla="*/ 43 h 464"/>
                      <a:gd name="T48" fmla="*/ 69 w 453"/>
                      <a:gd name="T49" fmla="*/ 22 h 464"/>
                      <a:gd name="T50" fmla="*/ 176 w 453"/>
                      <a:gd name="T51" fmla="*/ 24 h 464"/>
                      <a:gd name="T52" fmla="*/ 257 w 453"/>
                      <a:gd name="T53" fmla="*/ 27 h 4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53"/>
                      <a:gd name="T82" fmla="*/ 0 h 464"/>
                      <a:gd name="T83" fmla="*/ 453 w 453"/>
                      <a:gd name="T84" fmla="*/ 464 h 4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53" h="464">
                        <a:moveTo>
                          <a:pt x="257" y="27"/>
                        </a:moveTo>
                        <a:lnTo>
                          <a:pt x="102" y="2"/>
                        </a:lnTo>
                        <a:lnTo>
                          <a:pt x="57" y="0"/>
                        </a:lnTo>
                        <a:lnTo>
                          <a:pt x="45" y="17"/>
                        </a:lnTo>
                        <a:lnTo>
                          <a:pt x="32" y="50"/>
                        </a:lnTo>
                        <a:lnTo>
                          <a:pt x="12" y="141"/>
                        </a:lnTo>
                        <a:lnTo>
                          <a:pt x="2" y="232"/>
                        </a:lnTo>
                        <a:lnTo>
                          <a:pt x="0" y="325"/>
                        </a:lnTo>
                        <a:lnTo>
                          <a:pt x="14" y="362"/>
                        </a:lnTo>
                        <a:lnTo>
                          <a:pt x="21" y="374"/>
                        </a:lnTo>
                        <a:lnTo>
                          <a:pt x="119" y="400"/>
                        </a:lnTo>
                        <a:lnTo>
                          <a:pt x="245" y="425"/>
                        </a:lnTo>
                        <a:lnTo>
                          <a:pt x="340" y="441"/>
                        </a:lnTo>
                        <a:lnTo>
                          <a:pt x="453" y="464"/>
                        </a:lnTo>
                        <a:lnTo>
                          <a:pt x="450" y="449"/>
                        </a:lnTo>
                        <a:lnTo>
                          <a:pt x="363" y="429"/>
                        </a:lnTo>
                        <a:lnTo>
                          <a:pt x="248" y="403"/>
                        </a:lnTo>
                        <a:lnTo>
                          <a:pt x="92" y="375"/>
                        </a:lnTo>
                        <a:lnTo>
                          <a:pt x="36" y="349"/>
                        </a:lnTo>
                        <a:lnTo>
                          <a:pt x="20" y="333"/>
                        </a:lnTo>
                        <a:lnTo>
                          <a:pt x="18" y="305"/>
                        </a:lnTo>
                        <a:lnTo>
                          <a:pt x="21" y="228"/>
                        </a:lnTo>
                        <a:lnTo>
                          <a:pt x="35" y="135"/>
                        </a:lnTo>
                        <a:lnTo>
                          <a:pt x="56" y="43"/>
                        </a:lnTo>
                        <a:lnTo>
                          <a:pt x="69" y="22"/>
                        </a:lnTo>
                        <a:lnTo>
                          <a:pt x="176" y="24"/>
                        </a:lnTo>
                        <a:lnTo>
                          <a:pt x="257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d-ID">
                      <a:solidFill>
                        <a:srgbClr val="4D4D4D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3" name="Group 27"/>
            <p:cNvGrpSpPr>
              <a:grpSpLocks/>
            </p:cNvGrpSpPr>
            <p:nvPr/>
          </p:nvGrpSpPr>
          <p:grpSpPr bwMode="auto">
            <a:xfrm>
              <a:off x="4176" y="2688"/>
              <a:ext cx="796" cy="654"/>
              <a:chOff x="2543" y="3163"/>
              <a:chExt cx="973" cy="799"/>
            </a:xfrm>
          </p:grpSpPr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2598" y="3163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2727" y="3451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/>
            </p:nvSpPr>
            <p:spPr bwMode="auto">
              <a:xfrm>
                <a:off x="2543" y="3494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2825" y="3469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2917" y="3579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2801" y="3521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pic>
        <p:nvPicPr>
          <p:cNvPr id="103" name="Picture 36" descr="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741739"/>
            <a:ext cx="9080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37"/>
          <p:cNvGrpSpPr>
            <a:grpSpLocks/>
          </p:cNvGrpSpPr>
          <p:nvPr/>
        </p:nvGrpSpPr>
        <p:grpSpPr bwMode="auto">
          <a:xfrm>
            <a:off x="5791201" y="3389314"/>
            <a:ext cx="2163763" cy="2020887"/>
            <a:chOff x="2688" y="2064"/>
            <a:chExt cx="1363" cy="1230"/>
          </a:xfrm>
        </p:grpSpPr>
        <p:grpSp>
          <p:nvGrpSpPr>
            <p:cNvPr id="105" name="Group 38"/>
            <p:cNvGrpSpPr>
              <a:grpSpLocks/>
            </p:cNvGrpSpPr>
            <p:nvPr/>
          </p:nvGrpSpPr>
          <p:grpSpPr bwMode="auto">
            <a:xfrm>
              <a:off x="3083" y="2064"/>
              <a:ext cx="968" cy="1033"/>
              <a:chOff x="3083" y="2082"/>
              <a:chExt cx="968" cy="1033"/>
            </a:xfrm>
          </p:grpSpPr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-327198">
                <a:off x="3099" y="2089"/>
                <a:ext cx="946" cy="1014"/>
              </a:xfrm>
              <a:custGeom>
                <a:avLst/>
                <a:gdLst>
                  <a:gd name="T0" fmla="*/ 317 w 901"/>
                  <a:gd name="T1" fmla="*/ 1008 h 965"/>
                  <a:gd name="T2" fmla="*/ 186 w 901"/>
                  <a:gd name="T3" fmla="*/ 1092 h 965"/>
                  <a:gd name="T4" fmla="*/ 25 w 901"/>
                  <a:gd name="T5" fmla="*/ 1200 h 965"/>
                  <a:gd name="T6" fmla="*/ 4 w 901"/>
                  <a:gd name="T7" fmla="*/ 1305 h 965"/>
                  <a:gd name="T8" fmla="*/ 0 w 901"/>
                  <a:gd name="T9" fmla="*/ 1509 h 965"/>
                  <a:gd name="T10" fmla="*/ 241 w 901"/>
                  <a:gd name="T11" fmla="*/ 1537 h 965"/>
                  <a:gd name="T12" fmla="*/ 514 w 901"/>
                  <a:gd name="T13" fmla="*/ 1550 h 965"/>
                  <a:gd name="T14" fmla="*/ 922 w 901"/>
                  <a:gd name="T15" fmla="*/ 1609 h 965"/>
                  <a:gd name="T16" fmla="*/ 1219 w 901"/>
                  <a:gd name="T17" fmla="*/ 1664 h 965"/>
                  <a:gd name="T18" fmla="*/ 1360 w 901"/>
                  <a:gd name="T19" fmla="*/ 1486 h 965"/>
                  <a:gd name="T20" fmla="*/ 1539 w 901"/>
                  <a:gd name="T21" fmla="*/ 1124 h 965"/>
                  <a:gd name="T22" fmla="*/ 1533 w 901"/>
                  <a:gd name="T23" fmla="*/ 1007 h 965"/>
                  <a:gd name="T24" fmla="*/ 1498 w 901"/>
                  <a:gd name="T25" fmla="*/ 955 h 965"/>
                  <a:gd name="T26" fmla="*/ 1361 w 901"/>
                  <a:gd name="T27" fmla="*/ 939 h 965"/>
                  <a:gd name="T28" fmla="*/ 1470 w 901"/>
                  <a:gd name="T29" fmla="*/ 657 h 965"/>
                  <a:gd name="T30" fmla="*/ 1492 w 901"/>
                  <a:gd name="T31" fmla="*/ 574 h 965"/>
                  <a:gd name="T32" fmla="*/ 1498 w 901"/>
                  <a:gd name="T33" fmla="*/ 343 h 965"/>
                  <a:gd name="T34" fmla="*/ 1489 w 901"/>
                  <a:gd name="T35" fmla="*/ 170 h 965"/>
                  <a:gd name="T36" fmla="*/ 1445 w 901"/>
                  <a:gd name="T37" fmla="*/ 87 h 965"/>
                  <a:gd name="T38" fmla="*/ 1401 w 901"/>
                  <a:gd name="T39" fmla="*/ 81 h 965"/>
                  <a:gd name="T40" fmla="*/ 1295 w 901"/>
                  <a:gd name="T41" fmla="*/ 81 h 965"/>
                  <a:gd name="T42" fmla="*/ 1116 w 901"/>
                  <a:gd name="T43" fmla="*/ 62 h 965"/>
                  <a:gd name="T44" fmla="*/ 1000 w 901"/>
                  <a:gd name="T45" fmla="*/ 27 h 965"/>
                  <a:gd name="T46" fmla="*/ 878 w 901"/>
                  <a:gd name="T47" fmla="*/ 0 h 965"/>
                  <a:gd name="T48" fmla="*/ 826 w 901"/>
                  <a:gd name="T49" fmla="*/ 3 h 965"/>
                  <a:gd name="T50" fmla="*/ 712 w 901"/>
                  <a:gd name="T51" fmla="*/ 34 h 965"/>
                  <a:gd name="T52" fmla="*/ 553 w 901"/>
                  <a:gd name="T53" fmla="*/ 54 h 965"/>
                  <a:gd name="T54" fmla="*/ 338 w 901"/>
                  <a:gd name="T55" fmla="*/ 91 h 965"/>
                  <a:gd name="T56" fmla="*/ 257 w 901"/>
                  <a:gd name="T57" fmla="*/ 127 h 965"/>
                  <a:gd name="T58" fmla="*/ 173 w 901"/>
                  <a:gd name="T59" fmla="*/ 190 h 965"/>
                  <a:gd name="T60" fmla="*/ 143 w 901"/>
                  <a:gd name="T61" fmla="*/ 298 h 965"/>
                  <a:gd name="T62" fmla="*/ 117 w 901"/>
                  <a:gd name="T63" fmla="*/ 480 h 965"/>
                  <a:gd name="T64" fmla="*/ 89 w 901"/>
                  <a:gd name="T65" fmla="*/ 701 h 965"/>
                  <a:gd name="T66" fmla="*/ 84 w 901"/>
                  <a:gd name="T67" fmla="*/ 830 h 965"/>
                  <a:gd name="T68" fmla="*/ 102 w 901"/>
                  <a:gd name="T69" fmla="*/ 911 h 965"/>
                  <a:gd name="T70" fmla="*/ 142 w 901"/>
                  <a:gd name="T71" fmla="*/ 957 h 965"/>
                  <a:gd name="T72" fmla="*/ 195 w 901"/>
                  <a:gd name="T73" fmla="*/ 981 h 965"/>
                  <a:gd name="T74" fmla="*/ 317 w 901"/>
                  <a:gd name="T75" fmla="*/ 1008 h 9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1"/>
                  <a:gd name="T115" fmla="*/ 0 h 965"/>
                  <a:gd name="T116" fmla="*/ 901 w 901"/>
                  <a:gd name="T117" fmla="*/ 965 h 9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1" h="965">
                    <a:moveTo>
                      <a:pt x="186" y="585"/>
                    </a:moveTo>
                    <a:lnTo>
                      <a:pt x="109" y="634"/>
                    </a:lnTo>
                    <a:lnTo>
                      <a:pt x="14" y="696"/>
                    </a:lnTo>
                    <a:lnTo>
                      <a:pt x="4" y="758"/>
                    </a:lnTo>
                    <a:lnTo>
                      <a:pt x="0" y="875"/>
                    </a:lnTo>
                    <a:lnTo>
                      <a:pt x="142" y="891"/>
                    </a:lnTo>
                    <a:lnTo>
                      <a:pt x="302" y="899"/>
                    </a:lnTo>
                    <a:lnTo>
                      <a:pt x="539" y="933"/>
                    </a:lnTo>
                    <a:lnTo>
                      <a:pt x="714" y="965"/>
                    </a:lnTo>
                    <a:lnTo>
                      <a:pt x="794" y="862"/>
                    </a:lnTo>
                    <a:lnTo>
                      <a:pt x="901" y="652"/>
                    </a:lnTo>
                    <a:lnTo>
                      <a:pt x="898" y="584"/>
                    </a:lnTo>
                    <a:lnTo>
                      <a:pt x="875" y="553"/>
                    </a:lnTo>
                    <a:lnTo>
                      <a:pt x="795" y="545"/>
                    </a:lnTo>
                    <a:lnTo>
                      <a:pt x="860" y="382"/>
                    </a:lnTo>
                    <a:lnTo>
                      <a:pt x="873" y="331"/>
                    </a:lnTo>
                    <a:lnTo>
                      <a:pt x="875" y="198"/>
                    </a:lnTo>
                    <a:lnTo>
                      <a:pt x="871" y="99"/>
                    </a:lnTo>
                    <a:lnTo>
                      <a:pt x="846" y="50"/>
                    </a:lnTo>
                    <a:lnTo>
                      <a:pt x="820" y="47"/>
                    </a:lnTo>
                    <a:lnTo>
                      <a:pt x="756" y="47"/>
                    </a:lnTo>
                    <a:lnTo>
                      <a:pt x="651" y="36"/>
                    </a:lnTo>
                    <a:lnTo>
                      <a:pt x="585" y="16"/>
                    </a:lnTo>
                    <a:lnTo>
                      <a:pt x="513" y="0"/>
                    </a:lnTo>
                    <a:lnTo>
                      <a:pt x="484" y="3"/>
                    </a:lnTo>
                    <a:lnTo>
                      <a:pt x="416" y="21"/>
                    </a:lnTo>
                    <a:lnTo>
                      <a:pt x="322" y="31"/>
                    </a:lnTo>
                    <a:lnTo>
                      <a:pt x="198" y="53"/>
                    </a:lnTo>
                    <a:lnTo>
                      <a:pt x="150" y="73"/>
                    </a:lnTo>
                    <a:lnTo>
                      <a:pt x="102" y="110"/>
                    </a:lnTo>
                    <a:lnTo>
                      <a:pt x="84" y="173"/>
                    </a:lnTo>
                    <a:lnTo>
                      <a:pt x="68" y="279"/>
                    </a:lnTo>
                    <a:lnTo>
                      <a:pt x="52" y="406"/>
                    </a:lnTo>
                    <a:lnTo>
                      <a:pt x="49" y="482"/>
                    </a:lnTo>
                    <a:lnTo>
                      <a:pt x="60" y="528"/>
                    </a:lnTo>
                    <a:lnTo>
                      <a:pt x="83" y="555"/>
                    </a:lnTo>
                    <a:lnTo>
                      <a:pt x="114" y="569"/>
                    </a:lnTo>
                    <a:lnTo>
                      <a:pt x="186" y="585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-327198">
                <a:off x="3233" y="2236"/>
                <a:ext cx="525" cy="471"/>
              </a:xfrm>
              <a:custGeom>
                <a:avLst/>
                <a:gdLst>
                  <a:gd name="T0" fmla="*/ 40 w 500"/>
                  <a:gd name="T1" fmla="*/ 159 h 448"/>
                  <a:gd name="T2" fmla="*/ 69 w 500"/>
                  <a:gd name="T3" fmla="*/ 34 h 448"/>
                  <a:gd name="T4" fmla="*/ 96 w 500"/>
                  <a:gd name="T5" fmla="*/ 3 h 448"/>
                  <a:gd name="T6" fmla="*/ 149 w 500"/>
                  <a:gd name="T7" fmla="*/ 0 h 448"/>
                  <a:gd name="T8" fmla="*/ 368 w 500"/>
                  <a:gd name="T9" fmla="*/ 27 h 448"/>
                  <a:gd name="T10" fmla="*/ 638 w 500"/>
                  <a:gd name="T11" fmla="*/ 67 h 448"/>
                  <a:gd name="T12" fmla="*/ 789 w 500"/>
                  <a:gd name="T13" fmla="*/ 95 h 448"/>
                  <a:gd name="T14" fmla="*/ 824 w 500"/>
                  <a:gd name="T15" fmla="*/ 126 h 448"/>
                  <a:gd name="T16" fmla="*/ 845 w 500"/>
                  <a:gd name="T17" fmla="*/ 176 h 448"/>
                  <a:gd name="T18" fmla="*/ 852 w 500"/>
                  <a:gd name="T19" fmla="*/ 380 h 448"/>
                  <a:gd name="T20" fmla="*/ 856 w 500"/>
                  <a:gd name="T21" fmla="*/ 605 h 448"/>
                  <a:gd name="T22" fmla="*/ 845 w 500"/>
                  <a:gd name="T23" fmla="*/ 745 h 448"/>
                  <a:gd name="T24" fmla="*/ 824 w 500"/>
                  <a:gd name="T25" fmla="*/ 770 h 448"/>
                  <a:gd name="T26" fmla="*/ 776 w 500"/>
                  <a:gd name="T27" fmla="*/ 777 h 448"/>
                  <a:gd name="T28" fmla="*/ 546 w 500"/>
                  <a:gd name="T29" fmla="*/ 735 h 448"/>
                  <a:gd name="T30" fmla="*/ 200 w 500"/>
                  <a:gd name="T31" fmla="*/ 664 h 448"/>
                  <a:gd name="T32" fmla="*/ 27 w 500"/>
                  <a:gd name="T33" fmla="*/ 615 h 448"/>
                  <a:gd name="T34" fmla="*/ 3 w 500"/>
                  <a:gd name="T35" fmla="*/ 578 h 448"/>
                  <a:gd name="T36" fmla="*/ 0 w 500"/>
                  <a:gd name="T37" fmla="*/ 500 h 448"/>
                  <a:gd name="T38" fmla="*/ 6 w 500"/>
                  <a:gd name="T39" fmla="*/ 327 h 448"/>
                  <a:gd name="T40" fmla="*/ 40 w 500"/>
                  <a:gd name="T41" fmla="*/ 159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115" name="Group 41"/>
              <p:cNvGrpSpPr>
                <a:grpSpLocks/>
              </p:cNvGrpSpPr>
              <p:nvPr/>
            </p:nvGrpSpPr>
            <p:grpSpPr bwMode="auto">
              <a:xfrm rot="-327198">
                <a:off x="3083" y="2082"/>
                <a:ext cx="968" cy="1033"/>
                <a:chOff x="1425" y="723"/>
                <a:chExt cx="922" cy="983"/>
              </a:xfrm>
            </p:grpSpPr>
            <p:sp>
              <p:nvSpPr>
                <p:cNvPr id="116" name="Freeform 42"/>
                <p:cNvSpPr>
                  <a:spLocks/>
                </p:cNvSpPr>
                <p:nvPr/>
              </p:nvSpPr>
              <p:spPr bwMode="auto">
                <a:xfrm>
                  <a:off x="1425" y="1270"/>
                  <a:ext cx="922" cy="436"/>
                </a:xfrm>
                <a:custGeom>
                  <a:avLst/>
                  <a:gdLst>
                    <a:gd name="T0" fmla="*/ 15 w 922"/>
                    <a:gd name="T1" fmla="*/ 153 h 436"/>
                    <a:gd name="T2" fmla="*/ 139 w 922"/>
                    <a:gd name="T3" fmla="*/ 76 h 436"/>
                    <a:gd name="T4" fmla="*/ 139 w 922"/>
                    <a:gd name="T5" fmla="*/ 98 h 436"/>
                    <a:gd name="T6" fmla="*/ 54 w 922"/>
                    <a:gd name="T7" fmla="*/ 154 h 436"/>
                    <a:gd name="T8" fmla="*/ 186 w 922"/>
                    <a:gd name="T9" fmla="*/ 168 h 436"/>
                    <a:gd name="T10" fmla="*/ 460 w 922"/>
                    <a:gd name="T11" fmla="*/ 215 h 436"/>
                    <a:gd name="T12" fmla="*/ 607 w 922"/>
                    <a:gd name="T13" fmla="*/ 227 h 436"/>
                    <a:gd name="T14" fmla="*/ 701 w 922"/>
                    <a:gd name="T15" fmla="*/ 224 h 436"/>
                    <a:gd name="T16" fmla="*/ 727 w 922"/>
                    <a:gd name="T17" fmla="*/ 221 h 436"/>
                    <a:gd name="T18" fmla="*/ 869 w 922"/>
                    <a:gd name="T19" fmla="*/ 22 h 436"/>
                    <a:gd name="T20" fmla="*/ 821 w 922"/>
                    <a:gd name="T21" fmla="*/ 0 h 436"/>
                    <a:gd name="T22" fmla="*/ 896 w 922"/>
                    <a:gd name="T23" fmla="*/ 0 h 436"/>
                    <a:gd name="T24" fmla="*/ 922 w 922"/>
                    <a:gd name="T25" fmla="*/ 28 h 436"/>
                    <a:gd name="T26" fmla="*/ 921 w 922"/>
                    <a:gd name="T27" fmla="*/ 110 h 436"/>
                    <a:gd name="T28" fmla="*/ 889 w 922"/>
                    <a:gd name="T29" fmla="*/ 172 h 436"/>
                    <a:gd name="T30" fmla="*/ 786 w 922"/>
                    <a:gd name="T31" fmla="*/ 373 h 436"/>
                    <a:gd name="T32" fmla="*/ 742 w 922"/>
                    <a:gd name="T33" fmla="*/ 433 h 436"/>
                    <a:gd name="T34" fmla="*/ 712 w 922"/>
                    <a:gd name="T35" fmla="*/ 436 h 436"/>
                    <a:gd name="T36" fmla="*/ 490 w 922"/>
                    <a:gd name="T37" fmla="*/ 396 h 436"/>
                    <a:gd name="T38" fmla="*/ 256 w 922"/>
                    <a:gd name="T39" fmla="*/ 365 h 436"/>
                    <a:gd name="T40" fmla="*/ 34 w 922"/>
                    <a:gd name="T41" fmla="*/ 346 h 436"/>
                    <a:gd name="T42" fmla="*/ 0 w 922"/>
                    <a:gd name="T43" fmla="*/ 343 h 436"/>
                    <a:gd name="T44" fmla="*/ 7 w 922"/>
                    <a:gd name="T45" fmla="*/ 280 h 436"/>
                    <a:gd name="T46" fmla="*/ 12 w 922"/>
                    <a:gd name="T47" fmla="*/ 218 h 436"/>
                    <a:gd name="T48" fmla="*/ 16 w 922"/>
                    <a:gd name="T49" fmla="*/ 184 h 436"/>
                    <a:gd name="T50" fmla="*/ 31 w 922"/>
                    <a:gd name="T51" fmla="*/ 208 h 436"/>
                    <a:gd name="T52" fmla="*/ 27 w 922"/>
                    <a:gd name="T53" fmla="*/ 260 h 436"/>
                    <a:gd name="T54" fmla="*/ 26 w 922"/>
                    <a:gd name="T55" fmla="*/ 313 h 436"/>
                    <a:gd name="T56" fmla="*/ 87 w 922"/>
                    <a:gd name="T57" fmla="*/ 333 h 436"/>
                    <a:gd name="T58" fmla="*/ 234 w 922"/>
                    <a:gd name="T59" fmla="*/ 342 h 436"/>
                    <a:gd name="T60" fmla="*/ 359 w 922"/>
                    <a:gd name="T61" fmla="*/ 351 h 436"/>
                    <a:gd name="T62" fmla="*/ 462 w 922"/>
                    <a:gd name="T63" fmla="*/ 368 h 436"/>
                    <a:gd name="T64" fmla="*/ 615 w 922"/>
                    <a:gd name="T65" fmla="*/ 393 h 436"/>
                    <a:gd name="T66" fmla="*/ 713 w 922"/>
                    <a:gd name="T67" fmla="*/ 407 h 436"/>
                    <a:gd name="T68" fmla="*/ 721 w 922"/>
                    <a:gd name="T69" fmla="*/ 380 h 436"/>
                    <a:gd name="T70" fmla="*/ 721 w 922"/>
                    <a:gd name="T71" fmla="*/ 318 h 436"/>
                    <a:gd name="T72" fmla="*/ 723 w 922"/>
                    <a:gd name="T73" fmla="*/ 250 h 436"/>
                    <a:gd name="T74" fmla="*/ 734 w 922"/>
                    <a:gd name="T75" fmla="*/ 268 h 436"/>
                    <a:gd name="T76" fmla="*/ 736 w 922"/>
                    <a:gd name="T77" fmla="*/ 344 h 436"/>
                    <a:gd name="T78" fmla="*/ 744 w 922"/>
                    <a:gd name="T79" fmla="*/ 384 h 436"/>
                    <a:gd name="T80" fmla="*/ 764 w 922"/>
                    <a:gd name="T81" fmla="*/ 367 h 436"/>
                    <a:gd name="T82" fmla="*/ 801 w 922"/>
                    <a:gd name="T83" fmla="*/ 298 h 436"/>
                    <a:gd name="T84" fmla="*/ 856 w 922"/>
                    <a:gd name="T85" fmla="*/ 200 h 436"/>
                    <a:gd name="T86" fmla="*/ 897 w 922"/>
                    <a:gd name="T87" fmla="*/ 120 h 436"/>
                    <a:gd name="T88" fmla="*/ 906 w 922"/>
                    <a:gd name="T89" fmla="*/ 97 h 436"/>
                    <a:gd name="T90" fmla="*/ 901 w 922"/>
                    <a:gd name="T91" fmla="*/ 36 h 436"/>
                    <a:gd name="T92" fmla="*/ 888 w 922"/>
                    <a:gd name="T93" fmla="*/ 28 h 436"/>
                    <a:gd name="T94" fmla="*/ 848 w 922"/>
                    <a:gd name="T95" fmla="*/ 94 h 436"/>
                    <a:gd name="T96" fmla="*/ 782 w 922"/>
                    <a:gd name="T97" fmla="*/ 177 h 436"/>
                    <a:gd name="T98" fmla="*/ 732 w 922"/>
                    <a:gd name="T99" fmla="*/ 242 h 436"/>
                    <a:gd name="T100" fmla="*/ 693 w 922"/>
                    <a:gd name="T101" fmla="*/ 247 h 436"/>
                    <a:gd name="T102" fmla="*/ 559 w 922"/>
                    <a:gd name="T103" fmla="*/ 243 h 436"/>
                    <a:gd name="T104" fmla="*/ 397 w 922"/>
                    <a:gd name="T105" fmla="*/ 227 h 436"/>
                    <a:gd name="T106" fmla="*/ 243 w 922"/>
                    <a:gd name="T107" fmla="*/ 203 h 436"/>
                    <a:gd name="T108" fmla="*/ 66 w 922"/>
                    <a:gd name="T109" fmla="*/ 175 h 436"/>
                    <a:gd name="T110" fmla="*/ 15 w 922"/>
                    <a:gd name="T111" fmla="*/ 153 h 4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22"/>
                    <a:gd name="T169" fmla="*/ 0 h 436"/>
                    <a:gd name="T170" fmla="*/ 922 w 922"/>
                    <a:gd name="T171" fmla="*/ 436 h 4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22" h="436">
                      <a:moveTo>
                        <a:pt x="15" y="153"/>
                      </a:moveTo>
                      <a:lnTo>
                        <a:pt x="139" y="76"/>
                      </a:lnTo>
                      <a:lnTo>
                        <a:pt x="139" y="98"/>
                      </a:lnTo>
                      <a:lnTo>
                        <a:pt x="54" y="154"/>
                      </a:lnTo>
                      <a:lnTo>
                        <a:pt x="186" y="168"/>
                      </a:lnTo>
                      <a:lnTo>
                        <a:pt x="460" y="215"/>
                      </a:lnTo>
                      <a:lnTo>
                        <a:pt x="607" y="227"/>
                      </a:lnTo>
                      <a:lnTo>
                        <a:pt x="701" y="224"/>
                      </a:lnTo>
                      <a:lnTo>
                        <a:pt x="727" y="221"/>
                      </a:lnTo>
                      <a:lnTo>
                        <a:pt x="869" y="22"/>
                      </a:lnTo>
                      <a:lnTo>
                        <a:pt x="821" y="0"/>
                      </a:lnTo>
                      <a:lnTo>
                        <a:pt x="896" y="0"/>
                      </a:lnTo>
                      <a:lnTo>
                        <a:pt x="922" y="28"/>
                      </a:lnTo>
                      <a:lnTo>
                        <a:pt x="921" y="110"/>
                      </a:lnTo>
                      <a:lnTo>
                        <a:pt x="889" y="172"/>
                      </a:lnTo>
                      <a:lnTo>
                        <a:pt x="786" y="373"/>
                      </a:lnTo>
                      <a:lnTo>
                        <a:pt x="742" y="433"/>
                      </a:lnTo>
                      <a:lnTo>
                        <a:pt x="712" y="436"/>
                      </a:lnTo>
                      <a:lnTo>
                        <a:pt x="490" y="396"/>
                      </a:lnTo>
                      <a:lnTo>
                        <a:pt x="256" y="365"/>
                      </a:lnTo>
                      <a:lnTo>
                        <a:pt x="34" y="346"/>
                      </a:lnTo>
                      <a:lnTo>
                        <a:pt x="0" y="343"/>
                      </a:lnTo>
                      <a:lnTo>
                        <a:pt x="7" y="280"/>
                      </a:lnTo>
                      <a:lnTo>
                        <a:pt x="12" y="218"/>
                      </a:lnTo>
                      <a:lnTo>
                        <a:pt x="16" y="184"/>
                      </a:lnTo>
                      <a:lnTo>
                        <a:pt x="31" y="208"/>
                      </a:lnTo>
                      <a:lnTo>
                        <a:pt x="27" y="260"/>
                      </a:lnTo>
                      <a:lnTo>
                        <a:pt x="26" y="313"/>
                      </a:lnTo>
                      <a:lnTo>
                        <a:pt x="87" y="333"/>
                      </a:lnTo>
                      <a:lnTo>
                        <a:pt x="234" y="342"/>
                      </a:lnTo>
                      <a:lnTo>
                        <a:pt x="359" y="351"/>
                      </a:lnTo>
                      <a:lnTo>
                        <a:pt x="462" y="368"/>
                      </a:lnTo>
                      <a:lnTo>
                        <a:pt x="615" y="393"/>
                      </a:lnTo>
                      <a:lnTo>
                        <a:pt x="713" y="407"/>
                      </a:lnTo>
                      <a:lnTo>
                        <a:pt x="721" y="380"/>
                      </a:lnTo>
                      <a:lnTo>
                        <a:pt x="721" y="318"/>
                      </a:lnTo>
                      <a:lnTo>
                        <a:pt x="723" y="250"/>
                      </a:lnTo>
                      <a:lnTo>
                        <a:pt x="734" y="268"/>
                      </a:lnTo>
                      <a:lnTo>
                        <a:pt x="736" y="344"/>
                      </a:lnTo>
                      <a:lnTo>
                        <a:pt x="744" y="384"/>
                      </a:lnTo>
                      <a:lnTo>
                        <a:pt x="764" y="367"/>
                      </a:lnTo>
                      <a:lnTo>
                        <a:pt x="801" y="298"/>
                      </a:lnTo>
                      <a:lnTo>
                        <a:pt x="856" y="200"/>
                      </a:lnTo>
                      <a:lnTo>
                        <a:pt x="897" y="120"/>
                      </a:lnTo>
                      <a:lnTo>
                        <a:pt x="906" y="97"/>
                      </a:lnTo>
                      <a:lnTo>
                        <a:pt x="901" y="36"/>
                      </a:lnTo>
                      <a:lnTo>
                        <a:pt x="888" y="28"/>
                      </a:lnTo>
                      <a:lnTo>
                        <a:pt x="848" y="94"/>
                      </a:lnTo>
                      <a:lnTo>
                        <a:pt x="782" y="177"/>
                      </a:lnTo>
                      <a:lnTo>
                        <a:pt x="732" y="242"/>
                      </a:lnTo>
                      <a:lnTo>
                        <a:pt x="693" y="247"/>
                      </a:lnTo>
                      <a:lnTo>
                        <a:pt x="559" y="243"/>
                      </a:lnTo>
                      <a:lnTo>
                        <a:pt x="397" y="227"/>
                      </a:lnTo>
                      <a:lnTo>
                        <a:pt x="243" y="203"/>
                      </a:lnTo>
                      <a:lnTo>
                        <a:pt x="66" y="175"/>
                      </a:lnTo>
                      <a:lnTo>
                        <a:pt x="15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17" name="Freeform 43"/>
                <p:cNvSpPr>
                  <a:spLocks/>
                </p:cNvSpPr>
                <p:nvPr/>
              </p:nvSpPr>
              <p:spPr bwMode="auto">
                <a:xfrm>
                  <a:off x="1615" y="1332"/>
                  <a:ext cx="460" cy="136"/>
                </a:xfrm>
                <a:custGeom>
                  <a:avLst/>
                  <a:gdLst>
                    <a:gd name="T0" fmla="*/ 15 w 460"/>
                    <a:gd name="T1" fmla="*/ 13 h 136"/>
                    <a:gd name="T2" fmla="*/ 50 w 460"/>
                    <a:gd name="T3" fmla="*/ 0 h 136"/>
                    <a:gd name="T4" fmla="*/ 65 w 460"/>
                    <a:gd name="T5" fmla="*/ 7 h 136"/>
                    <a:gd name="T6" fmla="*/ 51 w 460"/>
                    <a:gd name="T7" fmla="*/ 29 h 136"/>
                    <a:gd name="T8" fmla="*/ 25 w 460"/>
                    <a:gd name="T9" fmla="*/ 39 h 136"/>
                    <a:gd name="T10" fmla="*/ 67 w 460"/>
                    <a:gd name="T11" fmla="*/ 68 h 136"/>
                    <a:gd name="T12" fmla="*/ 134 w 460"/>
                    <a:gd name="T13" fmla="*/ 83 h 136"/>
                    <a:gd name="T14" fmla="*/ 195 w 460"/>
                    <a:gd name="T15" fmla="*/ 87 h 136"/>
                    <a:gd name="T16" fmla="*/ 238 w 460"/>
                    <a:gd name="T17" fmla="*/ 90 h 136"/>
                    <a:gd name="T18" fmla="*/ 320 w 460"/>
                    <a:gd name="T19" fmla="*/ 95 h 136"/>
                    <a:gd name="T20" fmla="*/ 372 w 460"/>
                    <a:gd name="T21" fmla="*/ 98 h 136"/>
                    <a:gd name="T22" fmla="*/ 408 w 460"/>
                    <a:gd name="T23" fmla="*/ 94 h 136"/>
                    <a:gd name="T24" fmla="*/ 442 w 460"/>
                    <a:gd name="T25" fmla="*/ 80 h 136"/>
                    <a:gd name="T26" fmla="*/ 441 w 460"/>
                    <a:gd name="T27" fmla="*/ 65 h 136"/>
                    <a:gd name="T28" fmla="*/ 460 w 460"/>
                    <a:gd name="T29" fmla="*/ 73 h 136"/>
                    <a:gd name="T30" fmla="*/ 447 w 460"/>
                    <a:gd name="T31" fmla="*/ 121 h 136"/>
                    <a:gd name="T32" fmla="*/ 396 w 460"/>
                    <a:gd name="T33" fmla="*/ 136 h 136"/>
                    <a:gd name="T34" fmla="*/ 287 w 460"/>
                    <a:gd name="T35" fmla="*/ 124 h 136"/>
                    <a:gd name="T36" fmla="*/ 177 w 460"/>
                    <a:gd name="T37" fmla="*/ 117 h 136"/>
                    <a:gd name="T38" fmla="*/ 114 w 460"/>
                    <a:gd name="T39" fmla="*/ 115 h 136"/>
                    <a:gd name="T40" fmla="*/ 42 w 460"/>
                    <a:gd name="T41" fmla="*/ 84 h 136"/>
                    <a:gd name="T42" fmla="*/ 7 w 460"/>
                    <a:gd name="T43" fmla="*/ 67 h 136"/>
                    <a:gd name="T44" fmla="*/ 0 w 460"/>
                    <a:gd name="T45" fmla="*/ 36 h 136"/>
                    <a:gd name="T46" fmla="*/ 15 w 460"/>
                    <a:gd name="T47" fmla="*/ 13 h 1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0"/>
                    <a:gd name="T73" fmla="*/ 0 h 136"/>
                    <a:gd name="T74" fmla="*/ 460 w 460"/>
                    <a:gd name="T75" fmla="*/ 136 h 1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0" h="136">
                      <a:moveTo>
                        <a:pt x="15" y="13"/>
                      </a:moveTo>
                      <a:lnTo>
                        <a:pt x="50" y="0"/>
                      </a:lnTo>
                      <a:lnTo>
                        <a:pt x="65" y="7"/>
                      </a:lnTo>
                      <a:lnTo>
                        <a:pt x="51" y="29"/>
                      </a:lnTo>
                      <a:lnTo>
                        <a:pt x="25" y="39"/>
                      </a:lnTo>
                      <a:lnTo>
                        <a:pt x="67" y="68"/>
                      </a:lnTo>
                      <a:lnTo>
                        <a:pt x="134" y="83"/>
                      </a:lnTo>
                      <a:lnTo>
                        <a:pt x="195" y="87"/>
                      </a:lnTo>
                      <a:lnTo>
                        <a:pt x="238" y="90"/>
                      </a:lnTo>
                      <a:lnTo>
                        <a:pt x="320" y="95"/>
                      </a:lnTo>
                      <a:lnTo>
                        <a:pt x="372" y="98"/>
                      </a:lnTo>
                      <a:lnTo>
                        <a:pt x="408" y="94"/>
                      </a:lnTo>
                      <a:lnTo>
                        <a:pt x="442" y="80"/>
                      </a:lnTo>
                      <a:lnTo>
                        <a:pt x="441" y="65"/>
                      </a:lnTo>
                      <a:lnTo>
                        <a:pt x="460" y="73"/>
                      </a:lnTo>
                      <a:lnTo>
                        <a:pt x="447" y="121"/>
                      </a:lnTo>
                      <a:lnTo>
                        <a:pt x="396" y="136"/>
                      </a:lnTo>
                      <a:lnTo>
                        <a:pt x="287" y="124"/>
                      </a:lnTo>
                      <a:lnTo>
                        <a:pt x="177" y="117"/>
                      </a:lnTo>
                      <a:lnTo>
                        <a:pt x="114" y="115"/>
                      </a:lnTo>
                      <a:lnTo>
                        <a:pt x="42" y="84"/>
                      </a:lnTo>
                      <a:lnTo>
                        <a:pt x="7" y="67"/>
                      </a:lnTo>
                      <a:lnTo>
                        <a:pt x="0" y="3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18" name="Freeform 44"/>
                <p:cNvSpPr>
                  <a:spLocks/>
                </p:cNvSpPr>
                <p:nvPr/>
              </p:nvSpPr>
              <p:spPr bwMode="auto">
                <a:xfrm>
                  <a:off x="1518" y="1491"/>
                  <a:ext cx="52" cy="46"/>
                </a:xfrm>
                <a:custGeom>
                  <a:avLst/>
                  <a:gdLst>
                    <a:gd name="T0" fmla="*/ 9 w 52"/>
                    <a:gd name="T1" fmla="*/ 0 h 46"/>
                    <a:gd name="T2" fmla="*/ 52 w 52"/>
                    <a:gd name="T3" fmla="*/ 5 h 46"/>
                    <a:gd name="T4" fmla="*/ 47 w 52"/>
                    <a:gd name="T5" fmla="*/ 46 h 46"/>
                    <a:gd name="T6" fmla="*/ 0 w 52"/>
                    <a:gd name="T7" fmla="*/ 39 h 46"/>
                    <a:gd name="T8" fmla="*/ 9 w 52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6"/>
                    <a:gd name="T17" fmla="*/ 52 w 5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6">
                      <a:moveTo>
                        <a:pt x="9" y="0"/>
                      </a:moveTo>
                      <a:lnTo>
                        <a:pt x="52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19" name="Freeform 45"/>
                <p:cNvSpPr>
                  <a:spLocks/>
                </p:cNvSpPr>
                <p:nvPr/>
              </p:nvSpPr>
              <p:spPr bwMode="auto">
                <a:xfrm>
                  <a:off x="1608" y="1500"/>
                  <a:ext cx="51" cy="46"/>
                </a:xfrm>
                <a:custGeom>
                  <a:avLst/>
                  <a:gdLst>
                    <a:gd name="T0" fmla="*/ 8 w 51"/>
                    <a:gd name="T1" fmla="*/ 0 h 46"/>
                    <a:gd name="T2" fmla="*/ 51 w 51"/>
                    <a:gd name="T3" fmla="*/ 5 h 46"/>
                    <a:gd name="T4" fmla="*/ 47 w 51"/>
                    <a:gd name="T5" fmla="*/ 46 h 46"/>
                    <a:gd name="T6" fmla="*/ 0 w 51"/>
                    <a:gd name="T7" fmla="*/ 39 h 46"/>
                    <a:gd name="T8" fmla="*/ 8 w 51"/>
                    <a:gd name="T9" fmla="*/ 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46"/>
                    <a:gd name="T17" fmla="*/ 51 w 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46">
                      <a:moveTo>
                        <a:pt x="8" y="0"/>
                      </a:moveTo>
                      <a:lnTo>
                        <a:pt x="51" y="5"/>
                      </a:lnTo>
                      <a:lnTo>
                        <a:pt x="47" y="46"/>
                      </a:lnTo>
                      <a:lnTo>
                        <a:pt x="0" y="3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0" name="Freeform 46"/>
                <p:cNvSpPr>
                  <a:spLocks/>
                </p:cNvSpPr>
                <p:nvPr/>
              </p:nvSpPr>
              <p:spPr bwMode="auto">
                <a:xfrm>
                  <a:off x="1896" y="1544"/>
                  <a:ext cx="194" cy="51"/>
                </a:xfrm>
                <a:custGeom>
                  <a:avLst/>
                  <a:gdLst>
                    <a:gd name="T0" fmla="*/ 4 w 194"/>
                    <a:gd name="T1" fmla="*/ 0 h 51"/>
                    <a:gd name="T2" fmla="*/ 193 w 194"/>
                    <a:gd name="T3" fmla="*/ 18 h 51"/>
                    <a:gd name="T4" fmla="*/ 194 w 194"/>
                    <a:gd name="T5" fmla="*/ 51 h 51"/>
                    <a:gd name="T6" fmla="*/ 0 w 194"/>
                    <a:gd name="T7" fmla="*/ 33 h 51"/>
                    <a:gd name="T8" fmla="*/ 4 w 194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51"/>
                    <a:gd name="T17" fmla="*/ 194 w 194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51">
                      <a:moveTo>
                        <a:pt x="4" y="0"/>
                      </a:moveTo>
                      <a:lnTo>
                        <a:pt x="193" y="18"/>
                      </a:lnTo>
                      <a:lnTo>
                        <a:pt x="194" y="51"/>
                      </a:lnTo>
                      <a:lnTo>
                        <a:pt x="0" y="3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1" name="Freeform 47"/>
                <p:cNvSpPr>
                  <a:spLocks/>
                </p:cNvSpPr>
                <p:nvPr/>
              </p:nvSpPr>
              <p:spPr bwMode="auto">
                <a:xfrm>
                  <a:off x="1479" y="723"/>
                  <a:ext cx="848" cy="658"/>
                </a:xfrm>
                <a:custGeom>
                  <a:avLst/>
                  <a:gdLst>
                    <a:gd name="T0" fmla="*/ 47 w 848"/>
                    <a:gd name="T1" fmla="*/ 551 h 658"/>
                    <a:gd name="T2" fmla="*/ 28 w 848"/>
                    <a:gd name="T3" fmla="*/ 523 h 658"/>
                    <a:gd name="T4" fmla="*/ 20 w 848"/>
                    <a:gd name="T5" fmla="*/ 481 h 658"/>
                    <a:gd name="T6" fmla="*/ 31 w 848"/>
                    <a:gd name="T7" fmla="*/ 389 h 658"/>
                    <a:gd name="T8" fmla="*/ 54 w 848"/>
                    <a:gd name="T9" fmla="*/ 240 h 658"/>
                    <a:gd name="T10" fmla="*/ 76 w 848"/>
                    <a:gd name="T11" fmla="*/ 129 h 658"/>
                    <a:gd name="T12" fmla="*/ 94 w 848"/>
                    <a:gd name="T13" fmla="*/ 104 h 658"/>
                    <a:gd name="T14" fmla="*/ 123 w 848"/>
                    <a:gd name="T15" fmla="*/ 76 h 658"/>
                    <a:gd name="T16" fmla="*/ 189 w 848"/>
                    <a:gd name="T17" fmla="*/ 61 h 658"/>
                    <a:gd name="T18" fmla="*/ 300 w 848"/>
                    <a:gd name="T19" fmla="*/ 48 h 658"/>
                    <a:gd name="T20" fmla="*/ 392 w 848"/>
                    <a:gd name="T21" fmla="*/ 38 h 658"/>
                    <a:gd name="T22" fmla="*/ 434 w 848"/>
                    <a:gd name="T23" fmla="*/ 21 h 658"/>
                    <a:gd name="T24" fmla="*/ 506 w 848"/>
                    <a:gd name="T25" fmla="*/ 25 h 658"/>
                    <a:gd name="T26" fmla="*/ 628 w 848"/>
                    <a:gd name="T27" fmla="*/ 57 h 658"/>
                    <a:gd name="T28" fmla="*/ 731 w 848"/>
                    <a:gd name="T29" fmla="*/ 67 h 658"/>
                    <a:gd name="T30" fmla="*/ 776 w 848"/>
                    <a:gd name="T31" fmla="*/ 65 h 658"/>
                    <a:gd name="T32" fmla="*/ 811 w 848"/>
                    <a:gd name="T33" fmla="*/ 80 h 658"/>
                    <a:gd name="T34" fmla="*/ 825 w 848"/>
                    <a:gd name="T35" fmla="*/ 144 h 658"/>
                    <a:gd name="T36" fmla="*/ 823 w 848"/>
                    <a:gd name="T37" fmla="*/ 262 h 658"/>
                    <a:gd name="T38" fmla="*/ 823 w 848"/>
                    <a:gd name="T39" fmla="*/ 354 h 658"/>
                    <a:gd name="T40" fmla="*/ 810 w 848"/>
                    <a:gd name="T41" fmla="*/ 394 h 658"/>
                    <a:gd name="T42" fmla="*/ 766 w 848"/>
                    <a:gd name="T43" fmla="*/ 491 h 658"/>
                    <a:gd name="T44" fmla="*/ 714 w 848"/>
                    <a:gd name="T45" fmla="*/ 589 h 658"/>
                    <a:gd name="T46" fmla="*/ 683 w 848"/>
                    <a:gd name="T47" fmla="*/ 625 h 658"/>
                    <a:gd name="T48" fmla="*/ 665 w 848"/>
                    <a:gd name="T49" fmla="*/ 640 h 658"/>
                    <a:gd name="T50" fmla="*/ 686 w 848"/>
                    <a:gd name="T51" fmla="*/ 658 h 658"/>
                    <a:gd name="T52" fmla="*/ 719 w 848"/>
                    <a:gd name="T53" fmla="*/ 619 h 658"/>
                    <a:gd name="T54" fmla="*/ 769 w 848"/>
                    <a:gd name="T55" fmla="*/ 531 h 658"/>
                    <a:gd name="T56" fmla="*/ 815 w 848"/>
                    <a:gd name="T57" fmla="*/ 438 h 658"/>
                    <a:gd name="T58" fmla="*/ 831 w 848"/>
                    <a:gd name="T59" fmla="*/ 392 h 658"/>
                    <a:gd name="T60" fmla="*/ 841 w 848"/>
                    <a:gd name="T61" fmla="*/ 347 h 658"/>
                    <a:gd name="T62" fmla="*/ 844 w 848"/>
                    <a:gd name="T63" fmla="*/ 270 h 658"/>
                    <a:gd name="T64" fmla="*/ 848 w 848"/>
                    <a:gd name="T65" fmla="*/ 153 h 658"/>
                    <a:gd name="T66" fmla="*/ 836 w 848"/>
                    <a:gd name="T67" fmla="*/ 89 h 658"/>
                    <a:gd name="T68" fmla="*/ 819 w 848"/>
                    <a:gd name="T69" fmla="*/ 57 h 658"/>
                    <a:gd name="T70" fmla="*/ 787 w 848"/>
                    <a:gd name="T71" fmla="*/ 44 h 658"/>
                    <a:gd name="T72" fmla="*/ 744 w 848"/>
                    <a:gd name="T73" fmla="*/ 50 h 658"/>
                    <a:gd name="T74" fmla="*/ 679 w 848"/>
                    <a:gd name="T75" fmla="*/ 45 h 658"/>
                    <a:gd name="T76" fmla="*/ 599 w 848"/>
                    <a:gd name="T77" fmla="*/ 31 h 658"/>
                    <a:gd name="T78" fmla="*/ 516 w 848"/>
                    <a:gd name="T79" fmla="*/ 6 h 658"/>
                    <a:gd name="T80" fmla="*/ 460 w 848"/>
                    <a:gd name="T81" fmla="*/ 0 h 658"/>
                    <a:gd name="T82" fmla="*/ 430 w 848"/>
                    <a:gd name="T83" fmla="*/ 6 h 658"/>
                    <a:gd name="T84" fmla="*/ 360 w 848"/>
                    <a:gd name="T85" fmla="*/ 28 h 658"/>
                    <a:gd name="T86" fmla="*/ 235 w 848"/>
                    <a:gd name="T87" fmla="*/ 40 h 658"/>
                    <a:gd name="T88" fmla="*/ 112 w 848"/>
                    <a:gd name="T89" fmla="*/ 60 h 658"/>
                    <a:gd name="T90" fmla="*/ 72 w 848"/>
                    <a:gd name="T91" fmla="*/ 96 h 658"/>
                    <a:gd name="T92" fmla="*/ 44 w 848"/>
                    <a:gd name="T93" fmla="*/ 147 h 658"/>
                    <a:gd name="T94" fmla="*/ 24 w 848"/>
                    <a:gd name="T95" fmla="*/ 255 h 658"/>
                    <a:gd name="T96" fmla="*/ 13 w 848"/>
                    <a:gd name="T97" fmla="*/ 358 h 658"/>
                    <a:gd name="T98" fmla="*/ 0 w 848"/>
                    <a:gd name="T99" fmla="*/ 467 h 658"/>
                    <a:gd name="T100" fmla="*/ 10 w 848"/>
                    <a:gd name="T101" fmla="*/ 529 h 658"/>
                    <a:gd name="T102" fmla="*/ 24 w 848"/>
                    <a:gd name="T103" fmla="*/ 566 h 658"/>
                    <a:gd name="T104" fmla="*/ 55 w 848"/>
                    <a:gd name="T105" fmla="*/ 582 h 658"/>
                    <a:gd name="T106" fmla="*/ 73 w 848"/>
                    <a:gd name="T107" fmla="*/ 579 h 658"/>
                    <a:gd name="T108" fmla="*/ 47 w 848"/>
                    <a:gd name="T109" fmla="*/ 551 h 65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48"/>
                    <a:gd name="T166" fmla="*/ 0 h 658"/>
                    <a:gd name="T167" fmla="*/ 848 w 848"/>
                    <a:gd name="T168" fmla="*/ 658 h 65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48" h="658">
                      <a:moveTo>
                        <a:pt x="47" y="551"/>
                      </a:moveTo>
                      <a:lnTo>
                        <a:pt x="28" y="523"/>
                      </a:lnTo>
                      <a:lnTo>
                        <a:pt x="20" y="481"/>
                      </a:lnTo>
                      <a:lnTo>
                        <a:pt x="31" y="389"/>
                      </a:lnTo>
                      <a:lnTo>
                        <a:pt x="54" y="240"/>
                      </a:lnTo>
                      <a:lnTo>
                        <a:pt x="76" y="129"/>
                      </a:lnTo>
                      <a:lnTo>
                        <a:pt x="94" y="104"/>
                      </a:lnTo>
                      <a:lnTo>
                        <a:pt x="123" y="76"/>
                      </a:lnTo>
                      <a:lnTo>
                        <a:pt x="189" y="61"/>
                      </a:lnTo>
                      <a:lnTo>
                        <a:pt x="300" y="48"/>
                      </a:lnTo>
                      <a:lnTo>
                        <a:pt x="392" y="38"/>
                      </a:lnTo>
                      <a:lnTo>
                        <a:pt x="434" y="21"/>
                      </a:lnTo>
                      <a:lnTo>
                        <a:pt x="506" y="25"/>
                      </a:lnTo>
                      <a:lnTo>
                        <a:pt x="628" y="57"/>
                      </a:lnTo>
                      <a:lnTo>
                        <a:pt x="731" y="67"/>
                      </a:lnTo>
                      <a:lnTo>
                        <a:pt x="776" y="65"/>
                      </a:lnTo>
                      <a:lnTo>
                        <a:pt x="811" y="80"/>
                      </a:lnTo>
                      <a:lnTo>
                        <a:pt x="825" y="144"/>
                      </a:lnTo>
                      <a:lnTo>
                        <a:pt x="823" y="262"/>
                      </a:lnTo>
                      <a:lnTo>
                        <a:pt x="823" y="354"/>
                      </a:lnTo>
                      <a:lnTo>
                        <a:pt x="810" y="394"/>
                      </a:lnTo>
                      <a:lnTo>
                        <a:pt x="766" y="491"/>
                      </a:lnTo>
                      <a:lnTo>
                        <a:pt x="714" y="589"/>
                      </a:lnTo>
                      <a:lnTo>
                        <a:pt x="683" y="625"/>
                      </a:lnTo>
                      <a:lnTo>
                        <a:pt x="665" y="640"/>
                      </a:lnTo>
                      <a:lnTo>
                        <a:pt x="686" y="658"/>
                      </a:lnTo>
                      <a:lnTo>
                        <a:pt x="719" y="619"/>
                      </a:lnTo>
                      <a:lnTo>
                        <a:pt x="769" y="531"/>
                      </a:lnTo>
                      <a:lnTo>
                        <a:pt x="815" y="438"/>
                      </a:lnTo>
                      <a:lnTo>
                        <a:pt x="831" y="392"/>
                      </a:lnTo>
                      <a:lnTo>
                        <a:pt x="841" y="347"/>
                      </a:lnTo>
                      <a:lnTo>
                        <a:pt x="844" y="270"/>
                      </a:lnTo>
                      <a:lnTo>
                        <a:pt x="848" y="153"/>
                      </a:lnTo>
                      <a:lnTo>
                        <a:pt x="836" y="89"/>
                      </a:lnTo>
                      <a:lnTo>
                        <a:pt x="819" y="57"/>
                      </a:lnTo>
                      <a:lnTo>
                        <a:pt x="787" y="44"/>
                      </a:lnTo>
                      <a:lnTo>
                        <a:pt x="744" y="50"/>
                      </a:lnTo>
                      <a:lnTo>
                        <a:pt x="679" y="45"/>
                      </a:lnTo>
                      <a:lnTo>
                        <a:pt x="599" y="31"/>
                      </a:lnTo>
                      <a:lnTo>
                        <a:pt x="516" y="6"/>
                      </a:lnTo>
                      <a:lnTo>
                        <a:pt x="460" y="0"/>
                      </a:lnTo>
                      <a:lnTo>
                        <a:pt x="430" y="6"/>
                      </a:lnTo>
                      <a:lnTo>
                        <a:pt x="360" y="28"/>
                      </a:lnTo>
                      <a:lnTo>
                        <a:pt x="235" y="40"/>
                      </a:lnTo>
                      <a:lnTo>
                        <a:pt x="112" y="60"/>
                      </a:lnTo>
                      <a:lnTo>
                        <a:pt x="72" y="96"/>
                      </a:lnTo>
                      <a:lnTo>
                        <a:pt x="44" y="147"/>
                      </a:lnTo>
                      <a:lnTo>
                        <a:pt x="24" y="255"/>
                      </a:lnTo>
                      <a:lnTo>
                        <a:pt x="13" y="358"/>
                      </a:lnTo>
                      <a:lnTo>
                        <a:pt x="0" y="467"/>
                      </a:lnTo>
                      <a:lnTo>
                        <a:pt x="10" y="529"/>
                      </a:lnTo>
                      <a:lnTo>
                        <a:pt x="24" y="566"/>
                      </a:lnTo>
                      <a:lnTo>
                        <a:pt x="55" y="582"/>
                      </a:lnTo>
                      <a:lnTo>
                        <a:pt x="73" y="579"/>
                      </a:lnTo>
                      <a:lnTo>
                        <a:pt x="47" y="5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2" name="Freeform 48"/>
                <p:cNvSpPr>
                  <a:spLocks/>
                </p:cNvSpPr>
                <p:nvPr/>
              </p:nvSpPr>
              <p:spPr bwMode="auto">
                <a:xfrm>
                  <a:off x="1523" y="781"/>
                  <a:ext cx="778" cy="607"/>
                </a:xfrm>
                <a:custGeom>
                  <a:avLst/>
                  <a:gdLst>
                    <a:gd name="T0" fmla="*/ 0 w 778"/>
                    <a:gd name="T1" fmla="*/ 499 h 607"/>
                    <a:gd name="T2" fmla="*/ 115 w 778"/>
                    <a:gd name="T3" fmla="*/ 525 h 607"/>
                    <a:gd name="T4" fmla="*/ 276 w 778"/>
                    <a:gd name="T5" fmla="*/ 554 h 607"/>
                    <a:gd name="T6" fmla="*/ 407 w 778"/>
                    <a:gd name="T7" fmla="*/ 576 h 607"/>
                    <a:gd name="T8" fmla="*/ 526 w 778"/>
                    <a:gd name="T9" fmla="*/ 580 h 607"/>
                    <a:gd name="T10" fmla="*/ 604 w 778"/>
                    <a:gd name="T11" fmla="*/ 580 h 607"/>
                    <a:gd name="T12" fmla="*/ 627 w 778"/>
                    <a:gd name="T13" fmla="*/ 573 h 607"/>
                    <a:gd name="T14" fmla="*/ 637 w 778"/>
                    <a:gd name="T15" fmla="*/ 516 h 607"/>
                    <a:gd name="T16" fmla="*/ 633 w 778"/>
                    <a:gd name="T17" fmla="*/ 362 h 607"/>
                    <a:gd name="T18" fmla="*/ 628 w 778"/>
                    <a:gd name="T19" fmla="*/ 174 h 607"/>
                    <a:gd name="T20" fmla="*/ 622 w 778"/>
                    <a:gd name="T21" fmla="*/ 106 h 607"/>
                    <a:gd name="T22" fmla="*/ 610 w 778"/>
                    <a:gd name="T23" fmla="*/ 79 h 607"/>
                    <a:gd name="T24" fmla="*/ 405 w 778"/>
                    <a:gd name="T25" fmla="*/ 69 h 607"/>
                    <a:gd name="T26" fmla="*/ 209 w 778"/>
                    <a:gd name="T27" fmla="*/ 42 h 607"/>
                    <a:gd name="T28" fmla="*/ 101 w 778"/>
                    <a:gd name="T29" fmla="*/ 26 h 607"/>
                    <a:gd name="T30" fmla="*/ 63 w 778"/>
                    <a:gd name="T31" fmla="*/ 26 h 607"/>
                    <a:gd name="T32" fmla="*/ 87 w 778"/>
                    <a:gd name="T33" fmla="*/ 3 h 607"/>
                    <a:gd name="T34" fmla="*/ 133 w 778"/>
                    <a:gd name="T35" fmla="*/ 15 h 607"/>
                    <a:gd name="T36" fmla="*/ 268 w 778"/>
                    <a:gd name="T37" fmla="*/ 32 h 607"/>
                    <a:gd name="T38" fmla="*/ 396 w 778"/>
                    <a:gd name="T39" fmla="*/ 45 h 607"/>
                    <a:gd name="T40" fmla="*/ 511 w 778"/>
                    <a:gd name="T41" fmla="*/ 53 h 607"/>
                    <a:gd name="T42" fmla="*/ 619 w 778"/>
                    <a:gd name="T43" fmla="*/ 60 h 607"/>
                    <a:gd name="T44" fmla="*/ 709 w 778"/>
                    <a:gd name="T45" fmla="*/ 35 h 607"/>
                    <a:gd name="T46" fmla="*/ 763 w 778"/>
                    <a:gd name="T47" fmla="*/ 0 h 607"/>
                    <a:gd name="T48" fmla="*/ 778 w 778"/>
                    <a:gd name="T49" fmla="*/ 24 h 607"/>
                    <a:gd name="T50" fmla="*/ 730 w 778"/>
                    <a:gd name="T51" fmla="*/ 45 h 607"/>
                    <a:gd name="T52" fmla="*/ 660 w 778"/>
                    <a:gd name="T53" fmla="*/ 75 h 607"/>
                    <a:gd name="T54" fmla="*/ 638 w 778"/>
                    <a:gd name="T55" fmla="*/ 86 h 607"/>
                    <a:gd name="T56" fmla="*/ 645 w 778"/>
                    <a:gd name="T57" fmla="*/ 186 h 607"/>
                    <a:gd name="T58" fmla="*/ 649 w 778"/>
                    <a:gd name="T59" fmla="*/ 283 h 607"/>
                    <a:gd name="T60" fmla="*/ 651 w 778"/>
                    <a:gd name="T61" fmla="*/ 371 h 607"/>
                    <a:gd name="T62" fmla="*/ 652 w 778"/>
                    <a:gd name="T63" fmla="*/ 456 h 607"/>
                    <a:gd name="T64" fmla="*/ 655 w 778"/>
                    <a:gd name="T65" fmla="*/ 520 h 607"/>
                    <a:gd name="T66" fmla="*/ 654 w 778"/>
                    <a:gd name="T67" fmla="*/ 574 h 607"/>
                    <a:gd name="T68" fmla="*/ 640 w 778"/>
                    <a:gd name="T69" fmla="*/ 599 h 607"/>
                    <a:gd name="T70" fmla="*/ 547 w 778"/>
                    <a:gd name="T71" fmla="*/ 607 h 607"/>
                    <a:gd name="T72" fmla="*/ 389 w 778"/>
                    <a:gd name="T73" fmla="*/ 593 h 607"/>
                    <a:gd name="T74" fmla="*/ 227 w 778"/>
                    <a:gd name="T75" fmla="*/ 561 h 607"/>
                    <a:gd name="T76" fmla="*/ 108 w 778"/>
                    <a:gd name="T77" fmla="*/ 542 h 607"/>
                    <a:gd name="T78" fmla="*/ 9 w 778"/>
                    <a:gd name="T79" fmla="*/ 524 h 607"/>
                    <a:gd name="T80" fmla="*/ 0 w 778"/>
                    <a:gd name="T81" fmla="*/ 499 h 6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8"/>
                    <a:gd name="T124" fmla="*/ 0 h 607"/>
                    <a:gd name="T125" fmla="*/ 778 w 778"/>
                    <a:gd name="T126" fmla="*/ 607 h 6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8" h="607">
                      <a:moveTo>
                        <a:pt x="0" y="499"/>
                      </a:moveTo>
                      <a:lnTo>
                        <a:pt x="115" y="525"/>
                      </a:lnTo>
                      <a:lnTo>
                        <a:pt x="276" y="554"/>
                      </a:lnTo>
                      <a:lnTo>
                        <a:pt x="407" y="576"/>
                      </a:lnTo>
                      <a:lnTo>
                        <a:pt x="526" y="580"/>
                      </a:lnTo>
                      <a:lnTo>
                        <a:pt x="604" y="580"/>
                      </a:lnTo>
                      <a:lnTo>
                        <a:pt x="627" y="573"/>
                      </a:lnTo>
                      <a:lnTo>
                        <a:pt x="637" y="516"/>
                      </a:lnTo>
                      <a:lnTo>
                        <a:pt x="633" y="362"/>
                      </a:lnTo>
                      <a:lnTo>
                        <a:pt x="628" y="174"/>
                      </a:lnTo>
                      <a:lnTo>
                        <a:pt x="622" y="106"/>
                      </a:lnTo>
                      <a:lnTo>
                        <a:pt x="610" y="79"/>
                      </a:lnTo>
                      <a:lnTo>
                        <a:pt x="405" y="69"/>
                      </a:lnTo>
                      <a:lnTo>
                        <a:pt x="209" y="42"/>
                      </a:lnTo>
                      <a:lnTo>
                        <a:pt x="101" y="26"/>
                      </a:lnTo>
                      <a:lnTo>
                        <a:pt x="63" y="26"/>
                      </a:lnTo>
                      <a:lnTo>
                        <a:pt x="87" y="3"/>
                      </a:lnTo>
                      <a:lnTo>
                        <a:pt x="133" y="15"/>
                      </a:lnTo>
                      <a:lnTo>
                        <a:pt x="268" y="32"/>
                      </a:lnTo>
                      <a:lnTo>
                        <a:pt x="396" y="45"/>
                      </a:lnTo>
                      <a:lnTo>
                        <a:pt x="511" y="53"/>
                      </a:lnTo>
                      <a:lnTo>
                        <a:pt x="619" y="60"/>
                      </a:lnTo>
                      <a:lnTo>
                        <a:pt x="709" y="35"/>
                      </a:lnTo>
                      <a:lnTo>
                        <a:pt x="763" y="0"/>
                      </a:lnTo>
                      <a:lnTo>
                        <a:pt x="778" y="24"/>
                      </a:lnTo>
                      <a:lnTo>
                        <a:pt x="730" y="45"/>
                      </a:lnTo>
                      <a:lnTo>
                        <a:pt x="660" y="75"/>
                      </a:lnTo>
                      <a:lnTo>
                        <a:pt x="638" y="86"/>
                      </a:lnTo>
                      <a:lnTo>
                        <a:pt x="645" y="186"/>
                      </a:lnTo>
                      <a:lnTo>
                        <a:pt x="649" y="283"/>
                      </a:lnTo>
                      <a:lnTo>
                        <a:pt x="651" y="371"/>
                      </a:lnTo>
                      <a:lnTo>
                        <a:pt x="652" y="456"/>
                      </a:lnTo>
                      <a:lnTo>
                        <a:pt x="655" y="520"/>
                      </a:lnTo>
                      <a:lnTo>
                        <a:pt x="654" y="574"/>
                      </a:lnTo>
                      <a:lnTo>
                        <a:pt x="640" y="599"/>
                      </a:lnTo>
                      <a:lnTo>
                        <a:pt x="547" y="607"/>
                      </a:lnTo>
                      <a:lnTo>
                        <a:pt x="389" y="593"/>
                      </a:lnTo>
                      <a:lnTo>
                        <a:pt x="227" y="561"/>
                      </a:lnTo>
                      <a:lnTo>
                        <a:pt x="108" y="542"/>
                      </a:lnTo>
                      <a:lnTo>
                        <a:pt x="9" y="524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3" name="Freeform 49"/>
                <p:cNvSpPr>
                  <a:spLocks/>
                </p:cNvSpPr>
                <p:nvPr/>
              </p:nvSpPr>
              <p:spPr bwMode="auto">
                <a:xfrm>
                  <a:off x="1658" y="858"/>
                  <a:ext cx="430" cy="466"/>
                </a:xfrm>
                <a:custGeom>
                  <a:avLst/>
                  <a:gdLst>
                    <a:gd name="T0" fmla="*/ 0 w 430"/>
                    <a:gd name="T1" fmla="*/ 0 h 466"/>
                    <a:gd name="T2" fmla="*/ 159 w 430"/>
                    <a:gd name="T3" fmla="*/ 19 h 466"/>
                    <a:gd name="T4" fmla="*/ 271 w 430"/>
                    <a:gd name="T5" fmla="*/ 32 h 466"/>
                    <a:gd name="T6" fmla="*/ 394 w 430"/>
                    <a:gd name="T7" fmla="*/ 54 h 466"/>
                    <a:gd name="T8" fmla="*/ 412 w 430"/>
                    <a:gd name="T9" fmla="*/ 70 h 466"/>
                    <a:gd name="T10" fmla="*/ 422 w 430"/>
                    <a:gd name="T11" fmla="*/ 95 h 466"/>
                    <a:gd name="T12" fmla="*/ 430 w 430"/>
                    <a:gd name="T13" fmla="*/ 213 h 466"/>
                    <a:gd name="T14" fmla="*/ 430 w 430"/>
                    <a:gd name="T15" fmla="*/ 346 h 466"/>
                    <a:gd name="T16" fmla="*/ 426 w 430"/>
                    <a:gd name="T17" fmla="*/ 438 h 466"/>
                    <a:gd name="T18" fmla="*/ 412 w 430"/>
                    <a:gd name="T19" fmla="*/ 464 h 466"/>
                    <a:gd name="T20" fmla="*/ 385 w 430"/>
                    <a:gd name="T21" fmla="*/ 466 h 466"/>
                    <a:gd name="T22" fmla="*/ 246 w 430"/>
                    <a:gd name="T23" fmla="*/ 428 h 466"/>
                    <a:gd name="T24" fmla="*/ 395 w 430"/>
                    <a:gd name="T25" fmla="*/ 440 h 466"/>
                    <a:gd name="T26" fmla="*/ 405 w 430"/>
                    <a:gd name="T27" fmla="*/ 435 h 466"/>
                    <a:gd name="T28" fmla="*/ 412 w 430"/>
                    <a:gd name="T29" fmla="*/ 373 h 466"/>
                    <a:gd name="T30" fmla="*/ 414 w 430"/>
                    <a:gd name="T31" fmla="*/ 285 h 466"/>
                    <a:gd name="T32" fmla="*/ 409 w 430"/>
                    <a:gd name="T33" fmla="*/ 165 h 466"/>
                    <a:gd name="T34" fmla="*/ 401 w 430"/>
                    <a:gd name="T35" fmla="*/ 88 h 466"/>
                    <a:gd name="T36" fmla="*/ 385 w 430"/>
                    <a:gd name="T37" fmla="*/ 73 h 466"/>
                    <a:gd name="T38" fmla="*/ 297 w 430"/>
                    <a:gd name="T39" fmla="*/ 56 h 466"/>
                    <a:gd name="T40" fmla="*/ 176 w 430"/>
                    <a:gd name="T41" fmla="*/ 41 h 466"/>
                    <a:gd name="T42" fmla="*/ 78 w 430"/>
                    <a:gd name="T43" fmla="*/ 22 h 466"/>
                    <a:gd name="T44" fmla="*/ 0 w 430"/>
                    <a:gd name="T45" fmla="*/ 0 h 4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30"/>
                    <a:gd name="T70" fmla="*/ 0 h 466"/>
                    <a:gd name="T71" fmla="*/ 430 w 430"/>
                    <a:gd name="T72" fmla="*/ 466 h 4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30" h="466">
                      <a:moveTo>
                        <a:pt x="0" y="0"/>
                      </a:moveTo>
                      <a:lnTo>
                        <a:pt x="159" y="19"/>
                      </a:lnTo>
                      <a:lnTo>
                        <a:pt x="271" y="32"/>
                      </a:lnTo>
                      <a:lnTo>
                        <a:pt x="394" y="54"/>
                      </a:lnTo>
                      <a:lnTo>
                        <a:pt x="412" y="70"/>
                      </a:lnTo>
                      <a:lnTo>
                        <a:pt x="422" y="95"/>
                      </a:lnTo>
                      <a:lnTo>
                        <a:pt x="430" y="213"/>
                      </a:lnTo>
                      <a:lnTo>
                        <a:pt x="430" y="346"/>
                      </a:lnTo>
                      <a:lnTo>
                        <a:pt x="426" y="438"/>
                      </a:lnTo>
                      <a:lnTo>
                        <a:pt x="412" y="464"/>
                      </a:lnTo>
                      <a:lnTo>
                        <a:pt x="385" y="466"/>
                      </a:lnTo>
                      <a:lnTo>
                        <a:pt x="246" y="428"/>
                      </a:lnTo>
                      <a:lnTo>
                        <a:pt x="395" y="440"/>
                      </a:lnTo>
                      <a:lnTo>
                        <a:pt x="405" y="435"/>
                      </a:lnTo>
                      <a:lnTo>
                        <a:pt x="412" y="373"/>
                      </a:lnTo>
                      <a:lnTo>
                        <a:pt x="414" y="285"/>
                      </a:lnTo>
                      <a:lnTo>
                        <a:pt x="409" y="165"/>
                      </a:lnTo>
                      <a:lnTo>
                        <a:pt x="401" y="88"/>
                      </a:lnTo>
                      <a:lnTo>
                        <a:pt x="385" y="73"/>
                      </a:lnTo>
                      <a:lnTo>
                        <a:pt x="297" y="56"/>
                      </a:lnTo>
                      <a:lnTo>
                        <a:pt x="176" y="41"/>
                      </a:lnTo>
                      <a:lnTo>
                        <a:pt x="78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24" name="Freeform 50"/>
                <p:cNvSpPr>
                  <a:spLocks/>
                </p:cNvSpPr>
                <p:nvPr/>
              </p:nvSpPr>
              <p:spPr bwMode="auto">
                <a:xfrm>
                  <a:off x="1574" y="853"/>
                  <a:ext cx="453" cy="464"/>
                </a:xfrm>
                <a:custGeom>
                  <a:avLst/>
                  <a:gdLst>
                    <a:gd name="T0" fmla="*/ 257 w 453"/>
                    <a:gd name="T1" fmla="*/ 27 h 464"/>
                    <a:gd name="T2" fmla="*/ 102 w 453"/>
                    <a:gd name="T3" fmla="*/ 2 h 464"/>
                    <a:gd name="T4" fmla="*/ 57 w 453"/>
                    <a:gd name="T5" fmla="*/ 0 h 464"/>
                    <a:gd name="T6" fmla="*/ 45 w 453"/>
                    <a:gd name="T7" fmla="*/ 17 h 464"/>
                    <a:gd name="T8" fmla="*/ 32 w 453"/>
                    <a:gd name="T9" fmla="*/ 50 h 464"/>
                    <a:gd name="T10" fmla="*/ 12 w 453"/>
                    <a:gd name="T11" fmla="*/ 141 h 464"/>
                    <a:gd name="T12" fmla="*/ 2 w 453"/>
                    <a:gd name="T13" fmla="*/ 232 h 464"/>
                    <a:gd name="T14" fmla="*/ 0 w 453"/>
                    <a:gd name="T15" fmla="*/ 325 h 464"/>
                    <a:gd name="T16" fmla="*/ 14 w 453"/>
                    <a:gd name="T17" fmla="*/ 362 h 464"/>
                    <a:gd name="T18" fmla="*/ 21 w 453"/>
                    <a:gd name="T19" fmla="*/ 374 h 464"/>
                    <a:gd name="T20" fmla="*/ 119 w 453"/>
                    <a:gd name="T21" fmla="*/ 400 h 464"/>
                    <a:gd name="T22" fmla="*/ 245 w 453"/>
                    <a:gd name="T23" fmla="*/ 425 h 464"/>
                    <a:gd name="T24" fmla="*/ 340 w 453"/>
                    <a:gd name="T25" fmla="*/ 441 h 464"/>
                    <a:gd name="T26" fmla="*/ 453 w 453"/>
                    <a:gd name="T27" fmla="*/ 464 h 464"/>
                    <a:gd name="T28" fmla="*/ 450 w 453"/>
                    <a:gd name="T29" fmla="*/ 449 h 464"/>
                    <a:gd name="T30" fmla="*/ 363 w 453"/>
                    <a:gd name="T31" fmla="*/ 429 h 464"/>
                    <a:gd name="T32" fmla="*/ 248 w 453"/>
                    <a:gd name="T33" fmla="*/ 403 h 464"/>
                    <a:gd name="T34" fmla="*/ 92 w 453"/>
                    <a:gd name="T35" fmla="*/ 375 h 464"/>
                    <a:gd name="T36" fmla="*/ 36 w 453"/>
                    <a:gd name="T37" fmla="*/ 349 h 464"/>
                    <a:gd name="T38" fmla="*/ 20 w 453"/>
                    <a:gd name="T39" fmla="*/ 333 h 464"/>
                    <a:gd name="T40" fmla="*/ 18 w 453"/>
                    <a:gd name="T41" fmla="*/ 305 h 464"/>
                    <a:gd name="T42" fmla="*/ 21 w 453"/>
                    <a:gd name="T43" fmla="*/ 228 h 464"/>
                    <a:gd name="T44" fmla="*/ 35 w 453"/>
                    <a:gd name="T45" fmla="*/ 135 h 464"/>
                    <a:gd name="T46" fmla="*/ 56 w 453"/>
                    <a:gd name="T47" fmla="*/ 43 h 464"/>
                    <a:gd name="T48" fmla="*/ 69 w 453"/>
                    <a:gd name="T49" fmla="*/ 22 h 464"/>
                    <a:gd name="T50" fmla="*/ 176 w 453"/>
                    <a:gd name="T51" fmla="*/ 24 h 464"/>
                    <a:gd name="T52" fmla="*/ 257 w 453"/>
                    <a:gd name="T53" fmla="*/ 27 h 4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3"/>
                    <a:gd name="T82" fmla="*/ 0 h 464"/>
                    <a:gd name="T83" fmla="*/ 453 w 453"/>
                    <a:gd name="T84" fmla="*/ 464 h 4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3" h="464">
                      <a:moveTo>
                        <a:pt x="257" y="27"/>
                      </a:moveTo>
                      <a:lnTo>
                        <a:pt x="102" y="2"/>
                      </a:lnTo>
                      <a:lnTo>
                        <a:pt x="57" y="0"/>
                      </a:lnTo>
                      <a:lnTo>
                        <a:pt x="45" y="17"/>
                      </a:lnTo>
                      <a:lnTo>
                        <a:pt x="32" y="50"/>
                      </a:lnTo>
                      <a:lnTo>
                        <a:pt x="12" y="141"/>
                      </a:lnTo>
                      <a:lnTo>
                        <a:pt x="2" y="232"/>
                      </a:lnTo>
                      <a:lnTo>
                        <a:pt x="0" y="325"/>
                      </a:lnTo>
                      <a:lnTo>
                        <a:pt x="14" y="362"/>
                      </a:lnTo>
                      <a:lnTo>
                        <a:pt x="21" y="374"/>
                      </a:lnTo>
                      <a:lnTo>
                        <a:pt x="119" y="400"/>
                      </a:lnTo>
                      <a:lnTo>
                        <a:pt x="245" y="425"/>
                      </a:lnTo>
                      <a:lnTo>
                        <a:pt x="340" y="441"/>
                      </a:lnTo>
                      <a:lnTo>
                        <a:pt x="453" y="464"/>
                      </a:lnTo>
                      <a:lnTo>
                        <a:pt x="450" y="449"/>
                      </a:lnTo>
                      <a:lnTo>
                        <a:pt x="363" y="429"/>
                      </a:lnTo>
                      <a:lnTo>
                        <a:pt x="248" y="403"/>
                      </a:lnTo>
                      <a:lnTo>
                        <a:pt x="92" y="375"/>
                      </a:lnTo>
                      <a:lnTo>
                        <a:pt x="36" y="349"/>
                      </a:lnTo>
                      <a:lnTo>
                        <a:pt x="20" y="333"/>
                      </a:lnTo>
                      <a:lnTo>
                        <a:pt x="18" y="305"/>
                      </a:lnTo>
                      <a:lnTo>
                        <a:pt x="21" y="228"/>
                      </a:lnTo>
                      <a:lnTo>
                        <a:pt x="35" y="135"/>
                      </a:lnTo>
                      <a:lnTo>
                        <a:pt x="56" y="43"/>
                      </a:lnTo>
                      <a:lnTo>
                        <a:pt x="69" y="22"/>
                      </a:lnTo>
                      <a:lnTo>
                        <a:pt x="176" y="24"/>
                      </a:lnTo>
                      <a:lnTo>
                        <a:pt x="25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pSp>
          <p:nvGrpSpPr>
            <p:cNvPr id="106" name="Group 51"/>
            <p:cNvGrpSpPr>
              <a:grpSpLocks/>
            </p:cNvGrpSpPr>
            <p:nvPr/>
          </p:nvGrpSpPr>
          <p:grpSpPr bwMode="auto">
            <a:xfrm>
              <a:off x="2688" y="2640"/>
              <a:ext cx="797" cy="654"/>
              <a:chOff x="2543" y="3163"/>
              <a:chExt cx="973" cy="799"/>
            </a:xfrm>
          </p:grpSpPr>
          <p:sp>
            <p:nvSpPr>
              <p:cNvPr id="107" name="Freeform 52"/>
              <p:cNvSpPr>
                <a:spLocks/>
              </p:cNvSpPr>
              <p:nvPr/>
            </p:nvSpPr>
            <p:spPr bwMode="auto">
              <a:xfrm>
                <a:off x="2598" y="3163"/>
                <a:ext cx="353" cy="287"/>
              </a:xfrm>
              <a:custGeom>
                <a:avLst/>
                <a:gdLst>
                  <a:gd name="T0" fmla="*/ 221 w 353"/>
                  <a:gd name="T1" fmla="*/ 76 h 287"/>
                  <a:gd name="T2" fmla="*/ 194 w 353"/>
                  <a:gd name="T3" fmla="*/ 41 h 287"/>
                  <a:gd name="T4" fmla="*/ 164 w 353"/>
                  <a:gd name="T5" fmla="*/ 18 h 287"/>
                  <a:gd name="T6" fmla="*/ 130 w 353"/>
                  <a:gd name="T7" fmla="*/ 5 h 287"/>
                  <a:gd name="T8" fmla="*/ 103 w 353"/>
                  <a:gd name="T9" fmla="*/ 0 h 287"/>
                  <a:gd name="T10" fmla="*/ 67 w 353"/>
                  <a:gd name="T11" fmla="*/ 8 h 287"/>
                  <a:gd name="T12" fmla="*/ 39 w 353"/>
                  <a:gd name="T13" fmla="*/ 23 h 287"/>
                  <a:gd name="T14" fmla="*/ 17 w 353"/>
                  <a:gd name="T15" fmla="*/ 44 h 287"/>
                  <a:gd name="T16" fmla="*/ 5 w 353"/>
                  <a:gd name="T17" fmla="*/ 78 h 287"/>
                  <a:gd name="T18" fmla="*/ 0 w 353"/>
                  <a:gd name="T19" fmla="*/ 113 h 287"/>
                  <a:gd name="T20" fmla="*/ 8 w 353"/>
                  <a:gd name="T21" fmla="*/ 150 h 287"/>
                  <a:gd name="T22" fmla="*/ 18 w 353"/>
                  <a:gd name="T23" fmla="*/ 195 h 287"/>
                  <a:gd name="T24" fmla="*/ 44 w 353"/>
                  <a:gd name="T25" fmla="*/ 235 h 287"/>
                  <a:gd name="T26" fmla="*/ 68 w 353"/>
                  <a:gd name="T27" fmla="*/ 260 h 287"/>
                  <a:gd name="T28" fmla="*/ 103 w 353"/>
                  <a:gd name="T29" fmla="*/ 278 h 287"/>
                  <a:gd name="T30" fmla="*/ 135 w 353"/>
                  <a:gd name="T31" fmla="*/ 287 h 287"/>
                  <a:gd name="T32" fmla="*/ 171 w 353"/>
                  <a:gd name="T33" fmla="*/ 287 h 287"/>
                  <a:gd name="T34" fmla="*/ 200 w 353"/>
                  <a:gd name="T35" fmla="*/ 273 h 287"/>
                  <a:gd name="T36" fmla="*/ 221 w 353"/>
                  <a:gd name="T37" fmla="*/ 255 h 287"/>
                  <a:gd name="T38" fmla="*/ 236 w 353"/>
                  <a:gd name="T39" fmla="*/ 226 h 287"/>
                  <a:gd name="T40" fmla="*/ 241 w 353"/>
                  <a:gd name="T41" fmla="*/ 205 h 287"/>
                  <a:gd name="T42" fmla="*/ 244 w 353"/>
                  <a:gd name="T43" fmla="*/ 173 h 287"/>
                  <a:gd name="T44" fmla="*/ 236 w 353"/>
                  <a:gd name="T45" fmla="*/ 140 h 287"/>
                  <a:gd name="T46" fmla="*/ 232 w 353"/>
                  <a:gd name="T47" fmla="*/ 108 h 287"/>
                  <a:gd name="T48" fmla="*/ 280 w 353"/>
                  <a:gd name="T49" fmla="*/ 81 h 287"/>
                  <a:gd name="T50" fmla="*/ 330 w 353"/>
                  <a:gd name="T51" fmla="*/ 63 h 287"/>
                  <a:gd name="T52" fmla="*/ 348 w 353"/>
                  <a:gd name="T53" fmla="*/ 49 h 287"/>
                  <a:gd name="T54" fmla="*/ 353 w 353"/>
                  <a:gd name="T55" fmla="*/ 27 h 287"/>
                  <a:gd name="T56" fmla="*/ 341 w 353"/>
                  <a:gd name="T57" fmla="*/ 17 h 287"/>
                  <a:gd name="T58" fmla="*/ 321 w 353"/>
                  <a:gd name="T59" fmla="*/ 9 h 287"/>
                  <a:gd name="T60" fmla="*/ 295 w 353"/>
                  <a:gd name="T61" fmla="*/ 21 h 287"/>
                  <a:gd name="T62" fmla="*/ 268 w 353"/>
                  <a:gd name="T63" fmla="*/ 53 h 287"/>
                  <a:gd name="T64" fmla="*/ 221 w 353"/>
                  <a:gd name="T65" fmla="*/ 76 h 2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287"/>
                  <a:gd name="T101" fmla="*/ 353 w 353"/>
                  <a:gd name="T102" fmla="*/ 287 h 2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287">
                    <a:moveTo>
                      <a:pt x="221" y="76"/>
                    </a:moveTo>
                    <a:lnTo>
                      <a:pt x="194" y="41"/>
                    </a:lnTo>
                    <a:lnTo>
                      <a:pt x="164" y="18"/>
                    </a:lnTo>
                    <a:lnTo>
                      <a:pt x="130" y="5"/>
                    </a:lnTo>
                    <a:lnTo>
                      <a:pt x="103" y="0"/>
                    </a:lnTo>
                    <a:lnTo>
                      <a:pt x="67" y="8"/>
                    </a:lnTo>
                    <a:lnTo>
                      <a:pt x="39" y="23"/>
                    </a:lnTo>
                    <a:lnTo>
                      <a:pt x="17" y="44"/>
                    </a:lnTo>
                    <a:lnTo>
                      <a:pt x="5" y="78"/>
                    </a:lnTo>
                    <a:lnTo>
                      <a:pt x="0" y="113"/>
                    </a:lnTo>
                    <a:lnTo>
                      <a:pt x="8" y="150"/>
                    </a:lnTo>
                    <a:lnTo>
                      <a:pt x="18" y="195"/>
                    </a:lnTo>
                    <a:lnTo>
                      <a:pt x="44" y="235"/>
                    </a:lnTo>
                    <a:lnTo>
                      <a:pt x="68" y="260"/>
                    </a:lnTo>
                    <a:lnTo>
                      <a:pt x="103" y="278"/>
                    </a:lnTo>
                    <a:lnTo>
                      <a:pt x="135" y="287"/>
                    </a:lnTo>
                    <a:lnTo>
                      <a:pt x="171" y="287"/>
                    </a:lnTo>
                    <a:lnTo>
                      <a:pt x="200" y="273"/>
                    </a:lnTo>
                    <a:lnTo>
                      <a:pt x="221" y="255"/>
                    </a:lnTo>
                    <a:lnTo>
                      <a:pt x="236" y="226"/>
                    </a:lnTo>
                    <a:lnTo>
                      <a:pt x="241" y="205"/>
                    </a:lnTo>
                    <a:lnTo>
                      <a:pt x="244" y="173"/>
                    </a:lnTo>
                    <a:lnTo>
                      <a:pt x="236" y="140"/>
                    </a:lnTo>
                    <a:lnTo>
                      <a:pt x="232" y="108"/>
                    </a:lnTo>
                    <a:lnTo>
                      <a:pt x="280" y="81"/>
                    </a:lnTo>
                    <a:lnTo>
                      <a:pt x="330" y="63"/>
                    </a:lnTo>
                    <a:lnTo>
                      <a:pt x="348" y="49"/>
                    </a:lnTo>
                    <a:lnTo>
                      <a:pt x="353" y="27"/>
                    </a:lnTo>
                    <a:lnTo>
                      <a:pt x="341" y="17"/>
                    </a:lnTo>
                    <a:lnTo>
                      <a:pt x="321" y="9"/>
                    </a:lnTo>
                    <a:lnTo>
                      <a:pt x="295" y="21"/>
                    </a:lnTo>
                    <a:lnTo>
                      <a:pt x="268" y="53"/>
                    </a:lnTo>
                    <a:lnTo>
                      <a:pt x="22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08" name="Freeform 53"/>
              <p:cNvSpPr>
                <a:spLocks/>
              </p:cNvSpPr>
              <p:nvPr/>
            </p:nvSpPr>
            <p:spPr bwMode="auto">
              <a:xfrm>
                <a:off x="2727" y="3451"/>
                <a:ext cx="297" cy="493"/>
              </a:xfrm>
              <a:custGeom>
                <a:avLst/>
                <a:gdLst>
                  <a:gd name="T0" fmla="*/ 40 w 297"/>
                  <a:gd name="T1" fmla="*/ 170 h 493"/>
                  <a:gd name="T2" fmla="*/ 14 w 297"/>
                  <a:gd name="T3" fmla="*/ 143 h 493"/>
                  <a:gd name="T4" fmla="*/ 3 w 297"/>
                  <a:gd name="T5" fmla="*/ 112 h 493"/>
                  <a:gd name="T6" fmla="*/ 0 w 297"/>
                  <a:gd name="T7" fmla="*/ 86 h 493"/>
                  <a:gd name="T8" fmla="*/ 9 w 297"/>
                  <a:gd name="T9" fmla="*/ 62 h 493"/>
                  <a:gd name="T10" fmla="*/ 21 w 297"/>
                  <a:gd name="T11" fmla="*/ 39 h 493"/>
                  <a:gd name="T12" fmla="*/ 49 w 297"/>
                  <a:gd name="T13" fmla="*/ 21 h 493"/>
                  <a:gd name="T14" fmla="*/ 78 w 297"/>
                  <a:gd name="T15" fmla="*/ 3 h 493"/>
                  <a:gd name="T16" fmla="*/ 122 w 297"/>
                  <a:gd name="T17" fmla="*/ 0 h 493"/>
                  <a:gd name="T18" fmla="*/ 149 w 297"/>
                  <a:gd name="T19" fmla="*/ 8 h 493"/>
                  <a:gd name="T20" fmla="*/ 169 w 297"/>
                  <a:gd name="T21" fmla="*/ 21 h 493"/>
                  <a:gd name="T22" fmla="*/ 201 w 297"/>
                  <a:gd name="T23" fmla="*/ 48 h 493"/>
                  <a:gd name="T24" fmla="*/ 224 w 297"/>
                  <a:gd name="T25" fmla="*/ 90 h 493"/>
                  <a:gd name="T26" fmla="*/ 245 w 297"/>
                  <a:gd name="T27" fmla="*/ 130 h 493"/>
                  <a:gd name="T28" fmla="*/ 263 w 297"/>
                  <a:gd name="T29" fmla="*/ 198 h 493"/>
                  <a:gd name="T30" fmla="*/ 274 w 297"/>
                  <a:gd name="T31" fmla="*/ 249 h 493"/>
                  <a:gd name="T32" fmla="*/ 282 w 297"/>
                  <a:gd name="T33" fmla="*/ 311 h 493"/>
                  <a:gd name="T34" fmla="*/ 288 w 297"/>
                  <a:gd name="T35" fmla="*/ 360 h 493"/>
                  <a:gd name="T36" fmla="*/ 297 w 297"/>
                  <a:gd name="T37" fmla="*/ 398 h 493"/>
                  <a:gd name="T38" fmla="*/ 297 w 297"/>
                  <a:gd name="T39" fmla="*/ 433 h 493"/>
                  <a:gd name="T40" fmla="*/ 288 w 297"/>
                  <a:gd name="T41" fmla="*/ 461 h 493"/>
                  <a:gd name="T42" fmla="*/ 274 w 297"/>
                  <a:gd name="T43" fmla="*/ 479 h 493"/>
                  <a:gd name="T44" fmla="*/ 251 w 297"/>
                  <a:gd name="T45" fmla="*/ 488 h 493"/>
                  <a:gd name="T46" fmla="*/ 222 w 297"/>
                  <a:gd name="T47" fmla="*/ 493 h 493"/>
                  <a:gd name="T48" fmla="*/ 90 w 297"/>
                  <a:gd name="T49" fmla="*/ 487 h 493"/>
                  <a:gd name="T50" fmla="*/ 62 w 297"/>
                  <a:gd name="T51" fmla="*/ 470 h 493"/>
                  <a:gd name="T52" fmla="*/ 44 w 297"/>
                  <a:gd name="T53" fmla="*/ 430 h 493"/>
                  <a:gd name="T54" fmla="*/ 37 w 297"/>
                  <a:gd name="T55" fmla="*/ 392 h 493"/>
                  <a:gd name="T56" fmla="*/ 40 w 297"/>
                  <a:gd name="T57" fmla="*/ 339 h 493"/>
                  <a:gd name="T58" fmla="*/ 53 w 297"/>
                  <a:gd name="T59" fmla="*/ 303 h 493"/>
                  <a:gd name="T60" fmla="*/ 73 w 297"/>
                  <a:gd name="T61" fmla="*/ 280 h 493"/>
                  <a:gd name="T62" fmla="*/ 78 w 297"/>
                  <a:gd name="T63" fmla="*/ 262 h 493"/>
                  <a:gd name="T64" fmla="*/ 73 w 297"/>
                  <a:gd name="T65" fmla="*/ 244 h 493"/>
                  <a:gd name="T66" fmla="*/ 64 w 297"/>
                  <a:gd name="T67" fmla="*/ 217 h 493"/>
                  <a:gd name="T68" fmla="*/ 49 w 297"/>
                  <a:gd name="T69" fmla="*/ 193 h 493"/>
                  <a:gd name="T70" fmla="*/ 40 w 297"/>
                  <a:gd name="T71" fmla="*/ 170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7"/>
                  <a:gd name="T109" fmla="*/ 0 h 493"/>
                  <a:gd name="T110" fmla="*/ 297 w 29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7" h="493">
                    <a:moveTo>
                      <a:pt x="40" y="170"/>
                    </a:moveTo>
                    <a:lnTo>
                      <a:pt x="14" y="143"/>
                    </a:lnTo>
                    <a:lnTo>
                      <a:pt x="3" y="112"/>
                    </a:lnTo>
                    <a:lnTo>
                      <a:pt x="0" y="86"/>
                    </a:lnTo>
                    <a:lnTo>
                      <a:pt x="9" y="62"/>
                    </a:lnTo>
                    <a:lnTo>
                      <a:pt x="21" y="39"/>
                    </a:lnTo>
                    <a:lnTo>
                      <a:pt x="49" y="21"/>
                    </a:lnTo>
                    <a:lnTo>
                      <a:pt x="78" y="3"/>
                    </a:lnTo>
                    <a:lnTo>
                      <a:pt x="122" y="0"/>
                    </a:lnTo>
                    <a:lnTo>
                      <a:pt x="149" y="8"/>
                    </a:lnTo>
                    <a:lnTo>
                      <a:pt x="169" y="21"/>
                    </a:lnTo>
                    <a:lnTo>
                      <a:pt x="201" y="48"/>
                    </a:lnTo>
                    <a:lnTo>
                      <a:pt x="224" y="90"/>
                    </a:lnTo>
                    <a:lnTo>
                      <a:pt x="245" y="130"/>
                    </a:lnTo>
                    <a:lnTo>
                      <a:pt x="263" y="198"/>
                    </a:lnTo>
                    <a:lnTo>
                      <a:pt x="274" y="249"/>
                    </a:lnTo>
                    <a:lnTo>
                      <a:pt x="282" y="311"/>
                    </a:lnTo>
                    <a:lnTo>
                      <a:pt x="288" y="360"/>
                    </a:lnTo>
                    <a:lnTo>
                      <a:pt x="297" y="398"/>
                    </a:lnTo>
                    <a:lnTo>
                      <a:pt x="297" y="433"/>
                    </a:lnTo>
                    <a:lnTo>
                      <a:pt x="288" y="461"/>
                    </a:lnTo>
                    <a:lnTo>
                      <a:pt x="274" y="479"/>
                    </a:lnTo>
                    <a:lnTo>
                      <a:pt x="251" y="488"/>
                    </a:lnTo>
                    <a:lnTo>
                      <a:pt x="222" y="493"/>
                    </a:lnTo>
                    <a:lnTo>
                      <a:pt x="90" y="487"/>
                    </a:lnTo>
                    <a:lnTo>
                      <a:pt x="62" y="470"/>
                    </a:lnTo>
                    <a:lnTo>
                      <a:pt x="44" y="430"/>
                    </a:lnTo>
                    <a:lnTo>
                      <a:pt x="37" y="392"/>
                    </a:lnTo>
                    <a:lnTo>
                      <a:pt x="40" y="339"/>
                    </a:lnTo>
                    <a:lnTo>
                      <a:pt x="53" y="303"/>
                    </a:lnTo>
                    <a:lnTo>
                      <a:pt x="73" y="280"/>
                    </a:lnTo>
                    <a:lnTo>
                      <a:pt x="78" y="262"/>
                    </a:lnTo>
                    <a:lnTo>
                      <a:pt x="73" y="244"/>
                    </a:lnTo>
                    <a:lnTo>
                      <a:pt x="64" y="217"/>
                    </a:lnTo>
                    <a:lnTo>
                      <a:pt x="49" y="193"/>
                    </a:lnTo>
                    <a:lnTo>
                      <a:pt x="40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FFFF00"/>
                  </a:solidFill>
                </a:endParaRPr>
              </a:p>
            </p:txBody>
          </p:sp>
          <p:sp>
            <p:nvSpPr>
              <p:cNvPr id="109" name="Freeform 54"/>
              <p:cNvSpPr>
                <a:spLocks/>
              </p:cNvSpPr>
              <p:nvPr/>
            </p:nvSpPr>
            <p:spPr bwMode="auto">
              <a:xfrm>
                <a:off x="2543" y="3494"/>
                <a:ext cx="250" cy="455"/>
              </a:xfrm>
              <a:custGeom>
                <a:avLst/>
                <a:gdLst>
                  <a:gd name="T0" fmla="*/ 153 w 250"/>
                  <a:gd name="T1" fmla="*/ 74 h 455"/>
                  <a:gd name="T2" fmla="*/ 186 w 250"/>
                  <a:gd name="T3" fmla="*/ 24 h 455"/>
                  <a:gd name="T4" fmla="*/ 209 w 250"/>
                  <a:gd name="T5" fmla="*/ 5 h 455"/>
                  <a:gd name="T6" fmla="*/ 235 w 250"/>
                  <a:gd name="T7" fmla="*/ 0 h 455"/>
                  <a:gd name="T8" fmla="*/ 250 w 250"/>
                  <a:gd name="T9" fmla="*/ 45 h 455"/>
                  <a:gd name="T10" fmla="*/ 227 w 250"/>
                  <a:gd name="T11" fmla="*/ 83 h 455"/>
                  <a:gd name="T12" fmla="*/ 209 w 250"/>
                  <a:gd name="T13" fmla="*/ 97 h 455"/>
                  <a:gd name="T14" fmla="*/ 175 w 250"/>
                  <a:gd name="T15" fmla="*/ 132 h 455"/>
                  <a:gd name="T16" fmla="*/ 144 w 250"/>
                  <a:gd name="T17" fmla="*/ 187 h 455"/>
                  <a:gd name="T18" fmla="*/ 129 w 250"/>
                  <a:gd name="T19" fmla="*/ 254 h 455"/>
                  <a:gd name="T20" fmla="*/ 124 w 250"/>
                  <a:gd name="T21" fmla="*/ 314 h 455"/>
                  <a:gd name="T22" fmla="*/ 121 w 250"/>
                  <a:gd name="T23" fmla="*/ 369 h 455"/>
                  <a:gd name="T24" fmla="*/ 124 w 250"/>
                  <a:gd name="T25" fmla="*/ 408 h 455"/>
                  <a:gd name="T26" fmla="*/ 135 w 250"/>
                  <a:gd name="T27" fmla="*/ 408 h 455"/>
                  <a:gd name="T28" fmla="*/ 161 w 250"/>
                  <a:gd name="T29" fmla="*/ 387 h 455"/>
                  <a:gd name="T30" fmla="*/ 193 w 250"/>
                  <a:gd name="T31" fmla="*/ 399 h 455"/>
                  <a:gd name="T32" fmla="*/ 172 w 250"/>
                  <a:gd name="T33" fmla="*/ 419 h 455"/>
                  <a:gd name="T34" fmla="*/ 130 w 250"/>
                  <a:gd name="T35" fmla="*/ 437 h 455"/>
                  <a:gd name="T36" fmla="*/ 117 w 250"/>
                  <a:gd name="T37" fmla="*/ 453 h 455"/>
                  <a:gd name="T38" fmla="*/ 80 w 250"/>
                  <a:gd name="T39" fmla="*/ 455 h 455"/>
                  <a:gd name="T40" fmla="*/ 46 w 250"/>
                  <a:gd name="T41" fmla="*/ 440 h 455"/>
                  <a:gd name="T42" fmla="*/ 0 w 250"/>
                  <a:gd name="T43" fmla="*/ 419 h 455"/>
                  <a:gd name="T44" fmla="*/ 5 w 250"/>
                  <a:gd name="T45" fmla="*/ 392 h 455"/>
                  <a:gd name="T46" fmla="*/ 20 w 250"/>
                  <a:gd name="T47" fmla="*/ 387 h 455"/>
                  <a:gd name="T48" fmla="*/ 57 w 250"/>
                  <a:gd name="T49" fmla="*/ 413 h 455"/>
                  <a:gd name="T50" fmla="*/ 37 w 250"/>
                  <a:gd name="T51" fmla="*/ 372 h 455"/>
                  <a:gd name="T52" fmla="*/ 48 w 250"/>
                  <a:gd name="T53" fmla="*/ 364 h 455"/>
                  <a:gd name="T54" fmla="*/ 66 w 250"/>
                  <a:gd name="T55" fmla="*/ 369 h 455"/>
                  <a:gd name="T56" fmla="*/ 87 w 250"/>
                  <a:gd name="T57" fmla="*/ 399 h 455"/>
                  <a:gd name="T58" fmla="*/ 87 w 250"/>
                  <a:gd name="T59" fmla="*/ 333 h 455"/>
                  <a:gd name="T60" fmla="*/ 87 w 250"/>
                  <a:gd name="T61" fmla="*/ 263 h 455"/>
                  <a:gd name="T62" fmla="*/ 97 w 250"/>
                  <a:gd name="T63" fmla="*/ 200 h 455"/>
                  <a:gd name="T64" fmla="*/ 115 w 250"/>
                  <a:gd name="T65" fmla="*/ 147 h 455"/>
                  <a:gd name="T66" fmla="*/ 133 w 250"/>
                  <a:gd name="T67" fmla="*/ 100 h 455"/>
                  <a:gd name="T68" fmla="*/ 153 w 250"/>
                  <a:gd name="T69" fmla="*/ 74 h 4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455"/>
                  <a:gd name="T107" fmla="*/ 250 w 250"/>
                  <a:gd name="T108" fmla="*/ 455 h 4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455">
                    <a:moveTo>
                      <a:pt x="153" y="74"/>
                    </a:moveTo>
                    <a:lnTo>
                      <a:pt x="186" y="24"/>
                    </a:lnTo>
                    <a:lnTo>
                      <a:pt x="209" y="5"/>
                    </a:lnTo>
                    <a:lnTo>
                      <a:pt x="235" y="0"/>
                    </a:lnTo>
                    <a:lnTo>
                      <a:pt x="250" y="45"/>
                    </a:lnTo>
                    <a:lnTo>
                      <a:pt x="227" y="83"/>
                    </a:lnTo>
                    <a:lnTo>
                      <a:pt x="209" y="97"/>
                    </a:lnTo>
                    <a:lnTo>
                      <a:pt x="175" y="132"/>
                    </a:lnTo>
                    <a:lnTo>
                      <a:pt x="144" y="187"/>
                    </a:lnTo>
                    <a:lnTo>
                      <a:pt x="129" y="254"/>
                    </a:lnTo>
                    <a:lnTo>
                      <a:pt x="124" y="314"/>
                    </a:lnTo>
                    <a:lnTo>
                      <a:pt x="121" y="369"/>
                    </a:lnTo>
                    <a:lnTo>
                      <a:pt x="124" y="408"/>
                    </a:lnTo>
                    <a:lnTo>
                      <a:pt x="135" y="408"/>
                    </a:lnTo>
                    <a:lnTo>
                      <a:pt x="161" y="387"/>
                    </a:lnTo>
                    <a:lnTo>
                      <a:pt x="193" y="399"/>
                    </a:lnTo>
                    <a:lnTo>
                      <a:pt x="172" y="419"/>
                    </a:lnTo>
                    <a:lnTo>
                      <a:pt x="130" y="437"/>
                    </a:lnTo>
                    <a:lnTo>
                      <a:pt x="117" y="453"/>
                    </a:lnTo>
                    <a:lnTo>
                      <a:pt x="80" y="455"/>
                    </a:lnTo>
                    <a:lnTo>
                      <a:pt x="46" y="440"/>
                    </a:lnTo>
                    <a:lnTo>
                      <a:pt x="0" y="419"/>
                    </a:lnTo>
                    <a:lnTo>
                      <a:pt x="5" y="392"/>
                    </a:lnTo>
                    <a:lnTo>
                      <a:pt x="20" y="387"/>
                    </a:lnTo>
                    <a:lnTo>
                      <a:pt x="57" y="413"/>
                    </a:lnTo>
                    <a:lnTo>
                      <a:pt x="37" y="372"/>
                    </a:lnTo>
                    <a:lnTo>
                      <a:pt x="48" y="364"/>
                    </a:lnTo>
                    <a:lnTo>
                      <a:pt x="66" y="369"/>
                    </a:lnTo>
                    <a:lnTo>
                      <a:pt x="87" y="399"/>
                    </a:lnTo>
                    <a:lnTo>
                      <a:pt x="87" y="333"/>
                    </a:lnTo>
                    <a:lnTo>
                      <a:pt x="87" y="263"/>
                    </a:lnTo>
                    <a:lnTo>
                      <a:pt x="97" y="200"/>
                    </a:lnTo>
                    <a:lnTo>
                      <a:pt x="115" y="147"/>
                    </a:lnTo>
                    <a:lnTo>
                      <a:pt x="133" y="100"/>
                    </a:lnTo>
                    <a:lnTo>
                      <a:pt x="15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10" name="Freeform 55"/>
              <p:cNvSpPr>
                <a:spLocks/>
              </p:cNvSpPr>
              <p:nvPr/>
            </p:nvSpPr>
            <p:spPr bwMode="auto">
              <a:xfrm>
                <a:off x="2825" y="3469"/>
                <a:ext cx="457" cy="493"/>
              </a:xfrm>
              <a:custGeom>
                <a:avLst/>
                <a:gdLst>
                  <a:gd name="T0" fmla="*/ 53 w 457"/>
                  <a:gd name="T1" fmla="*/ 3 h 493"/>
                  <a:gd name="T2" fmla="*/ 80 w 457"/>
                  <a:gd name="T3" fmla="*/ 5 h 493"/>
                  <a:gd name="T4" fmla="*/ 118 w 457"/>
                  <a:gd name="T5" fmla="*/ 23 h 493"/>
                  <a:gd name="T6" fmla="*/ 161 w 457"/>
                  <a:gd name="T7" fmla="*/ 62 h 493"/>
                  <a:gd name="T8" fmla="*/ 208 w 457"/>
                  <a:gd name="T9" fmla="*/ 116 h 493"/>
                  <a:gd name="T10" fmla="*/ 261 w 457"/>
                  <a:gd name="T11" fmla="*/ 190 h 493"/>
                  <a:gd name="T12" fmla="*/ 302 w 457"/>
                  <a:gd name="T13" fmla="*/ 271 h 493"/>
                  <a:gd name="T14" fmla="*/ 324 w 457"/>
                  <a:gd name="T15" fmla="*/ 365 h 493"/>
                  <a:gd name="T16" fmla="*/ 347 w 457"/>
                  <a:gd name="T17" fmla="*/ 421 h 493"/>
                  <a:gd name="T18" fmla="*/ 360 w 457"/>
                  <a:gd name="T19" fmla="*/ 452 h 493"/>
                  <a:gd name="T20" fmla="*/ 388 w 457"/>
                  <a:gd name="T21" fmla="*/ 460 h 493"/>
                  <a:gd name="T22" fmla="*/ 428 w 457"/>
                  <a:gd name="T23" fmla="*/ 460 h 493"/>
                  <a:gd name="T24" fmla="*/ 448 w 457"/>
                  <a:gd name="T25" fmla="*/ 461 h 493"/>
                  <a:gd name="T26" fmla="*/ 457 w 457"/>
                  <a:gd name="T27" fmla="*/ 484 h 493"/>
                  <a:gd name="T28" fmla="*/ 430 w 457"/>
                  <a:gd name="T29" fmla="*/ 491 h 493"/>
                  <a:gd name="T30" fmla="*/ 392 w 457"/>
                  <a:gd name="T31" fmla="*/ 488 h 493"/>
                  <a:gd name="T32" fmla="*/ 356 w 457"/>
                  <a:gd name="T33" fmla="*/ 484 h 493"/>
                  <a:gd name="T34" fmla="*/ 333 w 457"/>
                  <a:gd name="T35" fmla="*/ 464 h 493"/>
                  <a:gd name="T36" fmla="*/ 315 w 457"/>
                  <a:gd name="T37" fmla="*/ 470 h 493"/>
                  <a:gd name="T38" fmla="*/ 308 w 457"/>
                  <a:gd name="T39" fmla="*/ 488 h 493"/>
                  <a:gd name="T40" fmla="*/ 284 w 457"/>
                  <a:gd name="T41" fmla="*/ 493 h 493"/>
                  <a:gd name="T42" fmla="*/ 271 w 457"/>
                  <a:gd name="T43" fmla="*/ 482 h 493"/>
                  <a:gd name="T44" fmla="*/ 279 w 457"/>
                  <a:gd name="T45" fmla="*/ 460 h 493"/>
                  <a:gd name="T46" fmla="*/ 303 w 457"/>
                  <a:gd name="T47" fmla="*/ 433 h 493"/>
                  <a:gd name="T48" fmla="*/ 306 w 457"/>
                  <a:gd name="T49" fmla="*/ 398 h 493"/>
                  <a:gd name="T50" fmla="*/ 294 w 457"/>
                  <a:gd name="T51" fmla="*/ 362 h 493"/>
                  <a:gd name="T52" fmla="*/ 270 w 457"/>
                  <a:gd name="T53" fmla="*/ 294 h 493"/>
                  <a:gd name="T54" fmla="*/ 238 w 457"/>
                  <a:gd name="T55" fmla="*/ 244 h 493"/>
                  <a:gd name="T56" fmla="*/ 207 w 457"/>
                  <a:gd name="T57" fmla="*/ 193 h 493"/>
                  <a:gd name="T58" fmla="*/ 175 w 457"/>
                  <a:gd name="T59" fmla="*/ 154 h 493"/>
                  <a:gd name="T60" fmla="*/ 130 w 457"/>
                  <a:gd name="T61" fmla="*/ 112 h 493"/>
                  <a:gd name="T62" fmla="*/ 80 w 457"/>
                  <a:gd name="T63" fmla="*/ 84 h 493"/>
                  <a:gd name="T64" fmla="*/ 12 w 457"/>
                  <a:gd name="T65" fmla="*/ 57 h 493"/>
                  <a:gd name="T66" fmla="*/ 0 w 457"/>
                  <a:gd name="T67" fmla="*/ 23 h 493"/>
                  <a:gd name="T68" fmla="*/ 21 w 457"/>
                  <a:gd name="T69" fmla="*/ 0 h 493"/>
                  <a:gd name="T70" fmla="*/ 53 w 457"/>
                  <a:gd name="T71" fmla="*/ 3 h 4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7"/>
                  <a:gd name="T109" fmla="*/ 0 h 493"/>
                  <a:gd name="T110" fmla="*/ 457 w 457"/>
                  <a:gd name="T111" fmla="*/ 493 h 4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7" h="493">
                    <a:moveTo>
                      <a:pt x="53" y="3"/>
                    </a:moveTo>
                    <a:lnTo>
                      <a:pt x="80" y="5"/>
                    </a:lnTo>
                    <a:lnTo>
                      <a:pt x="118" y="23"/>
                    </a:lnTo>
                    <a:lnTo>
                      <a:pt x="161" y="62"/>
                    </a:lnTo>
                    <a:lnTo>
                      <a:pt x="208" y="116"/>
                    </a:lnTo>
                    <a:lnTo>
                      <a:pt x="261" y="190"/>
                    </a:lnTo>
                    <a:lnTo>
                      <a:pt x="302" y="271"/>
                    </a:lnTo>
                    <a:lnTo>
                      <a:pt x="324" y="365"/>
                    </a:lnTo>
                    <a:lnTo>
                      <a:pt x="347" y="421"/>
                    </a:lnTo>
                    <a:lnTo>
                      <a:pt x="360" y="452"/>
                    </a:lnTo>
                    <a:lnTo>
                      <a:pt x="388" y="460"/>
                    </a:lnTo>
                    <a:lnTo>
                      <a:pt x="428" y="460"/>
                    </a:lnTo>
                    <a:lnTo>
                      <a:pt x="448" y="461"/>
                    </a:lnTo>
                    <a:lnTo>
                      <a:pt x="457" y="484"/>
                    </a:lnTo>
                    <a:lnTo>
                      <a:pt x="430" y="491"/>
                    </a:lnTo>
                    <a:lnTo>
                      <a:pt x="392" y="488"/>
                    </a:lnTo>
                    <a:lnTo>
                      <a:pt x="356" y="484"/>
                    </a:lnTo>
                    <a:lnTo>
                      <a:pt x="333" y="464"/>
                    </a:lnTo>
                    <a:lnTo>
                      <a:pt x="315" y="470"/>
                    </a:lnTo>
                    <a:lnTo>
                      <a:pt x="308" y="488"/>
                    </a:lnTo>
                    <a:lnTo>
                      <a:pt x="284" y="493"/>
                    </a:lnTo>
                    <a:lnTo>
                      <a:pt x="271" y="482"/>
                    </a:lnTo>
                    <a:lnTo>
                      <a:pt x="279" y="460"/>
                    </a:lnTo>
                    <a:lnTo>
                      <a:pt x="303" y="433"/>
                    </a:lnTo>
                    <a:lnTo>
                      <a:pt x="306" y="398"/>
                    </a:lnTo>
                    <a:lnTo>
                      <a:pt x="294" y="362"/>
                    </a:lnTo>
                    <a:lnTo>
                      <a:pt x="270" y="294"/>
                    </a:lnTo>
                    <a:lnTo>
                      <a:pt x="238" y="244"/>
                    </a:lnTo>
                    <a:lnTo>
                      <a:pt x="207" y="193"/>
                    </a:lnTo>
                    <a:lnTo>
                      <a:pt x="175" y="154"/>
                    </a:lnTo>
                    <a:lnTo>
                      <a:pt x="130" y="112"/>
                    </a:lnTo>
                    <a:lnTo>
                      <a:pt x="80" y="84"/>
                    </a:lnTo>
                    <a:lnTo>
                      <a:pt x="12" y="57"/>
                    </a:lnTo>
                    <a:lnTo>
                      <a:pt x="0" y="23"/>
                    </a:lnTo>
                    <a:lnTo>
                      <a:pt x="21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11" name="Freeform 56"/>
              <p:cNvSpPr>
                <a:spLocks/>
              </p:cNvSpPr>
              <p:nvPr/>
            </p:nvSpPr>
            <p:spPr bwMode="auto">
              <a:xfrm>
                <a:off x="2917" y="3579"/>
                <a:ext cx="599" cy="359"/>
              </a:xfrm>
              <a:custGeom>
                <a:avLst/>
                <a:gdLst>
                  <a:gd name="T0" fmla="*/ 29 w 599"/>
                  <a:gd name="T1" fmla="*/ 247 h 359"/>
                  <a:gd name="T2" fmla="*/ 5 w 599"/>
                  <a:gd name="T3" fmla="*/ 264 h 359"/>
                  <a:gd name="T4" fmla="*/ 0 w 599"/>
                  <a:gd name="T5" fmla="*/ 292 h 359"/>
                  <a:gd name="T6" fmla="*/ 5 w 599"/>
                  <a:gd name="T7" fmla="*/ 341 h 359"/>
                  <a:gd name="T8" fmla="*/ 27 w 599"/>
                  <a:gd name="T9" fmla="*/ 359 h 359"/>
                  <a:gd name="T10" fmla="*/ 86 w 599"/>
                  <a:gd name="T11" fmla="*/ 345 h 359"/>
                  <a:gd name="T12" fmla="*/ 150 w 599"/>
                  <a:gd name="T13" fmla="*/ 306 h 359"/>
                  <a:gd name="T14" fmla="*/ 234 w 599"/>
                  <a:gd name="T15" fmla="*/ 259 h 359"/>
                  <a:gd name="T16" fmla="*/ 293 w 599"/>
                  <a:gd name="T17" fmla="*/ 232 h 359"/>
                  <a:gd name="T18" fmla="*/ 329 w 599"/>
                  <a:gd name="T19" fmla="*/ 227 h 359"/>
                  <a:gd name="T20" fmla="*/ 383 w 599"/>
                  <a:gd name="T21" fmla="*/ 224 h 359"/>
                  <a:gd name="T22" fmla="*/ 414 w 599"/>
                  <a:gd name="T23" fmla="*/ 220 h 359"/>
                  <a:gd name="T24" fmla="*/ 452 w 599"/>
                  <a:gd name="T25" fmla="*/ 197 h 359"/>
                  <a:gd name="T26" fmla="*/ 489 w 599"/>
                  <a:gd name="T27" fmla="*/ 186 h 359"/>
                  <a:gd name="T28" fmla="*/ 507 w 599"/>
                  <a:gd name="T29" fmla="*/ 186 h 359"/>
                  <a:gd name="T30" fmla="*/ 536 w 599"/>
                  <a:gd name="T31" fmla="*/ 186 h 359"/>
                  <a:gd name="T32" fmla="*/ 545 w 599"/>
                  <a:gd name="T33" fmla="*/ 173 h 359"/>
                  <a:gd name="T34" fmla="*/ 549 w 599"/>
                  <a:gd name="T35" fmla="*/ 136 h 359"/>
                  <a:gd name="T36" fmla="*/ 566 w 599"/>
                  <a:gd name="T37" fmla="*/ 97 h 359"/>
                  <a:gd name="T38" fmla="*/ 590 w 599"/>
                  <a:gd name="T39" fmla="*/ 59 h 359"/>
                  <a:gd name="T40" fmla="*/ 599 w 599"/>
                  <a:gd name="T41" fmla="*/ 41 h 359"/>
                  <a:gd name="T42" fmla="*/ 593 w 599"/>
                  <a:gd name="T43" fmla="*/ 18 h 359"/>
                  <a:gd name="T44" fmla="*/ 557 w 599"/>
                  <a:gd name="T45" fmla="*/ 0 h 359"/>
                  <a:gd name="T46" fmla="*/ 531 w 599"/>
                  <a:gd name="T47" fmla="*/ 5 h 359"/>
                  <a:gd name="T48" fmla="*/ 504 w 599"/>
                  <a:gd name="T49" fmla="*/ 86 h 359"/>
                  <a:gd name="T50" fmla="*/ 494 w 599"/>
                  <a:gd name="T51" fmla="*/ 150 h 359"/>
                  <a:gd name="T52" fmla="*/ 476 w 599"/>
                  <a:gd name="T53" fmla="*/ 159 h 359"/>
                  <a:gd name="T54" fmla="*/ 401 w 599"/>
                  <a:gd name="T55" fmla="*/ 165 h 359"/>
                  <a:gd name="T56" fmla="*/ 321 w 599"/>
                  <a:gd name="T57" fmla="*/ 173 h 359"/>
                  <a:gd name="T58" fmla="*/ 270 w 599"/>
                  <a:gd name="T59" fmla="*/ 170 h 359"/>
                  <a:gd name="T60" fmla="*/ 243 w 599"/>
                  <a:gd name="T61" fmla="*/ 182 h 359"/>
                  <a:gd name="T62" fmla="*/ 189 w 599"/>
                  <a:gd name="T63" fmla="*/ 200 h 359"/>
                  <a:gd name="T64" fmla="*/ 99 w 599"/>
                  <a:gd name="T65" fmla="*/ 227 h 359"/>
                  <a:gd name="T66" fmla="*/ 29 w 599"/>
                  <a:gd name="T67" fmla="*/ 247 h 3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9"/>
                  <a:gd name="T103" fmla="*/ 0 h 359"/>
                  <a:gd name="T104" fmla="*/ 599 w 599"/>
                  <a:gd name="T105" fmla="*/ 359 h 3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9" h="359">
                    <a:moveTo>
                      <a:pt x="29" y="247"/>
                    </a:moveTo>
                    <a:lnTo>
                      <a:pt x="5" y="264"/>
                    </a:lnTo>
                    <a:lnTo>
                      <a:pt x="0" y="292"/>
                    </a:lnTo>
                    <a:lnTo>
                      <a:pt x="5" y="341"/>
                    </a:lnTo>
                    <a:lnTo>
                      <a:pt x="27" y="359"/>
                    </a:lnTo>
                    <a:lnTo>
                      <a:pt x="86" y="345"/>
                    </a:lnTo>
                    <a:lnTo>
                      <a:pt x="150" y="306"/>
                    </a:lnTo>
                    <a:lnTo>
                      <a:pt x="234" y="259"/>
                    </a:lnTo>
                    <a:lnTo>
                      <a:pt x="293" y="232"/>
                    </a:lnTo>
                    <a:lnTo>
                      <a:pt x="329" y="227"/>
                    </a:lnTo>
                    <a:lnTo>
                      <a:pt x="383" y="224"/>
                    </a:lnTo>
                    <a:lnTo>
                      <a:pt x="414" y="220"/>
                    </a:lnTo>
                    <a:lnTo>
                      <a:pt x="452" y="197"/>
                    </a:lnTo>
                    <a:lnTo>
                      <a:pt x="489" y="186"/>
                    </a:lnTo>
                    <a:lnTo>
                      <a:pt x="507" y="186"/>
                    </a:lnTo>
                    <a:lnTo>
                      <a:pt x="536" y="186"/>
                    </a:lnTo>
                    <a:lnTo>
                      <a:pt x="545" y="173"/>
                    </a:lnTo>
                    <a:lnTo>
                      <a:pt x="549" y="136"/>
                    </a:lnTo>
                    <a:lnTo>
                      <a:pt x="566" y="97"/>
                    </a:lnTo>
                    <a:lnTo>
                      <a:pt x="590" y="59"/>
                    </a:lnTo>
                    <a:lnTo>
                      <a:pt x="599" y="41"/>
                    </a:lnTo>
                    <a:lnTo>
                      <a:pt x="593" y="18"/>
                    </a:lnTo>
                    <a:lnTo>
                      <a:pt x="557" y="0"/>
                    </a:lnTo>
                    <a:lnTo>
                      <a:pt x="531" y="5"/>
                    </a:lnTo>
                    <a:lnTo>
                      <a:pt x="504" y="86"/>
                    </a:lnTo>
                    <a:lnTo>
                      <a:pt x="494" y="150"/>
                    </a:lnTo>
                    <a:lnTo>
                      <a:pt x="476" y="159"/>
                    </a:lnTo>
                    <a:lnTo>
                      <a:pt x="401" y="165"/>
                    </a:lnTo>
                    <a:lnTo>
                      <a:pt x="321" y="173"/>
                    </a:lnTo>
                    <a:lnTo>
                      <a:pt x="270" y="170"/>
                    </a:lnTo>
                    <a:lnTo>
                      <a:pt x="243" y="182"/>
                    </a:lnTo>
                    <a:lnTo>
                      <a:pt x="189" y="200"/>
                    </a:lnTo>
                    <a:lnTo>
                      <a:pt x="99" y="227"/>
                    </a:lnTo>
                    <a:lnTo>
                      <a:pt x="29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12" name="Freeform 57"/>
              <p:cNvSpPr>
                <a:spLocks/>
              </p:cNvSpPr>
              <p:nvPr/>
            </p:nvSpPr>
            <p:spPr bwMode="auto">
              <a:xfrm>
                <a:off x="2801" y="3521"/>
                <a:ext cx="488" cy="411"/>
              </a:xfrm>
              <a:custGeom>
                <a:avLst/>
                <a:gdLst>
                  <a:gd name="T0" fmla="*/ 18 w 488"/>
                  <a:gd name="T1" fmla="*/ 310 h 411"/>
                  <a:gd name="T2" fmla="*/ 0 w 488"/>
                  <a:gd name="T3" fmla="*/ 329 h 411"/>
                  <a:gd name="T4" fmla="*/ 0 w 488"/>
                  <a:gd name="T5" fmla="*/ 356 h 411"/>
                  <a:gd name="T6" fmla="*/ 12 w 488"/>
                  <a:gd name="T7" fmla="*/ 397 h 411"/>
                  <a:gd name="T8" fmla="*/ 35 w 488"/>
                  <a:gd name="T9" fmla="*/ 411 h 411"/>
                  <a:gd name="T10" fmla="*/ 85 w 488"/>
                  <a:gd name="T11" fmla="*/ 388 h 411"/>
                  <a:gd name="T12" fmla="*/ 136 w 488"/>
                  <a:gd name="T13" fmla="*/ 341 h 411"/>
                  <a:gd name="T14" fmla="*/ 202 w 488"/>
                  <a:gd name="T15" fmla="*/ 285 h 411"/>
                  <a:gd name="T16" fmla="*/ 249 w 488"/>
                  <a:gd name="T17" fmla="*/ 251 h 411"/>
                  <a:gd name="T18" fmla="*/ 281 w 488"/>
                  <a:gd name="T19" fmla="*/ 240 h 411"/>
                  <a:gd name="T20" fmla="*/ 328 w 488"/>
                  <a:gd name="T21" fmla="*/ 228 h 411"/>
                  <a:gd name="T22" fmla="*/ 355 w 488"/>
                  <a:gd name="T23" fmla="*/ 220 h 411"/>
                  <a:gd name="T24" fmla="*/ 384 w 488"/>
                  <a:gd name="T25" fmla="*/ 194 h 411"/>
                  <a:gd name="T26" fmla="*/ 416 w 488"/>
                  <a:gd name="T27" fmla="*/ 178 h 411"/>
                  <a:gd name="T28" fmla="*/ 431 w 488"/>
                  <a:gd name="T29" fmla="*/ 173 h 411"/>
                  <a:gd name="T30" fmla="*/ 457 w 488"/>
                  <a:gd name="T31" fmla="*/ 169 h 411"/>
                  <a:gd name="T32" fmla="*/ 462 w 488"/>
                  <a:gd name="T33" fmla="*/ 156 h 411"/>
                  <a:gd name="T34" fmla="*/ 461 w 488"/>
                  <a:gd name="T35" fmla="*/ 123 h 411"/>
                  <a:gd name="T36" fmla="*/ 469 w 488"/>
                  <a:gd name="T37" fmla="*/ 85 h 411"/>
                  <a:gd name="T38" fmla="*/ 483 w 488"/>
                  <a:gd name="T39" fmla="*/ 46 h 411"/>
                  <a:gd name="T40" fmla="*/ 488 w 488"/>
                  <a:gd name="T41" fmla="*/ 30 h 411"/>
                  <a:gd name="T42" fmla="*/ 479 w 488"/>
                  <a:gd name="T43" fmla="*/ 11 h 411"/>
                  <a:gd name="T44" fmla="*/ 443 w 488"/>
                  <a:gd name="T45" fmla="*/ 0 h 411"/>
                  <a:gd name="T46" fmla="*/ 422 w 488"/>
                  <a:gd name="T47" fmla="*/ 8 h 411"/>
                  <a:gd name="T48" fmla="*/ 411 w 488"/>
                  <a:gd name="T49" fmla="*/ 86 h 411"/>
                  <a:gd name="T50" fmla="*/ 413 w 488"/>
                  <a:gd name="T51" fmla="*/ 143 h 411"/>
                  <a:gd name="T52" fmla="*/ 400 w 488"/>
                  <a:gd name="T53" fmla="*/ 154 h 411"/>
                  <a:gd name="T54" fmla="*/ 333 w 488"/>
                  <a:gd name="T55" fmla="*/ 173 h 411"/>
                  <a:gd name="T56" fmla="*/ 264 w 488"/>
                  <a:gd name="T57" fmla="*/ 194 h 411"/>
                  <a:gd name="T58" fmla="*/ 218 w 488"/>
                  <a:gd name="T59" fmla="*/ 201 h 411"/>
                  <a:gd name="T60" fmla="*/ 197 w 488"/>
                  <a:gd name="T61" fmla="*/ 216 h 411"/>
                  <a:gd name="T62" fmla="*/ 152 w 488"/>
                  <a:gd name="T63" fmla="*/ 242 h 411"/>
                  <a:gd name="T64" fmla="*/ 76 w 488"/>
                  <a:gd name="T65" fmla="*/ 280 h 411"/>
                  <a:gd name="T66" fmla="*/ 18 w 488"/>
                  <a:gd name="T67" fmla="*/ 3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8"/>
                  <a:gd name="T103" fmla="*/ 0 h 411"/>
                  <a:gd name="T104" fmla="*/ 488 w 488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8" h="411">
                    <a:moveTo>
                      <a:pt x="18" y="310"/>
                    </a:moveTo>
                    <a:lnTo>
                      <a:pt x="0" y="329"/>
                    </a:lnTo>
                    <a:lnTo>
                      <a:pt x="0" y="356"/>
                    </a:lnTo>
                    <a:lnTo>
                      <a:pt x="12" y="397"/>
                    </a:lnTo>
                    <a:lnTo>
                      <a:pt x="35" y="411"/>
                    </a:lnTo>
                    <a:lnTo>
                      <a:pt x="85" y="388"/>
                    </a:lnTo>
                    <a:lnTo>
                      <a:pt x="136" y="341"/>
                    </a:lnTo>
                    <a:lnTo>
                      <a:pt x="202" y="285"/>
                    </a:lnTo>
                    <a:lnTo>
                      <a:pt x="249" y="251"/>
                    </a:lnTo>
                    <a:lnTo>
                      <a:pt x="281" y="240"/>
                    </a:lnTo>
                    <a:lnTo>
                      <a:pt x="328" y="228"/>
                    </a:lnTo>
                    <a:lnTo>
                      <a:pt x="355" y="220"/>
                    </a:lnTo>
                    <a:lnTo>
                      <a:pt x="384" y="194"/>
                    </a:lnTo>
                    <a:lnTo>
                      <a:pt x="416" y="178"/>
                    </a:lnTo>
                    <a:lnTo>
                      <a:pt x="431" y="173"/>
                    </a:lnTo>
                    <a:lnTo>
                      <a:pt x="457" y="169"/>
                    </a:lnTo>
                    <a:lnTo>
                      <a:pt x="462" y="156"/>
                    </a:lnTo>
                    <a:lnTo>
                      <a:pt x="461" y="123"/>
                    </a:lnTo>
                    <a:lnTo>
                      <a:pt x="469" y="85"/>
                    </a:lnTo>
                    <a:lnTo>
                      <a:pt x="483" y="46"/>
                    </a:lnTo>
                    <a:lnTo>
                      <a:pt x="488" y="30"/>
                    </a:lnTo>
                    <a:lnTo>
                      <a:pt x="479" y="11"/>
                    </a:lnTo>
                    <a:lnTo>
                      <a:pt x="443" y="0"/>
                    </a:lnTo>
                    <a:lnTo>
                      <a:pt x="422" y="8"/>
                    </a:lnTo>
                    <a:lnTo>
                      <a:pt x="411" y="86"/>
                    </a:lnTo>
                    <a:lnTo>
                      <a:pt x="413" y="143"/>
                    </a:lnTo>
                    <a:lnTo>
                      <a:pt x="400" y="154"/>
                    </a:lnTo>
                    <a:lnTo>
                      <a:pt x="333" y="173"/>
                    </a:lnTo>
                    <a:lnTo>
                      <a:pt x="264" y="194"/>
                    </a:lnTo>
                    <a:lnTo>
                      <a:pt x="218" y="201"/>
                    </a:lnTo>
                    <a:lnTo>
                      <a:pt x="197" y="216"/>
                    </a:lnTo>
                    <a:lnTo>
                      <a:pt x="152" y="242"/>
                    </a:lnTo>
                    <a:lnTo>
                      <a:pt x="76" y="280"/>
                    </a:lnTo>
                    <a:lnTo>
                      <a:pt x="18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sp>
        <p:nvSpPr>
          <p:cNvPr id="125" name="Rectangle 58"/>
          <p:cNvSpPr>
            <a:spLocks noChangeArrowheads="1"/>
          </p:cNvSpPr>
          <p:nvPr/>
        </p:nvSpPr>
        <p:spPr bwMode="auto">
          <a:xfrm>
            <a:off x="6615114" y="3663950"/>
            <a:ext cx="928687" cy="750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% foo.bar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ABORT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00"/>
                </a:solidFill>
                <a:latin typeface="Times New Roman" panose="02020603050405020304" pitchFamily="18" charset="0"/>
              </a:rPr>
              <a:t>dumby!!!</a:t>
            </a:r>
            <a:endParaRPr lang="en-US" sz="2400">
              <a:solidFill>
                <a:srgbClr val="295B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AutoShape 59"/>
          <p:cNvSpPr>
            <a:spLocks noChangeArrowheads="1"/>
          </p:cNvSpPr>
          <p:nvPr/>
        </p:nvSpPr>
        <p:spPr bwMode="auto">
          <a:xfrm>
            <a:off x="5410200" y="2057400"/>
            <a:ext cx="2209800" cy="1174750"/>
          </a:xfrm>
          <a:prstGeom prst="cloudCallout">
            <a:avLst>
              <a:gd name="adj1" fmla="val -13194"/>
              <a:gd name="adj2" fmla="val 141588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C…P… filename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dot star… or was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it R…M?</a:t>
            </a:r>
            <a:endParaRPr 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AutoShape 60"/>
          <p:cNvSpPr>
            <a:spLocks noChangeArrowheads="1"/>
          </p:cNvSpPr>
          <p:nvPr/>
        </p:nvSpPr>
        <p:spPr bwMode="auto">
          <a:xfrm>
            <a:off x="8001000" y="2016125"/>
            <a:ext cx="2209800" cy="1136650"/>
          </a:xfrm>
          <a:prstGeom prst="cloudCallout">
            <a:avLst>
              <a:gd name="adj1" fmla="val -27083"/>
              <a:gd name="adj2" fmla="val 13497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Move this file here,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</a:rPr>
              <a:t>and copy this to there.</a:t>
            </a:r>
            <a:endParaRPr lang="en-US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Text Box 61"/>
          <p:cNvSpPr txBox="1">
            <a:spLocks noChangeArrowheads="1"/>
          </p:cNvSpPr>
          <p:nvPr/>
        </p:nvSpPr>
        <p:spPr bwMode="auto">
          <a:xfrm>
            <a:off x="6119814" y="5689601"/>
            <a:ext cx="3623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Direct manipulation</a:t>
            </a:r>
          </a:p>
        </p:txBody>
      </p:sp>
    </p:spTree>
    <p:extLst>
      <p:ext uri="{BB962C8B-B14F-4D97-AF65-F5344CB8AC3E}">
        <p14:creationId xmlns:p14="http://schemas.microsoft.com/office/powerpoint/2010/main" val="1527984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utoUpdateAnimBg="0"/>
      <p:bldP spid="126" grpId="0" animBg="1" autoUpdateAnimBg="0"/>
      <p:bldP spid="127" grpId="0" animBg="1" autoUpdateAnimBg="0"/>
      <p:bldP spid="12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/>
              <a:t>Timesharing</a:t>
            </a:r>
          </a:p>
          <a:p>
            <a:r>
              <a:rPr lang="en-US" sz="2800" dirty="0"/>
              <a:t>Networking</a:t>
            </a:r>
          </a:p>
          <a:p>
            <a:r>
              <a:rPr lang="en-US" sz="2800" dirty="0"/>
              <a:t>Graphical display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Microprocessor</a:t>
            </a:r>
          </a:p>
        </p:txBody>
      </p:sp>
      <p:grpSp>
        <p:nvGrpSpPr>
          <p:cNvPr id="62" name="Group 4"/>
          <p:cNvGrpSpPr>
            <a:grpSpLocks/>
          </p:cNvGrpSpPr>
          <p:nvPr/>
        </p:nvGrpSpPr>
        <p:grpSpPr bwMode="auto">
          <a:xfrm>
            <a:off x="7086601" y="2995613"/>
            <a:ext cx="1249363" cy="1377950"/>
            <a:chOff x="1425" y="723"/>
            <a:chExt cx="922" cy="983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441" y="731"/>
              <a:ext cx="901" cy="965"/>
            </a:xfrm>
            <a:custGeom>
              <a:avLst/>
              <a:gdLst>
                <a:gd name="T0" fmla="*/ 186 w 901"/>
                <a:gd name="T1" fmla="*/ 585 h 965"/>
                <a:gd name="T2" fmla="*/ 109 w 901"/>
                <a:gd name="T3" fmla="*/ 634 h 965"/>
                <a:gd name="T4" fmla="*/ 14 w 901"/>
                <a:gd name="T5" fmla="*/ 696 h 965"/>
                <a:gd name="T6" fmla="*/ 4 w 901"/>
                <a:gd name="T7" fmla="*/ 758 h 965"/>
                <a:gd name="T8" fmla="*/ 0 w 901"/>
                <a:gd name="T9" fmla="*/ 875 h 965"/>
                <a:gd name="T10" fmla="*/ 142 w 901"/>
                <a:gd name="T11" fmla="*/ 891 h 965"/>
                <a:gd name="T12" fmla="*/ 302 w 901"/>
                <a:gd name="T13" fmla="*/ 899 h 965"/>
                <a:gd name="T14" fmla="*/ 539 w 901"/>
                <a:gd name="T15" fmla="*/ 933 h 965"/>
                <a:gd name="T16" fmla="*/ 714 w 901"/>
                <a:gd name="T17" fmla="*/ 965 h 965"/>
                <a:gd name="T18" fmla="*/ 794 w 901"/>
                <a:gd name="T19" fmla="*/ 862 h 965"/>
                <a:gd name="T20" fmla="*/ 901 w 901"/>
                <a:gd name="T21" fmla="*/ 652 h 965"/>
                <a:gd name="T22" fmla="*/ 898 w 901"/>
                <a:gd name="T23" fmla="*/ 584 h 965"/>
                <a:gd name="T24" fmla="*/ 875 w 901"/>
                <a:gd name="T25" fmla="*/ 553 h 965"/>
                <a:gd name="T26" fmla="*/ 795 w 901"/>
                <a:gd name="T27" fmla="*/ 545 h 965"/>
                <a:gd name="T28" fmla="*/ 860 w 901"/>
                <a:gd name="T29" fmla="*/ 382 h 965"/>
                <a:gd name="T30" fmla="*/ 873 w 901"/>
                <a:gd name="T31" fmla="*/ 331 h 965"/>
                <a:gd name="T32" fmla="*/ 875 w 901"/>
                <a:gd name="T33" fmla="*/ 198 h 965"/>
                <a:gd name="T34" fmla="*/ 871 w 901"/>
                <a:gd name="T35" fmla="*/ 99 h 965"/>
                <a:gd name="T36" fmla="*/ 846 w 901"/>
                <a:gd name="T37" fmla="*/ 50 h 965"/>
                <a:gd name="T38" fmla="*/ 820 w 901"/>
                <a:gd name="T39" fmla="*/ 47 h 965"/>
                <a:gd name="T40" fmla="*/ 756 w 901"/>
                <a:gd name="T41" fmla="*/ 47 h 965"/>
                <a:gd name="T42" fmla="*/ 651 w 901"/>
                <a:gd name="T43" fmla="*/ 36 h 965"/>
                <a:gd name="T44" fmla="*/ 585 w 901"/>
                <a:gd name="T45" fmla="*/ 16 h 965"/>
                <a:gd name="T46" fmla="*/ 513 w 901"/>
                <a:gd name="T47" fmla="*/ 0 h 965"/>
                <a:gd name="T48" fmla="*/ 484 w 901"/>
                <a:gd name="T49" fmla="*/ 3 h 965"/>
                <a:gd name="T50" fmla="*/ 416 w 901"/>
                <a:gd name="T51" fmla="*/ 21 h 965"/>
                <a:gd name="T52" fmla="*/ 322 w 901"/>
                <a:gd name="T53" fmla="*/ 31 h 965"/>
                <a:gd name="T54" fmla="*/ 198 w 901"/>
                <a:gd name="T55" fmla="*/ 53 h 965"/>
                <a:gd name="T56" fmla="*/ 150 w 901"/>
                <a:gd name="T57" fmla="*/ 73 h 965"/>
                <a:gd name="T58" fmla="*/ 102 w 901"/>
                <a:gd name="T59" fmla="*/ 110 h 965"/>
                <a:gd name="T60" fmla="*/ 84 w 901"/>
                <a:gd name="T61" fmla="*/ 173 h 965"/>
                <a:gd name="T62" fmla="*/ 68 w 901"/>
                <a:gd name="T63" fmla="*/ 279 h 965"/>
                <a:gd name="T64" fmla="*/ 52 w 901"/>
                <a:gd name="T65" fmla="*/ 406 h 965"/>
                <a:gd name="T66" fmla="*/ 49 w 901"/>
                <a:gd name="T67" fmla="*/ 482 h 965"/>
                <a:gd name="T68" fmla="*/ 60 w 901"/>
                <a:gd name="T69" fmla="*/ 528 h 965"/>
                <a:gd name="T70" fmla="*/ 83 w 901"/>
                <a:gd name="T71" fmla="*/ 555 h 965"/>
                <a:gd name="T72" fmla="*/ 114 w 901"/>
                <a:gd name="T73" fmla="*/ 569 h 965"/>
                <a:gd name="T74" fmla="*/ 186 w 901"/>
                <a:gd name="T75" fmla="*/ 585 h 9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1"/>
                <a:gd name="T115" fmla="*/ 0 h 965"/>
                <a:gd name="T116" fmla="*/ 901 w 901"/>
                <a:gd name="T117" fmla="*/ 965 h 9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1" h="965">
                  <a:moveTo>
                    <a:pt x="186" y="585"/>
                  </a:moveTo>
                  <a:lnTo>
                    <a:pt x="109" y="634"/>
                  </a:lnTo>
                  <a:lnTo>
                    <a:pt x="14" y="696"/>
                  </a:lnTo>
                  <a:lnTo>
                    <a:pt x="4" y="758"/>
                  </a:lnTo>
                  <a:lnTo>
                    <a:pt x="0" y="875"/>
                  </a:lnTo>
                  <a:lnTo>
                    <a:pt x="142" y="891"/>
                  </a:lnTo>
                  <a:lnTo>
                    <a:pt x="302" y="899"/>
                  </a:lnTo>
                  <a:lnTo>
                    <a:pt x="539" y="933"/>
                  </a:lnTo>
                  <a:lnTo>
                    <a:pt x="714" y="965"/>
                  </a:lnTo>
                  <a:lnTo>
                    <a:pt x="794" y="862"/>
                  </a:lnTo>
                  <a:lnTo>
                    <a:pt x="901" y="652"/>
                  </a:lnTo>
                  <a:lnTo>
                    <a:pt x="898" y="584"/>
                  </a:lnTo>
                  <a:lnTo>
                    <a:pt x="875" y="553"/>
                  </a:lnTo>
                  <a:lnTo>
                    <a:pt x="795" y="545"/>
                  </a:lnTo>
                  <a:lnTo>
                    <a:pt x="860" y="382"/>
                  </a:lnTo>
                  <a:lnTo>
                    <a:pt x="873" y="331"/>
                  </a:lnTo>
                  <a:lnTo>
                    <a:pt x="875" y="198"/>
                  </a:lnTo>
                  <a:lnTo>
                    <a:pt x="871" y="99"/>
                  </a:lnTo>
                  <a:lnTo>
                    <a:pt x="846" y="50"/>
                  </a:lnTo>
                  <a:lnTo>
                    <a:pt x="820" y="47"/>
                  </a:lnTo>
                  <a:lnTo>
                    <a:pt x="756" y="47"/>
                  </a:lnTo>
                  <a:lnTo>
                    <a:pt x="651" y="36"/>
                  </a:lnTo>
                  <a:lnTo>
                    <a:pt x="585" y="16"/>
                  </a:lnTo>
                  <a:lnTo>
                    <a:pt x="513" y="0"/>
                  </a:lnTo>
                  <a:lnTo>
                    <a:pt x="484" y="3"/>
                  </a:lnTo>
                  <a:lnTo>
                    <a:pt x="416" y="21"/>
                  </a:lnTo>
                  <a:lnTo>
                    <a:pt x="322" y="31"/>
                  </a:lnTo>
                  <a:lnTo>
                    <a:pt x="198" y="53"/>
                  </a:lnTo>
                  <a:lnTo>
                    <a:pt x="150" y="73"/>
                  </a:lnTo>
                  <a:lnTo>
                    <a:pt x="102" y="110"/>
                  </a:lnTo>
                  <a:lnTo>
                    <a:pt x="84" y="173"/>
                  </a:lnTo>
                  <a:lnTo>
                    <a:pt x="68" y="279"/>
                  </a:lnTo>
                  <a:lnTo>
                    <a:pt x="52" y="406"/>
                  </a:lnTo>
                  <a:lnTo>
                    <a:pt x="49" y="482"/>
                  </a:lnTo>
                  <a:lnTo>
                    <a:pt x="60" y="528"/>
                  </a:lnTo>
                  <a:lnTo>
                    <a:pt x="83" y="555"/>
                  </a:lnTo>
                  <a:lnTo>
                    <a:pt x="114" y="569"/>
                  </a:lnTo>
                  <a:lnTo>
                    <a:pt x="186" y="58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1580" y="864"/>
              <a:ext cx="500" cy="448"/>
            </a:xfrm>
            <a:custGeom>
              <a:avLst/>
              <a:gdLst>
                <a:gd name="T0" fmla="*/ 24 w 500"/>
                <a:gd name="T1" fmla="*/ 92 h 448"/>
                <a:gd name="T2" fmla="*/ 41 w 500"/>
                <a:gd name="T3" fmla="*/ 21 h 448"/>
                <a:gd name="T4" fmla="*/ 56 w 500"/>
                <a:gd name="T5" fmla="*/ 3 h 448"/>
                <a:gd name="T6" fmla="*/ 87 w 500"/>
                <a:gd name="T7" fmla="*/ 0 h 448"/>
                <a:gd name="T8" fmla="*/ 215 w 500"/>
                <a:gd name="T9" fmla="*/ 16 h 448"/>
                <a:gd name="T10" fmla="*/ 371 w 500"/>
                <a:gd name="T11" fmla="*/ 39 h 448"/>
                <a:gd name="T12" fmla="*/ 462 w 500"/>
                <a:gd name="T13" fmla="*/ 55 h 448"/>
                <a:gd name="T14" fmla="*/ 482 w 500"/>
                <a:gd name="T15" fmla="*/ 72 h 448"/>
                <a:gd name="T16" fmla="*/ 493 w 500"/>
                <a:gd name="T17" fmla="*/ 102 h 448"/>
                <a:gd name="T18" fmla="*/ 498 w 500"/>
                <a:gd name="T19" fmla="*/ 219 h 448"/>
                <a:gd name="T20" fmla="*/ 500 w 500"/>
                <a:gd name="T21" fmla="*/ 348 h 448"/>
                <a:gd name="T22" fmla="*/ 493 w 500"/>
                <a:gd name="T23" fmla="*/ 430 h 448"/>
                <a:gd name="T24" fmla="*/ 482 w 500"/>
                <a:gd name="T25" fmla="*/ 444 h 448"/>
                <a:gd name="T26" fmla="*/ 453 w 500"/>
                <a:gd name="T27" fmla="*/ 448 h 448"/>
                <a:gd name="T28" fmla="*/ 319 w 500"/>
                <a:gd name="T29" fmla="*/ 424 h 448"/>
                <a:gd name="T30" fmla="*/ 117 w 500"/>
                <a:gd name="T31" fmla="*/ 382 h 448"/>
                <a:gd name="T32" fmla="*/ 16 w 500"/>
                <a:gd name="T33" fmla="*/ 355 h 448"/>
                <a:gd name="T34" fmla="*/ 3 w 500"/>
                <a:gd name="T35" fmla="*/ 333 h 448"/>
                <a:gd name="T36" fmla="*/ 0 w 500"/>
                <a:gd name="T37" fmla="*/ 289 h 448"/>
                <a:gd name="T38" fmla="*/ 6 w 500"/>
                <a:gd name="T39" fmla="*/ 189 h 448"/>
                <a:gd name="T40" fmla="*/ 24 w 500"/>
                <a:gd name="T41" fmla="*/ 92 h 4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448"/>
                <a:gd name="T65" fmla="*/ 500 w 500"/>
                <a:gd name="T66" fmla="*/ 448 h 4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448">
                  <a:moveTo>
                    <a:pt x="24" y="92"/>
                  </a:moveTo>
                  <a:lnTo>
                    <a:pt x="41" y="21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215" y="16"/>
                  </a:lnTo>
                  <a:lnTo>
                    <a:pt x="371" y="39"/>
                  </a:lnTo>
                  <a:lnTo>
                    <a:pt x="462" y="55"/>
                  </a:lnTo>
                  <a:lnTo>
                    <a:pt x="482" y="72"/>
                  </a:lnTo>
                  <a:lnTo>
                    <a:pt x="493" y="102"/>
                  </a:lnTo>
                  <a:lnTo>
                    <a:pt x="498" y="219"/>
                  </a:lnTo>
                  <a:lnTo>
                    <a:pt x="500" y="348"/>
                  </a:lnTo>
                  <a:lnTo>
                    <a:pt x="493" y="430"/>
                  </a:lnTo>
                  <a:lnTo>
                    <a:pt x="482" y="444"/>
                  </a:lnTo>
                  <a:lnTo>
                    <a:pt x="453" y="448"/>
                  </a:lnTo>
                  <a:lnTo>
                    <a:pt x="319" y="424"/>
                  </a:lnTo>
                  <a:lnTo>
                    <a:pt x="117" y="382"/>
                  </a:lnTo>
                  <a:lnTo>
                    <a:pt x="16" y="355"/>
                  </a:lnTo>
                  <a:lnTo>
                    <a:pt x="3" y="333"/>
                  </a:lnTo>
                  <a:lnTo>
                    <a:pt x="0" y="289"/>
                  </a:lnTo>
                  <a:lnTo>
                    <a:pt x="6" y="189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65" name="Group 7"/>
            <p:cNvGrpSpPr>
              <a:grpSpLocks/>
            </p:cNvGrpSpPr>
            <p:nvPr/>
          </p:nvGrpSpPr>
          <p:grpSpPr bwMode="auto">
            <a:xfrm>
              <a:off x="1425" y="723"/>
              <a:ext cx="922" cy="983"/>
              <a:chOff x="1425" y="723"/>
              <a:chExt cx="922" cy="983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1425" y="1270"/>
                <a:ext cx="922" cy="436"/>
              </a:xfrm>
              <a:custGeom>
                <a:avLst/>
                <a:gdLst>
                  <a:gd name="T0" fmla="*/ 15 w 922"/>
                  <a:gd name="T1" fmla="*/ 153 h 436"/>
                  <a:gd name="T2" fmla="*/ 139 w 922"/>
                  <a:gd name="T3" fmla="*/ 76 h 436"/>
                  <a:gd name="T4" fmla="*/ 139 w 922"/>
                  <a:gd name="T5" fmla="*/ 98 h 436"/>
                  <a:gd name="T6" fmla="*/ 54 w 922"/>
                  <a:gd name="T7" fmla="*/ 154 h 436"/>
                  <a:gd name="T8" fmla="*/ 186 w 922"/>
                  <a:gd name="T9" fmla="*/ 168 h 436"/>
                  <a:gd name="T10" fmla="*/ 460 w 922"/>
                  <a:gd name="T11" fmla="*/ 215 h 436"/>
                  <a:gd name="T12" fmla="*/ 607 w 922"/>
                  <a:gd name="T13" fmla="*/ 227 h 436"/>
                  <a:gd name="T14" fmla="*/ 701 w 922"/>
                  <a:gd name="T15" fmla="*/ 224 h 436"/>
                  <a:gd name="T16" fmla="*/ 727 w 922"/>
                  <a:gd name="T17" fmla="*/ 221 h 436"/>
                  <a:gd name="T18" fmla="*/ 869 w 922"/>
                  <a:gd name="T19" fmla="*/ 22 h 436"/>
                  <a:gd name="T20" fmla="*/ 821 w 922"/>
                  <a:gd name="T21" fmla="*/ 0 h 436"/>
                  <a:gd name="T22" fmla="*/ 896 w 922"/>
                  <a:gd name="T23" fmla="*/ 0 h 436"/>
                  <a:gd name="T24" fmla="*/ 922 w 922"/>
                  <a:gd name="T25" fmla="*/ 28 h 436"/>
                  <a:gd name="T26" fmla="*/ 921 w 922"/>
                  <a:gd name="T27" fmla="*/ 110 h 436"/>
                  <a:gd name="T28" fmla="*/ 889 w 922"/>
                  <a:gd name="T29" fmla="*/ 172 h 436"/>
                  <a:gd name="T30" fmla="*/ 786 w 922"/>
                  <a:gd name="T31" fmla="*/ 373 h 436"/>
                  <a:gd name="T32" fmla="*/ 742 w 922"/>
                  <a:gd name="T33" fmla="*/ 433 h 436"/>
                  <a:gd name="T34" fmla="*/ 712 w 922"/>
                  <a:gd name="T35" fmla="*/ 436 h 436"/>
                  <a:gd name="T36" fmla="*/ 490 w 922"/>
                  <a:gd name="T37" fmla="*/ 396 h 436"/>
                  <a:gd name="T38" fmla="*/ 256 w 922"/>
                  <a:gd name="T39" fmla="*/ 365 h 436"/>
                  <a:gd name="T40" fmla="*/ 34 w 922"/>
                  <a:gd name="T41" fmla="*/ 346 h 436"/>
                  <a:gd name="T42" fmla="*/ 0 w 922"/>
                  <a:gd name="T43" fmla="*/ 343 h 436"/>
                  <a:gd name="T44" fmla="*/ 7 w 922"/>
                  <a:gd name="T45" fmla="*/ 280 h 436"/>
                  <a:gd name="T46" fmla="*/ 12 w 922"/>
                  <a:gd name="T47" fmla="*/ 218 h 436"/>
                  <a:gd name="T48" fmla="*/ 16 w 922"/>
                  <a:gd name="T49" fmla="*/ 184 h 436"/>
                  <a:gd name="T50" fmla="*/ 31 w 922"/>
                  <a:gd name="T51" fmla="*/ 208 h 436"/>
                  <a:gd name="T52" fmla="*/ 27 w 922"/>
                  <a:gd name="T53" fmla="*/ 260 h 436"/>
                  <a:gd name="T54" fmla="*/ 26 w 922"/>
                  <a:gd name="T55" fmla="*/ 313 h 436"/>
                  <a:gd name="T56" fmla="*/ 87 w 922"/>
                  <a:gd name="T57" fmla="*/ 333 h 436"/>
                  <a:gd name="T58" fmla="*/ 234 w 922"/>
                  <a:gd name="T59" fmla="*/ 342 h 436"/>
                  <a:gd name="T60" fmla="*/ 359 w 922"/>
                  <a:gd name="T61" fmla="*/ 351 h 436"/>
                  <a:gd name="T62" fmla="*/ 462 w 922"/>
                  <a:gd name="T63" fmla="*/ 368 h 436"/>
                  <a:gd name="T64" fmla="*/ 615 w 922"/>
                  <a:gd name="T65" fmla="*/ 393 h 436"/>
                  <a:gd name="T66" fmla="*/ 713 w 922"/>
                  <a:gd name="T67" fmla="*/ 407 h 436"/>
                  <a:gd name="T68" fmla="*/ 721 w 922"/>
                  <a:gd name="T69" fmla="*/ 380 h 436"/>
                  <a:gd name="T70" fmla="*/ 721 w 922"/>
                  <a:gd name="T71" fmla="*/ 318 h 436"/>
                  <a:gd name="T72" fmla="*/ 723 w 922"/>
                  <a:gd name="T73" fmla="*/ 250 h 436"/>
                  <a:gd name="T74" fmla="*/ 734 w 922"/>
                  <a:gd name="T75" fmla="*/ 268 h 436"/>
                  <a:gd name="T76" fmla="*/ 736 w 922"/>
                  <a:gd name="T77" fmla="*/ 344 h 436"/>
                  <a:gd name="T78" fmla="*/ 744 w 922"/>
                  <a:gd name="T79" fmla="*/ 384 h 436"/>
                  <a:gd name="T80" fmla="*/ 764 w 922"/>
                  <a:gd name="T81" fmla="*/ 367 h 436"/>
                  <a:gd name="T82" fmla="*/ 801 w 922"/>
                  <a:gd name="T83" fmla="*/ 298 h 436"/>
                  <a:gd name="T84" fmla="*/ 856 w 922"/>
                  <a:gd name="T85" fmla="*/ 200 h 436"/>
                  <a:gd name="T86" fmla="*/ 897 w 922"/>
                  <a:gd name="T87" fmla="*/ 120 h 436"/>
                  <a:gd name="T88" fmla="*/ 906 w 922"/>
                  <a:gd name="T89" fmla="*/ 97 h 436"/>
                  <a:gd name="T90" fmla="*/ 901 w 922"/>
                  <a:gd name="T91" fmla="*/ 36 h 436"/>
                  <a:gd name="T92" fmla="*/ 888 w 922"/>
                  <a:gd name="T93" fmla="*/ 28 h 436"/>
                  <a:gd name="T94" fmla="*/ 848 w 922"/>
                  <a:gd name="T95" fmla="*/ 94 h 436"/>
                  <a:gd name="T96" fmla="*/ 782 w 922"/>
                  <a:gd name="T97" fmla="*/ 177 h 436"/>
                  <a:gd name="T98" fmla="*/ 732 w 922"/>
                  <a:gd name="T99" fmla="*/ 242 h 436"/>
                  <a:gd name="T100" fmla="*/ 693 w 922"/>
                  <a:gd name="T101" fmla="*/ 247 h 436"/>
                  <a:gd name="T102" fmla="*/ 559 w 922"/>
                  <a:gd name="T103" fmla="*/ 243 h 436"/>
                  <a:gd name="T104" fmla="*/ 397 w 922"/>
                  <a:gd name="T105" fmla="*/ 227 h 436"/>
                  <a:gd name="T106" fmla="*/ 243 w 922"/>
                  <a:gd name="T107" fmla="*/ 203 h 436"/>
                  <a:gd name="T108" fmla="*/ 66 w 922"/>
                  <a:gd name="T109" fmla="*/ 175 h 436"/>
                  <a:gd name="T110" fmla="*/ 15 w 922"/>
                  <a:gd name="T111" fmla="*/ 153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2"/>
                  <a:gd name="T169" fmla="*/ 0 h 436"/>
                  <a:gd name="T170" fmla="*/ 922 w 922"/>
                  <a:gd name="T171" fmla="*/ 436 h 4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2" h="436">
                    <a:moveTo>
                      <a:pt x="15" y="153"/>
                    </a:moveTo>
                    <a:lnTo>
                      <a:pt x="139" y="76"/>
                    </a:lnTo>
                    <a:lnTo>
                      <a:pt x="139" y="98"/>
                    </a:lnTo>
                    <a:lnTo>
                      <a:pt x="54" y="154"/>
                    </a:lnTo>
                    <a:lnTo>
                      <a:pt x="186" y="168"/>
                    </a:lnTo>
                    <a:lnTo>
                      <a:pt x="460" y="215"/>
                    </a:lnTo>
                    <a:lnTo>
                      <a:pt x="607" y="227"/>
                    </a:lnTo>
                    <a:lnTo>
                      <a:pt x="701" y="224"/>
                    </a:lnTo>
                    <a:lnTo>
                      <a:pt x="727" y="221"/>
                    </a:lnTo>
                    <a:lnTo>
                      <a:pt x="869" y="22"/>
                    </a:lnTo>
                    <a:lnTo>
                      <a:pt x="821" y="0"/>
                    </a:lnTo>
                    <a:lnTo>
                      <a:pt x="896" y="0"/>
                    </a:lnTo>
                    <a:lnTo>
                      <a:pt x="922" y="28"/>
                    </a:lnTo>
                    <a:lnTo>
                      <a:pt x="921" y="110"/>
                    </a:lnTo>
                    <a:lnTo>
                      <a:pt x="889" y="172"/>
                    </a:lnTo>
                    <a:lnTo>
                      <a:pt x="786" y="373"/>
                    </a:lnTo>
                    <a:lnTo>
                      <a:pt x="742" y="433"/>
                    </a:lnTo>
                    <a:lnTo>
                      <a:pt x="712" y="436"/>
                    </a:lnTo>
                    <a:lnTo>
                      <a:pt x="490" y="396"/>
                    </a:lnTo>
                    <a:lnTo>
                      <a:pt x="256" y="365"/>
                    </a:lnTo>
                    <a:lnTo>
                      <a:pt x="34" y="346"/>
                    </a:lnTo>
                    <a:lnTo>
                      <a:pt x="0" y="343"/>
                    </a:lnTo>
                    <a:lnTo>
                      <a:pt x="7" y="280"/>
                    </a:lnTo>
                    <a:lnTo>
                      <a:pt x="12" y="218"/>
                    </a:lnTo>
                    <a:lnTo>
                      <a:pt x="16" y="184"/>
                    </a:lnTo>
                    <a:lnTo>
                      <a:pt x="31" y="208"/>
                    </a:lnTo>
                    <a:lnTo>
                      <a:pt x="27" y="260"/>
                    </a:lnTo>
                    <a:lnTo>
                      <a:pt x="26" y="313"/>
                    </a:lnTo>
                    <a:lnTo>
                      <a:pt x="87" y="333"/>
                    </a:lnTo>
                    <a:lnTo>
                      <a:pt x="234" y="342"/>
                    </a:lnTo>
                    <a:lnTo>
                      <a:pt x="359" y="351"/>
                    </a:lnTo>
                    <a:lnTo>
                      <a:pt x="462" y="368"/>
                    </a:lnTo>
                    <a:lnTo>
                      <a:pt x="615" y="393"/>
                    </a:lnTo>
                    <a:lnTo>
                      <a:pt x="713" y="407"/>
                    </a:lnTo>
                    <a:lnTo>
                      <a:pt x="721" y="380"/>
                    </a:lnTo>
                    <a:lnTo>
                      <a:pt x="721" y="318"/>
                    </a:lnTo>
                    <a:lnTo>
                      <a:pt x="723" y="250"/>
                    </a:lnTo>
                    <a:lnTo>
                      <a:pt x="734" y="268"/>
                    </a:lnTo>
                    <a:lnTo>
                      <a:pt x="736" y="344"/>
                    </a:lnTo>
                    <a:lnTo>
                      <a:pt x="744" y="384"/>
                    </a:lnTo>
                    <a:lnTo>
                      <a:pt x="764" y="367"/>
                    </a:lnTo>
                    <a:lnTo>
                      <a:pt x="801" y="298"/>
                    </a:lnTo>
                    <a:lnTo>
                      <a:pt x="856" y="200"/>
                    </a:lnTo>
                    <a:lnTo>
                      <a:pt x="897" y="120"/>
                    </a:lnTo>
                    <a:lnTo>
                      <a:pt x="906" y="97"/>
                    </a:lnTo>
                    <a:lnTo>
                      <a:pt x="901" y="36"/>
                    </a:lnTo>
                    <a:lnTo>
                      <a:pt x="888" y="28"/>
                    </a:lnTo>
                    <a:lnTo>
                      <a:pt x="848" y="94"/>
                    </a:lnTo>
                    <a:lnTo>
                      <a:pt x="782" y="177"/>
                    </a:lnTo>
                    <a:lnTo>
                      <a:pt x="732" y="242"/>
                    </a:lnTo>
                    <a:lnTo>
                      <a:pt x="693" y="247"/>
                    </a:lnTo>
                    <a:lnTo>
                      <a:pt x="559" y="243"/>
                    </a:lnTo>
                    <a:lnTo>
                      <a:pt x="397" y="227"/>
                    </a:lnTo>
                    <a:lnTo>
                      <a:pt x="243" y="203"/>
                    </a:lnTo>
                    <a:lnTo>
                      <a:pt x="66" y="175"/>
                    </a:lnTo>
                    <a:lnTo>
                      <a:pt x="1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1615" y="1332"/>
                <a:ext cx="460" cy="136"/>
              </a:xfrm>
              <a:custGeom>
                <a:avLst/>
                <a:gdLst>
                  <a:gd name="T0" fmla="*/ 15 w 460"/>
                  <a:gd name="T1" fmla="*/ 13 h 136"/>
                  <a:gd name="T2" fmla="*/ 50 w 460"/>
                  <a:gd name="T3" fmla="*/ 0 h 136"/>
                  <a:gd name="T4" fmla="*/ 65 w 460"/>
                  <a:gd name="T5" fmla="*/ 7 h 136"/>
                  <a:gd name="T6" fmla="*/ 51 w 460"/>
                  <a:gd name="T7" fmla="*/ 29 h 136"/>
                  <a:gd name="T8" fmla="*/ 25 w 460"/>
                  <a:gd name="T9" fmla="*/ 39 h 136"/>
                  <a:gd name="T10" fmla="*/ 67 w 460"/>
                  <a:gd name="T11" fmla="*/ 68 h 136"/>
                  <a:gd name="T12" fmla="*/ 134 w 460"/>
                  <a:gd name="T13" fmla="*/ 83 h 136"/>
                  <a:gd name="T14" fmla="*/ 195 w 460"/>
                  <a:gd name="T15" fmla="*/ 87 h 136"/>
                  <a:gd name="T16" fmla="*/ 238 w 460"/>
                  <a:gd name="T17" fmla="*/ 90 h 136"/>
                  <a:gd name="T18" fmla="*/ 320 w 460"/>
                  <a:gd name="T19" fmla="*/ 95 h 136"/>
                  <a:gd name="T20" fmla="*/ 372 w 460"/>
                  <a:gd name="T21" fmla="*/ 98 h 136"/>
                  <a:gd name="T22" fmla="*/ 408 w 460"/>
                  <a:gd name="T23" fmla="*/ 94 h 136"/>
                  <a:gd name="T24" fmla="*/ 442 w 460"/>
                  <a:gd name="T25" fmla="*/ 80 h 136"/>
                  <a:gd name="T26" fmla="*/ 441 w 460"/>
                  <a:gd name="T27" fmla="*/ 65 h 136"/>
                  <a:gd name="T28" fmla="*/ 460 w 460"/>
                  <a:gd name="T29" fmla="*/ 73 h 136"/>
                  <a:gd name="T30" fmla="*/ 447 w 460"/>
                  <a:gd name="T31" fmla="*/ 121 h 136"/>
                  <a:gd name="T32" fmla="*/ 396 w 460"/>
                  <a:gd name="T33" fmla="*/ 136 h 136"/>
                  <a:gd name="T34" fmla="*/ 287 w 460"/>
                  <a:gd name="T35" fmla="*/ 124 h 136"/>
                  <a:gd name="T36" fmla="*/ 177 w 460"/>
                  <a:gd name="T37" fmla="*/ 117 h 136"/>
                  <a:gd name="T38" fmla="*/ 114 w 460"/>
                  <a:gd name="T39" fmla="*/ 115 h 136"/>
                  <a:gd name="T40" fmla="*/ 42 w 460"/>
                  <a:gd name="T41" fmla="*/ 84 h 136"/>
                  <a:gd name="T42" fmla="*/ 7 w 460"/>
                  <a:gd name="T43" fmla="*/ 67 h 136"/>
                  <a:gd name="T44" fmla="*/ 0 w 460"/>
                  <a:gd name="T45" fmla="*/ 36 h 136"/>
                  <a:gd name="T46" fmla="*/ 15 w 460"/>
                  <a:gd name="T47" fmla="*/ 13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0"/>
                  <a:gd name="T73" fmla="*/ 0 h 136"/>
                  <a:gd name="T74" fmla="*/ 460 w 460"/>
                  <a:gd name="T75" fmla="*/ 136 h 1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0" h="136">
                    <a:moveTo>
                      <a:pt x="15" y="13"/>
                    </a:moveTo>
                    <a:lnTo>
                      <a:pt x="50" y="0"/>
                    </a:lnTo>
                    <a:lnTo>
                      <a:pt x="65" y="7"/>
                    </a:lnTo>
                    <a:lnTo>
                      <a:pt x="51" y="29"/>
                    </a:lnTo>
                    <a:lnTo>
                      <a:pt x="25" y="39"/>
                    </a:lnTo>
                    <a:lnTo>
                      <a:pt x="67" y="68"/>
                    </a:lnTo>
                    <a:lnTo>
                      <a:pt x="134" y="83"/>
                    </a:lnTo>
                    <a:lnTo>
                      <a:pt x="195" y="87"/>
                    </a:lnTo>
                    <a:lnTo>
                      <a:pt x="238" y="90"/>
                    </a:lnTo>
                    <a:lnTo>
                      <a:pt x="320" y="95"/>
                    </a:lnTo>
                    <a:lnTo>
                      <a:pt x="372" y="98"/>
                    </a:lnTo>
                    <a:lnTo>
                      <a:pt x="408" y="94"/>
                    </a:lnTo>
                    <a:lnTo>
                      <a:pt x="442" y="80"/>
                    </a:lnTo>
                    <a:lnTo>
                      <a:pt x="441" y="65"/>
                    </a:lnTo>
                    <a:lnTo>
                      <a:pt x="460" y="73"/>
                    </a:lnTo>
                    <a:lnTo>
                      <a:pt x="447" y="121"/>
                    </a:lnTo>
                    <a:lnTo>
                      <a:pt x="396" y="136"/>
                    </a:lnTo>
                    <a:lnTo>
                      <a:pt x="287" y="124"/>
                    </a:lnTo>
                    <a:lnTo>
                      <a:pt x="177" y="117"/>
                    </a:lnTo>
                    <a:lnTo>
                      <a:pt x="114" y="115"/>
                    </a:lnTo>
                    <a:lnTo>
                      <a:pt x="42" y="84"/>
                    </a:lnTo>
                    <a:lnTo>
                      <a:pt x="7" y="67"/>
                    </a:lnTo>
                    <a:lnTo>
                      <a:pt x="0" y="36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1518" y="1491"/>
                <a:ext cx="52" cy="46"/>
              </a:xfrm>
              <a:custGeom>
                <a:avLst/>
                <a:gdLst>
                  <a:gd name="T0" fmla="*/ 9 w 52"/>
                  <a:gd name="T1" fmla="*/ 0 h 46"/>
                  <a:gd name="T2" fmla="*/ 52 w 52"/>
                  <a:gd name="T3" fmla="*/ 5 h 46"/>
                  <a:gd name="T4" fmla="*/ 47 w 52"/>
                  <a:gd name="T5" fmla="*/ 46 h 46"/>
                  <a:gd name="T6" fmla="*/ 0 w 52"/>
                  <a:gd name="T7" fmla="*/ 39 h 46"/>
                  <a:gd name="T8" fmla="*/ 9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9" y="0"/>
                    </a:moveTo>
                    <a:lnTo>
                      <a:pt x="52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1608" y="1500"/>
                <a:ext cx="51" cy="46"/>
              </a:xfrm>
              <a:custGeom>
                <a:avLst/>
                <a:gdLst>
                  <a:gd name="T0" fmla="*/ 8 w 51"/>
                  <a:gd name="T1" fmla="*/ 0 h 46"/>
                  <a:gd name="T2" fmla="*/ 51 w 51"/>
                  <a:gd name="T3" fmla="*/ 5 h 46"/>
                  <a:gd name="T4" fmla="*/ 47 w 51"/>
                  <a:gd name="T5" fmla="*/ 46 h 46"/>
                  <a:gd name="T6" fmla="*/ 0 w 51"/>
                  <a:gd name="T7" fmla="*/ 39 h 46"/>
                  <a:gd name="T8" fmla="*/ 8 w 51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6"/>
                  <a:gd name="T17" fmla="*/ 51 w 5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6">
                    <a:moveTo>
                      <a:pt x="8" y="0"/>
                    </a:moveTo>
                    <a:lnTo>
                      <a:pt x="51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1896" y="1544"/>
                <a:ext cx="194" cy="51"/>
              </a:xfrm>
              <a:custGeom>
                <a:avLst/>
                <a:gdLst>
                  <a:gd name="T0" fmla="*/ 4 w 194"/>
                  <a:gd name="T1" fmla="*/ 0 h 51"/>
                  <a:gd name="T2" fmla="*/ 193 w 194"/>
                  <a:gd name="T3" fmla="*/ 18 h 51"/>
                  <a:gd name="T4" fmla="*/ 194 w 194"/>
                  <a:gd name="T5" fmla="*/ 51 h 51"/>
                  <a:gd name="T6" fmla="*/ 0 w 194"/>
                  <a:gd name="T7" fmla="*/ 33 h 51"/>
                  <a:gd name="T8" fmla="*/ 4 w 19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51"/>
                  <a:gd name="T17" fmla="*/ 194 w 19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51">
                    <a:moveTo>
                      <a:pt x="4" y="0"/>
                    </a:moveTo>
                    <a:lnTo>
                      <a:pt x="193" y="18"/>
                    </a:lnTo>
                    <a:lnTo>
                      <a:pt x="194" y="51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29" name="Freeform 13"/>
              <p:cNvSpPr>
                <a:spLocks/>
              </p:cNvSpPr>
              <p:nvPr/>
            </p:nvSpPr>
            <p:spPr bwMode="auto">
              <a:xfrm>
                <a:off x="1479" y="723"/>
                <a:ext cx="848" cy="658"/>
              </a:xfrm>
              <a:custGeom>
                <a:avLst/>
                <a:gdLst>
                  <a:gd name="T0" fmla="*/ 47 w 848"/>
                  <a:gd name="T1" fmla="*/ 551 h 658"/>
                  <a:gd name="T2" fmla="*/ 28 w 848"/>
                  <a:gd name="T3" fmla="*/ 523 h 658"/>
                  <a:gd name="T4" fmla="*/ 20 w 848"/>
                  <a:gd name="T5" fmla="*/ 481 h 658"/>
                  <a:gd name="T6" fmla="*/ 31 w 848"/>
                  <a:gd name="T7" fmla="*/ 389 h 658"/>
                  <a:gd name="T8" fmla="*/ 54 w 848"/>
                  <a:gd name="T9" fmla="*/ 240 h 658"/>
                  <a:gd name="T10" fmla="*/ 76 w 848"/>
                  <a:gd name="T11" fmla="*/ 129 h 658"/>
                  <a:gd name="T12" fmla="*/ 94 w 848"/>
                  <a:gd name="T13" fmla="*/ 104 h 658"/>
                  <a:gd name="T14" fmla="*/ 123 w 848"/>
                  <a:gd name="T15" fmla="*/ 76 h 658"/>
                  <a:gd name="T16" fmla="*/ 189 w 848"/>
                  <a:gd name="T17" fmla="*/ 61 h 658"/>
                  <a:gd name="T18" fmla="*/ 300 w 848"/>
                  <a:gd name="T19" fmla="*/ 48 h 658"/>
                  <a:gd name="T20" fmla="*/ 392 w 848"/>
                  <a:gd name="T21" fmla="*/ 38 h 658"/>
                  <a:gd name="T22" fmla="*/ 434 w 848"/>
                  <a:gd name="T23" fmla="*/ 21 h 658"/>
                  <a:gd name="T24" fmla="*/ 506 w 848"/>
                  <a:gd name="T25" fmla="*/ 25 h 658"/>
                  <a:gd name="T26" fmla="*/ 628 w 848"/>
                  <a:gd name="T27" fmla="*/ 57 h 658"/>
                  <a:gd name="T28" fmla="*/ 731 w 848"/>
                  <a:gd name="T29" fmla="*/ 67 h 658"/>
                  <a:gd name="T30" fmla="*/ 776 w 848"/>
                  <a:gd name="T31" fmla="*/ 65 h 658"/>
                  <a:gd name="T32" fmla="*/ 811 w 848"/>
                  <a:gd name="T33" fmla="*/ 80 h 658"/>
                  <a:gd name="T34" fmla="*/ 825 w 848"/>
                  <a:gd name="T35" fmla="*/ 144 h 658"/>
                  <a:gd name="T36" fmla="*/ 823 w 848"/>
                  <a:gd name="T37" fmla="*/ 262 h 658"/>
                  <a:gd name="T38" fmla="*/ 823 w 848"/>
                  <a:gd name="T39" fmla="*/ 354 h 658"/>
                  <a:gd name="T40" fmla="*/ 810 w 848"/>
                  <a:gd name="T41" fmla="*/ 394 h 658"/>
                  <a:gd name="T42" fmla="*/ 766 w 848"/>
                  <a:gd name="T43" fmla="*/ 491 h 658"/>
                  <a:gd name="T44" fmla="*/ 714 w 848"/>
                  <a:gd name="T45" fmla="*/ 589 h 658"/>
                  <a:gd name="T46" fmla="*/ 683 w 848"/>
                  <a:gd name="T47" fmla="*/ 625 h 658"/>
                  <a:gd name="T48" fmla="*/ 665 w 848"/>
                  <a:gd name="T49" fmla="*/ 640 h 658"/>
                  <a:gd name="T50" fmla="*/ 686 w 848"/>
                  <a:gd name="T51" fmla="*/ 658 h 658"/>
                  <a:gd name="T52" fmla="*/ 719 w 848"/>
                  <a:gd name="T53" fmla="*/ 619 h 658"/>
                  <a:gd name="T54" fmla="*/ 769 w 848"/>
                  <a:gd name="T55" fmla="*/ 531 h 658"/>
                  <a:gd name="T56" fmla="*/ 815 w 848"/>
                  <a:gd name="T57" fmla="*/ 438 h 658"/>
                  <a:gd name="T58" fmla="*/ 831 w 848"/>
                  <a:gd name="T59" fmla="*/ 392 h 658"/>
                  <a:gd name="T60" fmla="*/ 841 w 848"/>
                  <a:gd name="T61" fmla="*/ 347 h 658"/>
                  <a:gd name="T62" fmla="*/ 844 w 848"/>
                  <a:gd name="T63" fmla="*/ 270 h 658"/>
                  <a:gd name="T64" fmla="*/ 848 w 848"/>
                  <a:gd name="T65" fmla="*/ 153 h 658"/>
                  <a:gd name="T66" fmla="*/ 836 w 848"/>
                  <a:gd name="T67" fmla="*/ 89 h 658"/>
                  <a:gd name="T68" fmla="*/ 819 w 848"/>
                  <a:gd name="T69" fmla="*/ 57 h 658"/>
                  <a:gd name="T70" fmla="*/ 787 w 848"/>
                  <a:gd name="T71" fmla="*/ 44 h 658"/>
                  <a:gd name="T72" fmla="*/ 744 w 848"/>
                  <a:gd name="T73" fmla="*/ 50 h 658"/>
                  <a:gd name="T74" fmla="*/ 679 w 848"/>
                  <a:gd name="T75" fmla="*/ 45 h 658"/>
                  <a:gd name="T76" fmla="*/ 599 w 848"/>
                  <a:gd name="T77" fmla="*/ 31 h 658"/>
                  <a:gd name="T78" fmla="*/ 516 w 848"/>
                  <a:gd name="T79" fmla="*/ 6 h 658"/>
                  <a:gd name="T80" fmla="*/ 460 w 848"/>
                  <a:gd name="T81" fmla="*/ 0 h 658"/>
                  <a:gd name="T82" fmla="*/ 430 w 848"/>
                  <a:gd name="T83" fmla="*/ 6 h 658"/>
                  <a:gd name="T84" fmla="*/ 360 w 848"/>
                  <a:gd name="T85" fmla="*/ 28 h 658"/>
                  <a:gd name="T86" fmla="*/ 235 w 848"/>
                  <a:gd name="T87" fmla="*/ 40 h 658"/>
                  <a:gd name="T88" fmla="*/ 112 w 848"/>
                  <a:gd name="T89" fmla="*/ 60 h 658"/>
                  <a:gd name="T90" fmla="*/ 72 w 848"/>
                  <a:gd name="T91" fmla="*/ 96 h 658"/>
                  <a:gd name="T92" fmla="*/ 44 w 848"/>
                  <a:gd name="T93" fmla="*/ 147 h 658"/>
                  <a:gd name="T94" fmla="*/ 24 w 848"/>
                  <a:gd name="T95" fmla="*/ 255 h 658"/>
                  <a:gd name="T96" fmla="*/ 13 w 848"/>
                  <a:gd name="T97" fmla="*/ 358 h 658"/>
                  <a:gd name="T98" fmla="*/ 0 w 848"/>
                  <a:gd name="T99" fmla="*/ 467 h 658"/>
                  <a:gd name="T100" fmla="*/ 10 w 848"/>
                  <a:gd name="T101" fmla="*/ 529 h 658"/>
                  <a:gd name="T102" fmla="*/ 24 w 848"/>
                  <a:gd name="T103" fmla="*/ 566 h 658"/>
                  <a:gd name="T104" fmla="*/ 55 w 848"/>
                  <a:gd name="T105" fmla="*/ 582 h 658"/>
                  <a:gd name="T106" fmla="*/ 73 w 848"/>
                  <a:gd name="T107" fmla="*/ 579 h 658"/>
                  <a:gd name="T108" fmla="*/ 47 w 848"/>
                  <a:gd name="T109" fmla="*/ 551 h 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8"/>
                  <a:gd name="T166" fmla="*/ 0 h 658"/>
                  <a:gd name="T167" fmla="*/ 848 w 848"/>
                  <a:gd name="T168" fmla="*/ 658 h 6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8" h="658">
                    <a:moveTo>
                      <a:pt x="47" y="551"/>
                    </a:moveTo>
                    <a:lnTo>
                      <a:pt x="28" y="523"/>
                    </a:lnTo>
                    <a:lnTo>
                      <a:pt x="20" y="481"/>
                    </a:lnTo>
                    <a:lnTo>
                      <a:pt x="31" y="389"/>
                    </a:lnTo>
                    <a:lnTo>
                      <a:pt x="54" y="240"/>
                    </a:lnTo>
                    <a:lnTo>
                      <a:pt x="76" y="129"/>
                    </a:lnTo>
                    <a:lnTo>
                      <a:pt x="94" y="104"/>
                    </a:lnTo>
                    <a:lnTo>
                      <a:pt x="123" y="76"/>
                    </a:lnTo>
                    <a:lnTo>
                      <a:pt x="189" y="61"/>
                    </a:lnTo>
                    <a:lnTo>
                      <a:pt x="300" y="48"/>
                    </a:lnTo>
                    <a:lnTo>
                      <a:pt x="392" y="38"/>
                    </a:lnTo>
                    <a:lnTo>
                      <a:pt x="434" y="21"/>
                    </a:lnTo>
                    <a:lnTo>
                      <a:pt x="506" y="25"/>
                    </a:lnTo>
                    <a:lnTo>
                      <a:pt x="628" y="57"/>
                    </a:lnTo>
                    <a:lnTo>
                      <a:pt x="731" y="67"/>
                    </a:lnTo>
                    <a:lnTo>
                      <a:pt x="776" y="65"/>
                    </a:lnTo>
                    <a:lnTo>
                      <a:pt x="811" y="80"/>
                    </a:lnTo>
                    <a:lnTo>
                      <a:pt x="825" y="144"/>
                    </a:lnTo>
                    <a:lnTo>
                      <a:pt x="823" y="262"/>
                    </a:lnTo>
                    <a:lnTo>
                      <a:pt x="823" y="354"/>
                    </a:lnTo>
                    <a:lnTo>
                      <a:pt x="810" y="394"/>
                    </a:lnTo>
                    <a:lnTo>
                      <a:pt x="766" y="491"/>
                    </a:lnTo>
                    <a:lnTo>
                      <a:pt x="714" y="589"/>
                    </a:lnTo>
                    <a:lnTo>
                      <a:pt x="683" y="625"/>
                    </a:lnTo>
                    <a:lnTo>
                      <a:pt x="665" y="640"/>
                    </a:lnTo>
                    <a:lnTo>
                      <a:pt x="686" y="658"/>
                    </a:lnTo>
                    <a:lnTo>
                      <a:pt x="719" y="619"/>
                    </a:lnTo>
                    <a:lnTo>
                      <a:pt x="769" y="531"/>
                    </a:lnTo>
                    <a:lnTo>
                      <a:pt x="815" y="438"/>
                    </a:lnTo>
                    <a:lnTo>
                      <a:pt x="831" y="392"/>
                    </a:lnTo>
                    <a:lnTo>
                      <a:pt x="841" y="347"/>
                    </a:lnTo>
                    <a:lnTo>
                      <a:pt x="844" y="270"/>
                    </a:lnTo>
                    <a:lnTo>
                      <a:pt x="848" y="153"/>
                    </a:lnTo>
                    <a:lnTo>
                      <a:pt x="836" y="89"/>
                    </a:lnTo>
                    <a:lnTo>
                      <a:pt x="819" y="57"/>
                    </a:lnTo>
                    <a:lnTo>
                      <a:pt x="787" y="44"/>
                    </a:lnTo>
                    <a:lnTo>
                      <a:pt x="744" y="50"/>
                    </a:lnTo>
                    <a:lnTo>
                      <a:pt x="679" y="45"/>
                    </a:lnTo>
                    <a:lnTo>
                      <a:pt x="599" y="31"/>
                    </a:lnTo>
                    <a:lnTo>
                      <a:pt x="516" y="6"/>
                    </a:lnTo>
                    <a:lnTo>
                      <a:pt x="460" y="0"/>
                    </a:lnTo>
                    <a:lnTo>
                      <a:pt x="430" y="6"/>
                    </a:lnTo>
                    <a:lnTo>
                      <a:pt x="360" y="28"/>
                    </a:lnTo>
                    <a:lnTo>
                      <a:pt x="235" y="40"/>
                    </a:lnTo>
                    <a:lnTo>
                      <a:pt x="112" y="60"/>
                    </a:lnTo>
                    <a:lnTo>
                      <a:pt x="72" y="96"/>
                    </a:lnTo>
                    <a:lnTo>
                      <a:pt x="44" y="147"/>
                    </a:lnTo>
                    <a:lnTo>
                      <a:pt x="24" y="255"/>
                    </a:lnTo>
                    <a:lnTo>
                      <a:pt x="13" y="358"/>
                    </a:lnTo>
                    <a:lnTo>
                      <a:pt x="0" y="467"/>
                    </a:lnTo>
                    <a:lnTo>
                      <a:pt x="10" y="529"/>
                    </a:lnTo>
                    <a:lnTo>
                      <a:pt x="24" y="566"/>
                    </a:lnTo>
                    <a:lnTo>
                      <a:pt x="55" y="582"/>
                    </a:lnTo>
                    <a:lnTo>
                      <a:pt x="73" y="579"/>
                    </a:lnTo>
                    <a:lnTo>
                      <a:pt x="47" y="5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0" name="Freeform 14"/>
              <p:cNvSpPr>
                <a:spLocks/>
              </p:cNvSpPr>
              <p:nvPr/>
            </p:nvSpPr>
            <p:spPr bwMode="auto">
              <a:xfrm>
                <a:off x="1523" y="781"/>
                <a:ext cx="778" cy="607"/>
              </a:xfrm>
              <a:custGeom>
                <a:avLst/>
                <a:gdLst>
                  <a:gd name="T0" fmla="*/ 0 w 778"/>
                  <a:gd name="T1" fmla="*/ 499 h 607"/>
                  <a:gd name="T2" fmla="*/ 115 w 778"/>
                  <a:gd name="T3" fmla="*/ 525 h 607"/>
                  <a:gd name="T4" fmla="*/ 276 w 778"/>
                  <a:gd name="T5" fmla="*/ 554 h 607"/>
                  <a:gd name="T6" fmla="*/ 407 w 778"/>
                  <a:gd name="T7" fmla="*/ 576 h 607"/>
                  <a:gd name="T8" fmla="*/ 526 w 778"/>
                  <a:gd name="T9" fmla="*/ 580 h 607"/>
                  <a:gd name="T10" fmla="*/ 604 w 778"/>
                  <a:gd name="T11" fmla="*/ 580 h 607"/>
                  <a:gd name="T12" fmla="*/ 627 w 778"/>
                  <a:gd name="T13" fmla="*/ 573 h 607"/>
                  <a:gd name="T14" fmla="*/ 637 w 778"/>
                  <a:gd name="T15" fmla="*/ 516 h 607"/>
                  <a:gd name="T16" fmla="*/ 633 w 778"/>
                  <a:gd name="T17" fmla="*/ 362 h 607"/>
                  <a:gd name="T18" fmla="*/ 628 w 778"/>
                  <a:gd name="T19" fmla="*/ 174 h 607"/>
                  <a:gd name="T20" fmla="*/ 622 w 778"/>
                  <a:gd name="T21" fmla="*/ 106 h 607"/>
                  <a:gd name="T22" fmla="*/ 610 w 778"/>
                  <a:gd name="T23" fmla="*/ 79 h 607"/>
                  <a:gd name="T24" fmla="*/ 405 w 778"/>
                  <a:gd name="T25" fmla="*/ 69 h 607"/>
                  <a:gd name="T26" fmla="*/ 209 w 778"/>
                  <a:gd name="T27" fmla="*/ 42 h 607"/>
                  <a:gd name="T28" fmla="*/ 101 w 778"/>
                  <a:gd name="T29" fmla="*/ 26 h 607"/>
                  <a:gd name="T30" fmla="*/ 63 w 778"/>
                  <a:gd name="T31" fmla="*/ 26 h 607"/>
                  <a:gd name="T32" fmla="*/ 87 w 778"/>
                  <a:gd name="T33" fmla="*/ 3 h 607"/>
                  <a:gd name="T34" fmla="*/ 133 w 778"/>
                  <a:gd name="T35" fmla="*/ 15 h 607"/>
                  <a:gd name="T36" fmla="*/ 268 w 778"/>
                  <a:gd name="T37" fmla="*/ 32 h 607"/>
                  <a:gd name="T38" fmla="*/ 396 w 778"/>
                  <a:gd name="T39" fmla="*/ 45 h 607"/>
                  <a:gd name="T40" fmla="*/ 511 w 778"/>
                  <a:gd name="T41" fmla="*/ 53 h 607"/>
                  <a:gd name="T42" fmla="*/ 619 w 778"/>
                  <a:gd name="T43" fmla="*/ 60 h 607"/>
                  <a:gd name="T44" fmla="*/ 709 w 778"/>
                  <a:gd name="T45" fmla="*/ 35 h 607"/>
                  <a:gd name="T46" fmla="*/ 763 w 778"/>
                  <a:gd name="T47" fmla="*/ 0 h 607"/>
                  <a:gd name="T48" fmla="*/ 778 w 778"/>
                  <a:gd name="T49" fmla="*/ 24 h 607"/>
                  <a:gd name="T50" fmla="*/ 730 w 778"/>
                  <a:gd name="T51" fmla="*/ 45 h 607"/>
                  <a:gd name="T52" fmla="*/ 660 w 778"/>
                  <a:gd name="T53" fmla="*/ 75 h 607"/>
                  <a:gd name="T54" fmla="*/ 638 w 778"/>
                  <a:gd name="T55" fmla="*/ 86 h 607"/>
                  <a:gd name="T56" fmla="*/ 645 w 778"/>
                  <a:gd name="T57" fmla="*/ 186 h 607"/>
                  <a:gd name="T58" fmla="*/ 649 w 778"/>
                  <a:gd name="T59" fmla="*/ 283 h 607"/>
                  <a:gd name="T60" fmla="*/ 651 w 778"/>
                  <a:gd name="T61" fmla="*/ 371 h 607"/>
                  <a:gd name="T62" fmla="*/ 652 w 778"/>
                  <a:gd name="T63" fmla="*/ 456 h 607"/>
                  <a:gd name="T64" fmla="*/ 655 w 778"/>
                  <a:gd name="T65" fmla="*/ 520 h 607"/>
                  <a:gd name="T66" fmla="*/ 654 w 778"/>
                  <a:gd name="T67" fmla="*/ 574 h 607"/>
                  <a:gd name="T68" fmla="*/ 640 w 778"/>
                  <a:gd name="T69" fmla="*/ 599 h 607"/>
                  <a:gd name="T70" fmla="*/ 547 w 778"/>
                  <a:gd name="T71" fmla="*/ 607 h 607"/>
                  <a:gd name="T72" fmla="*/ 389 w 778"/>
                  <a:gd name="T73" fmla="*/ 593 h 607"/>
                  <a:gd name="T74" fmla="*/ 227 w 778"/>
                  <a:gd name="T75" fmla="*/ 561 h 607"/>
                  <a:gd name="T76" fmla="*/ 108 w 778"/>
                  <a:gd name="T77" fmla="*/ 542 h 607"/>
                  <a:gd name="T78" fmla="*/ 9 w 778"/>
                  <a:gd name="T79" fmla="*/ 524 h 607"/>
                  <a:gd name="T80" fmla="*/ 0 w 778"/>
                  <a:gd name="T81" fmla="*/ 499 h 6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607"/>
                  <a:gd name="T125" fmla="*/ 778 w 778"/>
                  <a:gd name="T126" fmla="*/ 607 h 6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607">
                    <a:moveTo>
                      <a:pt x="0" y="499"/>
                    </a:moveTo>
                    <a:lnTo>
                      <a:pt x="115" y="525"/>
                    </a:lnTo>
                    <a:lnTo>
                      <a:pt x="276" y="554"/>
                    </a:lnTo>
                    <a:lnTo>
                      <a:pt x="407" y="576"/>
                    </a:lnTo>
                    <a:lnTo>
                      <a:pt x="526" y="580"/>
                    </a:lnTo>
                    <a:lnTo>
                      <a:pt x="604" y="580"/>
                    </a:lnTo>
                    <a:lnTo>
                      <a:pt x="627" y="573"/>
                    </a:lnTo>
                    <a:lnTo>
                      <a:pt x="637" y="516"/>
                    </a:lnTo>
                    <a:lnTo>
                      <a:pt x="633" y="362"/>
                    </a:lnTo>
                    <a:lnTo>
                      <a:pt x="628" y="174"/>
                    </a:lnTo>
                    <a:lnTo>
                      <a:pt x="622" y="106"/>
                    </a:lnTo>
                    <a:lnTo>
                      <a:pt x="610" y="79"/>
                    </a:lnTo>
                    <a:lnTo>
                      <a:pt x="405" y="69"/>
                    </a:lnTo>
                    <a:lnTo>
                      <a:pt x="209" y="42"/>
                    </a:lnTo>
                    <a:lnTo>
                      <a:pt x="101" y="26"/>
                    </a:lnTo>
                    <a:lnTo>
                      <a:pt x="63" y="26"/>
                    </a:lnTo>
                    <a:lnTo>
                      <a:pt x="87" y="3"/>
                    </a:lnTo>
                    <a:lnTo>
                      <a:pt x="133" y="15"/>
                    </a:lnTo>
                    <a:lnTo>
                      <a:pt x="268" y="32"/>
                    </a:lnTo>
                    <a:lnTo>
                      <a:pt x="396" y="45"/>
                    </a:lnTo>
                    <a:lnTo>
                      <a:pt x="511" y="53"/>
                    </a:lnTo>
                    <a:lnTo>
                      <a:pt x="619" y="60"/>
                    </a:lnTo>
                    <a:lnTo>
                      <a:pt x="709" y="35"/>
                    </a:lnTo>
                    <a:lnTo>
                      <a:pt x="763" y="0"/>
                    </a:lnTo>
                    <a:lnTo>
                      <a:pt x="778" y="24"/>
                    </a:lnTo>
                    <a:lnTo>
                      <a:pt x="730" y="45"/>
                    </a:lnTo>
                    <a:lnTo>
                      <a:pt x="660" y="75"/>
                    </a:lnTo>
                    <a:lnTo>
                      <a:pt x="638" y="86"/>
                    </a:lnTo>
                    <a:lnTo>
                      <a:pt x="645" y="186"/>
                    </a:lnTo>
                    <a:lnTo>
                      <a:pt x="649" y="283"/>
                    </a:lnTo>
                    <a:lnTo>
                      <a:pt x="651" y="371"/>
                    </a:lnTo>
                    <a:lnTo>
                      <a:pt x="652" y="456"/>
                    </a:lnTo>
                    <a:lnTo>
                      <a:pt x="655" y="520"/>
                    </a:lnTo>
                    <a:lnTo>
                      <a:pt x="654" y="574"/>
                    </a:lnTo>
                    <a:lnTo>
                      <a:pt x="640" y="599"/>
                    </a:lnTo>
                    <a:lnTo>
                      <a:pt x="547" y="607"/>
                    </a:lnTo>
                    <a:lnTo>
                      <a:pt x="389" y="593"/>
                    </a:lnTo>
                    <a:lnTo>
                      <a:pt x="227" y="561"/>
                    </a:lnTo>
                    <a:lnTo>
                      <a:pt x="108" y="542"/>
                    </a:lnTo>
                    <a:lnTo>
                      <a:pt x="9" y="524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1" name="Freeform 15"/>
              <p:cNvSpPr>
                <a:spLocks/>
              </p:cNvSpPr>
              <p:nvPr/>
            </p:nvSpPr>
            <p:spPr bwMode="auto">
              <a:xfrm>
                <a:off x="1658" y="858"/>
                <a:ext cx="430" cy="466"/>
              </a:xfrm>
              <a:custGeom>
                <a:avLst/>
                <a:gdLst>
                  <a:gd name="T0" fmla="*/ 0 w 430"/>
                  <a:gd name="T1" fmla="*/ 0 h 466"/>
                  <a:gd name="T2" fmla="*/ 159 w 430"/>
                  <a:gd name="T3" fmla="*/ 19 h 466"/>
                  <a:gd name="T4" fmla="*/ 271 w 430"/>
                  <a:gd name="T5" fmla="*/ 32 h 466"/>
                  <a:gd name="T6" fmla="*/ 394 w 430"/>
                  <a:gd name="T7" fmla="*/ 54 h 466"/>
                  <a:gd name="T8" fmla="*/ 412 w 430"/>
                  <a:gd name="T9" fmla="*/ 70 h 466"/>
                  <a:gd name="T10" fmla="*/ 422 w 430"/>
                  <a:gd name="T11" fmla="*/ 95 h 466"/>
                  <a:gd name="T12" fmla="*/ 430 w 430"/>
                  <a:gd name="T13" fmla="*/ 213 h 466"/>
                  <a:gd name="T14" fmla="*/ 430 w 430"/>
                  <a:gd name="T15" fmla="*/ 346 h 466"/>
                  <a:gd name="T16" fmla="*/ 426 w 430"/>
                  <a:gd name="T17" fmla="*/ 438 h 466"/>
                  <a:gd name="T18" fmla="*/ 412 w 430"/>
                  <a:gd name="T19" fmla="*/ 464 h 466"/>
                  <a:gd name="T20" fmla="*/ 385 w 430"/>
                  <a:gd name="T21" fmla="*/ 466 h 466"/>
                  <a:gd name="T22" fmla="*/ 246 w 430"/>
                  <a:gd name="T23" fmla="*/ 428 h 466"/>
                  <a:gd name="T24" fmla="*/ 395 w 430"/>
                  <a:gd name="T25" fmla="*/ 440 h 466"/>
                  <a:gd name="T26" fmla="*/ 405 w 430"/>
                  <a:gd name="T27" fmla="*/ 435 h 466"/>
                  <a:gd name="T28" fmla="*/ 412 w 430"/>
                  <a:gd name="T29" fmla="*/ 373 h 466"/>
                  <a:gd name="T30" fmla="*/ 414 w 430"/>
                  <a:gd name="T31" fmla="*/ 285 h 466"/>
                  <a:gd name="T32" fmla="*/ 409 w 430"/>
                  <a:gd name="T33" fmla="*/ 165 h 466"/>
                  <a:gd name="T34" fmla="*/ 401 w 430"/>
                  <a:gd name="T35" fmla="*/ 88 h 466"/>
                  <a:gd name="T36" fmla="*/ 385 w 430"/>
                  <a:gd name="T37" fmla="*/ 73 h 466"/>
                  <a:gd name="T38" fmla="*/ 297 w 430"/>
                  <a:gd name="T39" fmla="*/ 56 h 466"/>
                  <a:gd name="T40" fmla="*/ 176 w 430"/>
                  <a:gd name="T41" fmla="*/ 41 h 466"/>
                  <a:gd name="T42" fmla="*/ 78 w 430"/>
                  <a:gd name="T43" fmla="*/ 22 h 466"/>
                  <a:gd name="T44" fmla="*/ 0 w 430"/>
                  <a:gd name="T45" fmla="*/ 0 h 4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0"/>
                  <a:gd name="T70" fmla="*/ 0 h 466"/>
                  <a:gd name="T71" fmla="*/ 430 w 430"/>
                  <a:gd name="T72" fmla="*/ 466 h 4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0" h="466">
                    <a:moveTo>
                      <a:pt x="0" y="0"/>
                    </a:moveTo>
                    <a:lnTo>
                      <a:pt x="159" y="19"/>
                    </a:lnTo>
                    <a:lnTo>
                      <a:pt x="271" y="32"/>
                    </a:lnTo>
                    <a:lnTo>
                      <a:pt x="394" y="54"/>
                    </a:lnTo>
                    <a:lnTo>
                      <a:pt x="412" y="70"/>
                    </a:lnTo>
                    <a:lnTo>
                      <a:pt x="422" y="95"/>
                    </a:lnTo>
                    <a:lnTo>
                      <a:pt x="430" y="213"/>
                    </a:lnTo>
                    <a:lnTo>
                      <a:pt x="430" y="346"/>
                    </a:lnTo>
                    <a:lnTo>
                      <a:pt x="426" y="438"/>
                    </a:lnTo>
                    <a:lnTo>
                      <a:pt x="412" y="464"/>
                    </a:lnTo>
                    <a:lnTo>
                      <a:pt x="385" y="466"/>
                    </a:lnTo>
                    <a:lnTo>
                      <a:pt x="246" y="428"/>
                    </a:lnTo>
                    <a:lnTo>
                      <a:pt x="395" y="440"/>
                    </a:lnTo>
                    <a:lnTo>
                      <a:pt x="405" y="435"/>
                    </a:lnTo>
                    <a:lnTo>
                      <a:pt x="412" y="373"/>
                    </a:lnTo>
                    <a:lnTo>
                      <a:pt x="414" y="285"/>
                    </a:lnTo>
                    <a:lnTo>
                      <a:pt x="409" y="165"/>
                    </a:lnTo>
                    <a:lnTo>
                      <a:pt x="401" y="88"/>
                    </a:lnTo>
                    <a:lnTo>
                      <a:pt x="385" y="73"/>
                    </a:lnTo>
                    <a:lnTo>
                      <a:pt x="297" y="56"/>
                    </a:lnTo>
                    <a:lnTo>
                      <a:pt x="176" y="41"/>
                    </a:lnTo>
                    <a:lnTo>
                      <a:pt x="78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32" name="Freeform 16"/>
              <p:cNvSpPr>
                <a:spLocks/>
              </p:cNvSpPr>
              <p:nvPr/>
            </p:nvSpPr>
            <p:spPr bwMode="auto">
              <a:xfrm>
                <a:off x="1574" y="853"/>
                <a:ext cx="453" cy="464"/>
              </a:xfrm>
              <a:custGeom>
                <a:avLst/>
                <a:gdLst>
                  <a:gd name="T0" fmla="*/ 257 w 453"/>
                  <a:gd name="T1" fmla="*/ 27 h 464"/>
                  <a:gd name="T2" fmla="*/ 102 w 453"/>
                  <a:gd name="T3" fmla="*/ 2 h 464"/>
                  <a:gd name="T4" fmla="*/ 57 w 453"/>
                  <a:gd name="T5" fmla="*/ 0 h 464"/>
                  <a:gd name="T6" fmla="*/ 45 w 453"/>
                  <a:gd name="T7" fmla="*/ 17 h 464"/>
                  <a:gd name="T8" fmla="*/ 32 w 453"/>
                  <a:gd name="T9" fmla="*/ 50 h 464"/>
                  <a:gd name="T10" fmla="*/ 12 w 453"/>
                  <a:gd name="T11" fmla="*/ 141 h 464"/>
                  <a:gd name="T12" fmla="*/ 2 w 453"/>
                  <a:gd name="T13" fmla="*/ 232 h 464"/>
                  <a:gd name="T14" fmla="*/ 0 w 453"/>
                  <a:gd name="T15" fmla="*/ 325 h 464"/>
                  <a:gd name="T16" fmla="*/ 14 w 453"/>
                  <a:gd name="T17" fmla="*/ 362 h 464"/>
                  <a:gd name="T18" fmla="*/ 21 w 453"/>
                  <a:gd name="T19" fmla="*/ 374 h 464"/>
                  <a:gd name="T20" fmla="*/ 119 w 453"/>
                  <a:gd name="T21" fmla="*/ 400 h 464"/>
                  <a:gd name="T22" fmla="*/ 245 w 453"/>
                  <a:gd name="T23" fmla="*/ 425 h 464"/>
                  <a:gd name="T24" fmla="*/ 340 w 453"/>
                  <a:gd name="T25" fmla="*/ 441 h 464"/>
                  <a:gd name="T26" fmla="*/ 453 w 453"/>
                  <a:gd name="T27" fmla="*/ 464 h 464"/>
                  <a:gd name="T28" fmla="*/ 450 w 453"/>
                  <a:gd name="T29" fmla="*/ 449 h 464"/>
                  <a:gd name="T30" fmla="*/ 363 w 453"/>
                  <a:gd name="T31" fmla="*/ 429 h 464"/>
                  <a:gd name="T32" fmla="*/ 248 w 453"/>
                  <a:gd name="T33" fmla="*/ 403 h 464"/>
                  <a:gd name="T34" fmla="*/ 92 w 453"/>
                  <a:gd name="T35" fmla="*/ 375 h 464"/>
                  <a:gd name="T36" fmla="*/ 36 w 453"/>
                  <a:gd name="T37" fmla="*/ 349 h 464"/>
                  <a:gd name="T38" fmla="*/ 20 w 453"/>
                  <a:gd name="T39" fmla="*/ 333 h 464"/>
                  <a:gd name="T40" fmla="*/ 18 w 453"/>
                  <a:gd name="T41" fmla="*/ 305 h 464"/>
                  <a:gd name="T42" fmla="*/ 21 w 453"/>
                  <a:gd name="T43" fmla="*/ 228 h 464"/>
                  <a:gd name="T44" fmla="*/ 35 w 453"/>
                  <a:gd name="T45" fmla="*/ 135 h 464"/>
                  <a:gd name="T46" fmla="*/ 56 w 453"/>
                  <a:gd name="T47" fmla="*/ 43 h 464"/>
                  <a:gd name="T48" fmla="*/ 69 w 453"/>
                  <a:gd name="T49" fmla="*/ 22 h 464"/>
                  <a:gd name="T50" fmla="*/ 176 w 453"/>
                  <a:gd name="T51" fmla="*/ 24 h 464"/>
                  <a:gd name="T52" fmla="*/ 257 w 453"/>
                  <a:gd name="T53" fmla="*/ 27 h 4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3"/>
                  <a:gd name="T82" fmla="*/ 0 h 464"/>
                  <a:gd name="T83" fmla="*/ 453 w 453"/>
                  <a:gd name="T84" fmla="*/ 464 h 4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3" h="464">
                    <a:moveTo>
                      <a:pt x="257" y="27"/>
                    </a:moveTo>
                    <a:lnTo>
                      <a:pt x="102" y="2"/>
                    </a:lnTo>
                    <a:lnTo>
                      <a:pt x="57" y="0"/>
                    </a:lnTo>
                    <a:lnTo>
                      <a:pt x="45" y="17"/>
                    </a:lnTo>
                    <a:lnTo>
                      <a:pt x="32" y="50"/>
                    </a:lnTo>
                    <a:lnTo>
                      <a:pt x="12" y="141"/>
                    </a:lnTo>
                    <a:lnTo>
                      <a:pt x="2" y="232"/>
                    </a:lnTo>
                    <a:lnTo>
                      <a:pt x="0" y="325"/>
                    </a:lnTo>
                    <a:lnTo>
                      <a:pt x="14" y="362"/>
                    </a:lnTo>
                    <a:lnTo>
                      <a:pt x="21" y="374"/>
                    </a:lnTo>
                    <a:lnTo>
                      <a:pt x="119" y="400"/>
                    </a:lnTo>
                    <a:lnTo>
                      <a:pt x="245" y="425"/>
                    </a:lnTo>
                    <a:lnTo>
                      <a:pt x="340" y="441"/>
                    </a:lnTo>
                    <a:lnTo>
                      <a:pt x="453" y="464"/>
                    </a:lnTo>
                    <a:lnTo>
                      <a:pt x="450" y="449"/>
                    </a:lnTo>
                    <a:lnTo>
                      <a:pt x="363" y="429"/>
                    </a:lnTo>
                    <a:lnTo>
                      <a:pt x="248" y="403"/>
                    </a:lnTo>
                    <a:lnTo>
                      <a:pt x="92" y="375"/>
                    </a:lnTo>
                    <a:lnTo>
                      <a:pt x="36" y="349"/>
                    </a:lnTo>
                    <a:lnTo>
                      <a:pt x="20" y="333"/>
                    </a:lnTo>
                    <a:lnTo>
                      <a:pt x="18" y="305"/>
                    </a:lnTo>
                    <a:lnTo>
                      <a:pt x="21" y="228"/>
                    </a:lnTo>
                    <a:lnTo>
                      <a:pt x="35" y="135"/>
                    </a:lnTo>
                    <a:lnTo>
                      <a:pt x="56" y="43"/>
                    </a:lnTo>
                    <a:lnTo>
                      <a:pt x="69" y="22"/>
                    </a:lnTo>
                    <a:lnTo>
                      <a:pt x="176" y="24"/>
                    </a:lnTo>
                    <a:lnTo>
                      <a:pt x="25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133" name="Group 17"/>
          <p:cNvGrpSpPr>
            <a:grpSpLocks/>
          </p:cNvGrpSpPr>
          <p:nvPr/>
        </p:nvGrpSpPr>
        <p:grpSpPr bwMode="auto">
          <a:xfrm>
            <a:off x="7620000" y="2949576"/>
            <a:ext cx="1422400" cy="2695575"/>
            <a:chOff x="4320" y="790"/>
            <a:chExt cx="896" cy="1641"/>
          </a:xfrm>
          <a:solidFill>
            <a:schemeClr val="tx1"/>
          </a:solidFill>
        </p:grpSpPr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4747" y="790"/>
              <a:ext cx="367" cy="335"/>
            </a:xfrm>
            <a:custGeom>
              <a:avLst/>
              <a:gdLst>
                <a:gd name="T0" fmla="*/ 271 w 367"/>
                <a:gd name="T1" fmla="*/ 175 h 335"/>
                <a:gd name="T2" fmla="*/ 219 w 367"/>
                <a:gd name="T3" fmla="*/ 83 h 335"/>
                <a:gd name="T4" fmla="*/ 182 w 367"/>
                <a:gd name="T5" fmla="*/ 46 h 335"/>
                <a:gd name="T6" fmla="*/ 151 w 367"/>
                <a:gd name="T7" fmla="*/ 18 h 335"/>
                <a:gd name="T8" fmla="*/ 108 w 367"/>
                <a:gd name="T9" fmla="*/ 0 h 335"/>
                <a:gd name="T10" fmla="*/ 68 w 367"/>
                <a:gd name="T11" fmla="*/ 3 h 335"/>
                <a:gd name="T12" fmla="*/ 40 w 367"/>
                <a:gd name="T13" fmla="*/ 22 h 335"/>
                <a:gd name="T14" fmla="*/ 9 w 367"/>
                <a:gd name="T15" fmla="*/ 65 h 335"/>
                <a:gd name="T16" fmla="*/ 0 w 367"/>
                <a:gd name="T17" fmla="*/ 120 h 335"/>
                <a:gd name="T18" fmla="*/ 6 w 367"/>
                <a:gd name="T19" fmla="*/ 175 h 335"/>
                <a:gd name="T20" fmla="*/ 31 w 367"/>
                <a:gd name="T21" fmla="*/ 231 h 335"/>
                <a:gd name="T22" fmla="*/ 62 w 367"/>
                <a:gd name="T23" fmla="*/ 277 h 335"/>
                <a:gd name="T24" fmla="*/ 105 w 367"/>
                <a:gd name="T25" fmla="*/ 307 h 335"/>
                <a:gd name="T26" fmla="*/ 154 w 367"/>
                <a:gd name="T27" fmla="*/ 326 h 335"/>
                <a:gd name="T28" fmla="*/ 200 w 367"/>
                <a:gd name="T29" fmla="*/ 335 h 335"/>
                <a:gd name="T30" fmla="*/ 237 w 367"/>
                <a:gd name="T31" fmla="*/ 326 h 335"/>
                <a:gd name="T32" fmla="*/ 262 w 367"/>
                <a:gd name="T33" fmla="*/ 313 h 335"/>
                <a:gd name="T34" fmla="*/ 274 w 367"/>
                <a:gd name="T35" fmla="*/ 289 h 335"/>
                <a:gd name="T36" fmla="*/ 281 w 367"/>
                <a:gd name="T37" fmla="*/ 240 h 335"/>
                <a:gd name="T38" fmla="*/ 281 w 367"/>
                <a:gd name="T39" fmla="*/ 215 h 335"/>
                <a:gd name="T40" fmla="*/ 321 w 367"/>
                <a:gd name="T41" fmla="*/ 243 h 335"/>
                <a:gd name="T42" fmla="*/ 348 w 367"/>
                <a:gd name="T43" fmla="*/ 252 h 335"/>
                <a:gd name="T44" fmla="*/ 367 w 367"/>
                <a:gd name="T45" fmla="*/ 240 h 335"/>
                <a:gd name="T46" fmla="*/ 364 w 367"/>
                <a:gd name="T47" fmla="*/ 215 h 335"/>
                <a:gd name="T48" fmla="*/ 318 w 367"/>
                <a:gd name="T49" fmla="*/ 194 h 335"/>
                <a:gd name="T50" fmla="*/ 271 w 367"/>
                <a:gd name="T51" fmla="*/ 175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7"/>
                <a:gd name="T79" fmla="*/ 0 h 335"/>
                <a:gd name="T80" fmla="*/ 367 w 367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7" h="335">
                  <a:moveTo>
                    <a:pt x="271" y="175"/>
                  </a:moveTo>
                  <a:lnTo>
                    <a:pt x="219" y="83"/>
                  </a:lnTo>
                  <a:lnTo>
                    <a:pt x="182" y="46"/>
                  </a:lnTo>
                  <a:lnTo>
                    <a:pt x="151" y="18"/>
                  </a:lnTo>
                  <a:lnTo>
                    <a:pt x="108" y="0"/>
                  </a:lnTo>
                  <a:lnTo>
                    <a:pt x="68" y="3"/>
                  </a:lnTo>
                  <a:lnTo>
                    <a:pt x="40" y="22"/>
                  </a:lnTo>
                  <a:lnTo>
                    <a:pt x="9" y="65"/>
                  </a:lnTo>
                  <a:lnTo>
                    <a:pt x="0" y="120"/>
                  </a:lnTo>
                  <a:lnTo>
                    <a:pt x="6" y="175"/>
                  </a:lnTo>
                  <a:lnTo>
                    <a:pt x="31" y="231"/>
                  </a:lnTo>
                  <a:lnTo>
                    <a:pt x="62" y="277"/>
                  </a:lnTo>
                  <a:lnTo>
                    <a:pt x="105" y="307"/>
                  </a:lnTo>
                  <a:lnTo>
                    <a:pt x="154" y="326"/>
                  </a:lnTo>
                  <a:lnTo>
                    <a:pt x="200" y="335"/>
                  </a:lnTo>
                  <a:lnTo>
                    <a:pt x="237" y="326"/>
                  </a:lnTo>
                  <a:lnTo>
                    <a:pt x="262" y="313"/>
                  </a:lnTo>
                  <a:lnTo>
                    <a:pt x="274" y="289"/>
                  </a:lnTo>
                  <a:lnTo>
                    <a:pt x="281" y="240"/>
                  </a:lnTo>
                  <a:lnTo>
                    <a:pt x="281" y="215"/>
                  </a:lnTo>
                  <a:lnTo>
                    <a:pt x="321" y="243"/>
                  </a:lnTo>
                  <a:lnTo>
                    <a:pt x="348" y="252"/>
                  </a:lnTo>
                  <a:lnTo>
                    <a:pt x="367" y="240"/>
                  </a:lnTo>
                  <a:lnTo>
                    <a:pt x="364" y="215"/>
                  </a:lnTo>
                  <a:lnTo>
                    <a:pt x="318" y="194"/>
                  </a:lnTo>
                  <a:lnTo>
                    <a:pt x="271" y="17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4895" y="1163"/>
              <a:ext cx="321" cy="651"/>
            </a:xfrm>
            <a:custGeom>
              <a:avLst/>
              <a:gdLst>
                <a:gd name="T0" fmla="*/ 93 w 321"/>
                <a:gd name="T1" fmla="*/ 249 h 651"/>
                <a:gd name="T2" fmla="*/ 62 w 321"/>
                <a:gd name="T3" fmla="*/ 198 h 651"/>
                <a:gd name="T4" fmla="*/ 34 w 321"/>
                <a:gd name="T5" fmla="*/ 140 h 651"/>
                <a:gd name="T6" fmla="*/ 25 w 321"/>
                <a:gd name="T7" fmla="*/ 97 h 651"/>
                <a:gd name="T8" fmla="*/ 25 w 321"/>
                <a:gd name="T9" fmla="*/ 58 h 651"/>
                <a:gd name="T10" fmla="*/ 43 w 321"/>
                <a:gd name="T11" fmla="*/ 24 h 651"/>
                <a:gd name="T12" fmla="*/ 71 w 321"/>
                <a:gd name="T13" fmla="*/ 6 h 651"/>
                <a:gd name="T14" fmla="*/ 108 w 321"/>
                <a:gd name="T15" fmla="*/ 0 h 651"/>
                <a:gd name="T16" fmla="*/ 164 w 321"/>
                <a:gd name="T17" fmla="*/ 21 h 651"/>
                <a:gd name="T18" fmla="*/ 204 w 321"/>
                <a:gd name="T19" fmla="*/ 52 h 651"/>
                <a:gd name="T20" fmla="*/ 241 w 321"/>
                <a:gd name="T21" fmla="*/ 106 h 651"/>
                <a:gd name="T22" fmla="*/ 278 w 321"/>
                <a:gd name="T23" fmla="*/ 186 h 651"/>
                <a:gd name="T24" fmla="*/ 302 w 321"/>
                <a:gd name="T25" fmla="*/ 268 h 651"/>
                <a:gd name="T26" fmla="*/ 312 w 321"/>
                <a:gd name="T27" fmla="*/ 322 h 651"/>
                <a:gd name="T28" fmla="*/ 321 w 321"/>
                <a:gd name="T29" fmla="*/ 395 h 651"/>
                <a:gd name="T30" fmla="*/ 315 w 321"/>
                <a:gd name="T31" fmla="*/ 481 h 651"/>
                <a:gd name="T32" fmla="*/ 287 w 321"/>
                <a:gd name="T33" fmla="*/ 554 h 651"/>
                <a:gd name="T34" fmla="*/ 241 w 321"/>
                <a:gd name="T35" fmla="*/ 608 h 651"/>
                <a:gd name="T36" fmla="*/ 194 w 321"/>
                <a:gd name="T37" fmla="*/ 633 h 651"/>
                <a:gd name="T38" fmla="*/ 136 w 321"/>
                <a:gd name="T39" fmla="*/ 651 h 651"/>
                <a:gd name="T40" fmla="*/ 83 w 321"/>
                <a:gd name="T41" fmla="*/ 651 h 651"/>
                <a:gd name="T42" fmla="*/ 43 w 321"/>
                <a:gd name="T43" fmla="*/ 636 h 651"/>
                <a:gd name="T44" fmla="*/ 15 w 321"/>
                <a:gd name="T45" fmla="*/ 599 h 651"/>
                <a:gd name="T46" fmla="*/ 0 w 321"/>
                <a:gd name="T47" fmla="*/ 560 h 651"/>
                <a:gd name="T48" fmla="*/ 0 w 321"/>
                <a:gd name="T49" fmla="*/ 505 h 651"/>
                <a:gd name="T50" fmla="*/ 25 w 321"/>
                <a:gd name="T51" fmla="*/ 462 h 651"/>
                <a:gd name="T52" fmla="*/ 46 w 321"/>
                <a:gd name="T53" fmla="*/ 432 h 651"/>
                <a:gd name="T54" fmla="*/ 90 w 321"/>
                <a:gd name="T55" fmla="*/ 399 h 651"/>
                <a:gd name="T56" fmla="*/ 108 w 321"/>
                <a:gd name="T57" fmla="*/ 359 h 651"/>
                <a:gd name="T58" fmla="*/ 111 w 321"/>
                <a:gd name="T59" fmla="*/ 326 h 651"/>
                <a:gd name="T60" fmla="*/ 108 w 321"/>
                <a:gd name="T61" fmla="*/ 298 h 651"/>
                <a:gd name="T62" fmla="*/ 93 w 321"/>
                <a:gd name="T63" fmla="*/ 249 h 6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1"/>
                <a:gd name="T97" fmla="*/ 0 h 651"/>
                <a:gd name="T98" fmla="*/ 321 w 321"/>
                <a:gd name="T99" fmla="*/ 651 h 6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1" h="651">
                  <a:moveTo>
                    <a:pt x="93" y="249"/>
                  </a:moveTo>
                  <a:lnTo>
                    <a:pt x="62" y="198"/>
                  </a:lnTo>
                  <a:lnTo>
                    <a:pt x="34" y="140"/>
                  </a:lnTo>
                  <a:lnTo>
                    <a:pt x="25" y="97"/>
                  </a:lnTo>
                  <a:lnTo>
                    <a:pt x="25" y="58"/>
                  </a:lnTo>
                  <a:lnTo>
                    <a:pt x="43" y="24"/>
                  </a:lnTo>
                  <a:lnTo>
                    <a:pt x="71" y="6"/>
                  </a:lnTo>
                  <a:lnTo>
                    <a:pt x="108" y="0"/>
                  </a:lnTo>
                  <a:lnTo>
                    <a:pt x="164" y="21"/>
                  </a:lnTo>
                  <a:lnTo>
                    <a:pt x="204" y="52"/>
                  </a:lnTo>
                  <a:lnTo>
                    <a:pt x="241" y="106"/>
                  </a:lnTo>
                  <a:lnTo>
                    <a:pt x="278" y="186"/>
                  </a:lnTo>
                  <a:lnTo>
                    <a:pt x="302" y="268"/>
                  </a:lnTo>
                  <a:lnTo>
                    <a:pt x="312" y="322"/>
                  </a:lnTo>
                  <a:lnTo>
                    <a:pt x="321" y="395"/>
                  </a:lnTo>
                  <a:lnTo>
                    <a:pt x="315" y="481"/>
                  </a:lnTo>
                  <a:lnTo>
                    <a:pt x="287" y="554"/>
                  </a:lnTo>
                  <a:lnTo>
                    <a:pt x="241" y="608"/>
                  </a:lnTo>
                  <a:lnTo>
                    <a:pt x="194" y="633"/>
                  </a:lnTo>
                  <a:lnTo>
                    <a:pt x="136" y="651"/>
                  </a:lnTo>
                  <a:lnTo>
                    <a:pt x="83" y="651"/>
                  </a:lnTo>
                  <a:lnTo>
                    <a:pt x="43" y="636"/>
                  </a:lnTo>
                  <a:lnTo>
                    <a:pt x="15" y="599"/>
                  </a:lnTo>
                  <a:lnTo>
                    <a:pt x="0" y="560"/>
                  </a:lnTo>
                  <a:lnTo>
                    <a:pt x="0" y="505"/>
                  </a:lnTo>
                  <a:lnTo>
                    <a:pt x="25" y="462"/>
                  </a:lnTo>
                  <a:lnTo>
                    <a:pt x="46" y="432"/>
                  </a:lnTo>
                  <a:lnTo>
                    <a:pt x="90" y="399"/>
                  </a:lnTo>
                  <a:lnTo>
                    <a:pt x="108" y="359"/>
                  </a:lnTo>
                  <a:lnTo>
                    <a:pt x="111" y="326"/>
                  </a:lnTo>
                  <a:lnTo>
                    <a:pt x="108" y="298"/>
                  </a:lnTo>
                  <a:lnTo>
                    <a:pt x="93" y="24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36" name="Freeform 20"/>
            <p:cNvSpPr>
              <a:spLocks/>
            </p:cNvSpPr>
            <p:nvPr/>
          </p:nvSpPr>
          <p:spPr bwMode="auto">
            <a:xfrm>
              <a:off x="4320" y="1060"/>
              <a:ext cx="691" cy="360"/>
            </a:xfrm>
            <a:custGeom>
              <a:avLst/>
              <a:gdLst>
                <a:gd name="T0" fmla="*/ 527 w 691"/>
                <a:gd name="T1" fmla="*/ 240 h 360"/>
                <a:gd name="T2" fmla="*/ 606 w 691"/>
                <a:gd name="T3" fmla="*/ 182 h 360"/>
                <a:gd name="T4" fmla="*/ 654 w 691"/>
                <a:gd name="T5" fmla="*/ 154 h 360"/>
                <a:gd name="T6" fmla="*/ 679 w 691"/>
                <a:gd name="T7" fmla="*/ 163 h 360"/>
                <a:gd name="T8" fmla="*/ 691 w 691"/>
                <a:gd name="T9" fmla="*/ 191 h 360"/>
                <a:gd name="T10" fmla="*/ 664 w 691"/>
                <a:gd name="T11" fmla="*/ 249 h 360"/>
                <a:gd name="T12" fmla="*/ 588 w 691"/>
                <a:gd name="T13" fmla="*/ 292 h 360"/>
                <a:gd name="T14" fmla="*/ 472 w 691"/>
                <a:gd name="T15" fmla="*/ 338 h 360"/>
                <a:gd name="T16" fmla="*/ 408 w 691"/>
                <a:gd name="T17" fmla="*/ 360 h 360"/>
                <a:gd name="T18" fmla="*/ 365 w 691"/>
                <a:gd name="T19" fmla="*/ 360 h 360"/>
                <a:gd name="T20" fmla="*/ 329 w 691"/>
                <a:gd name="T21" fmla="*/ 351 h 360"/>
                <a:gd name="T22" fmla="*/ 301 w 691"/>
                <a:gd name="T23" fmla="*/ 329 h 360"/>
                <a:gd name="T24" fmla="*/ 256 w 691"/>
                <a:gd name="T25" fmla="*/ 286 h 360"/>
                <a:gd name="T26" fmla="*/ 198 w 691"/>
                <a:gd name="T27" fmla="*/ 218 h 360"/>
                <a:gd name="T28" fmla="*/ 146 w 691"/>
                <a:gd name="T29" fmla="*/ 182 h 360"/>
                <a:gd name="T30" fmla="*/ 116 w 691"/>
                <a:gd name="T31" fmla="*/ 166 h 360"/>
                <a:gd name="T32" fmla="*/ 79 w 691"/>
                <a:gd name="T33" fmla="*/ 175 h 360"/>
                <a:gd name="T34" fmla="*/ 27 w 691"/>
                <a:gd name="T35" fmla="*/ 191 h 360"/>
                <a:gd name="T36" fmla="*/ 0 w 691"/>
                <a:gd name="T37" fmla="*/ 182 h 360"/>
                <a:gd name="T38" fmla="*/ 15 w 691"/>
                <a:gd name="T39" fmla="*/ 154 h 360"/>
                <a:gd name="T40" fmla="*/ 46 w 691"/>
                <a:gd name="T41" fmla="*/ 138 h 360"/>
                <a:gd name="T42" fmla="*/ 82 w 691"/>
                <a:gd name="T43" fmla="*/ 129 h 360"/>
                <a:gd name="T44" fmla="*/ 79 w 691"/>
                <a:gd name="T45" fmla="*/ 111 h 360"/>
                <a:gd name="T46" fmla="*/ 52 w 691"/>
                <a:gd name="T47" fmla="*/ 92 h 360"/>
                <a:gd name="T48" fmla="*/ 0 w 691"/>
                <a:gd name="T49" fmla="*/ 74 h 360"/>
                <a:gd name="T50" fmla="*/ 0 w 691"/>
                <a:gd name="T51" fmla="*/ 37 h 360"/>
                <a:gd name="T52" fmla="*/ 37 w 691"/>
                <a:gd name="T53" fmla="*/ 3 h 360"/>
                <a:gd name="T54" fmla="*/ 64 w 691"/>
                <a:gd name="T55" fmla="*/ 22 h 360"/>
                <a:gd name="T56" fmla="*/ 88 w 691"/>
                <a:gd name="T57" fmla="*/ 58 h 360"/>
                <a:gd name="T58" fmla="*/ 107 w 691"/>
                <a:gd name="T59" fmla="*/ 102 h 360"/>
                <a:gd name="T60" fmla="*/ 128 w 691"/>
                <a:gd name="T61" fmla="*/ 105 h 360"/>
                <a:gd name="T62" fmla="*/ 152 w 691"/>
                <a:gd name="T63" fmla="*/ 92 h 360"/>
                <a:gd name="T64" fmla="*/ 155 w 691"/>
                <a:gd name="T65" fmla="*/ 37 h 360"/>
                <a:gd name="T66" fmla="*/ 155 w 691"/>
                <a:gd name="T67" fmla="*/ 9 h 360"/>
                <a:gd name="T68" fmla="*/ 189 w 691"/>
                <a:gd name="T69" fmla="*/ 0 h 360"/>
                <a:gd name="T70" fmla="*/ 207 w 691"/>
                <a:gd name="T71" fmla="*/ 22 h 360"/>
                <a:gd name="T72" fmla="*/ 201 w 691"/>
                <a:gd name="T73" fmla="*/ 58 h 360"/>
                <a:gd name="T74" fmla="*/ 180 w 691"/>
                <a:gd name="T75" fmla="*/ 111 h 360"/>
                <a:gd name="T76" fmla="*/ 174 w 691"/>
                <a:gd name="T77" fmla="*/ 154 h 360"/>
                <a:gd name="T78" fmla="*/ 228 w 691"/>
                <a:gd name="T79" fmla="*/ 209 h 360"/>
                <a:gd name="T80" fmla="*/ 310 w 691"/>
                <a:gd name="T81" fmla="*/ 265 h 360"/>
                <a:gd name="T82" fmla="*/ 374 w 691"/>
                <a:gd name="T83" fmla="*/ 292 h 360"/>
                <a:gd name="T84" fmla="*/ 402 w 691"/>
                <a:gd name="T85" fmla="*/ 295 h 360"/>
                <a:gd name="T86" fmla="*/ 457 w 691"/>
                <a:gd name="T87" fmla="*/ 277 h 360"/>
                <a:gd name="T88" fmla="*/ 527 w 691"/>
                <a:gd name="T89" fmla="*/ 240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91"/>
                <a:gd name="T136" fmla="*/ 0 h 360"/>
                <a:gd name="T137" fmla="*/ 691 w 691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91" h="360">
                  <a:moveTo>
                    <a:pt x="527" y="240"/>
                  </a:moveTo>
                  <a:lnTo>
                    <a:pt x="606" y="182"/>
                  </a:lnTo>
                  <a:lnTo>
                    <a:pt x="654" y="154"/>
                  </a:lnTo>
                  <a:lnTo>
                    <a:pt x="679" y="163"/>
                  </a:lnTo>
                  <a:lnTo>
                    <a:pt x="691" y="191"/>
                  </a:lnTo>
                  <a:lnTo>
                    <a:pt x="664" y="249"/>
                  </a:lnTo>
                  <a:lnTo>
                    <a:pt x="588" y="292"/>
                  </a:lnTo>
                  <a:lnTo>
                    <a:pt x="472" y="338"/>
                  </a:lnTo>
                  <a:lnTo>
                    <a:pt x="408" y="360"/>
                  </a:lnTo>
                  <a:lnTo>
                    <a:pt x="365" y="360"/>
                  </a:lnTo>
                  <a:lnTo>
                    <a:pt x="329" y="351"/>
                  </a:lnTo>
                  <a:lnTo>
                    <a:pt x="301" y="329"/>
                  </a:lnTo>
                  <a:lnTo>
                    <a:pt x="256" y="286"/>
                  </a:lnTo>
                  <a:lnTo>
                    <a:pt x="198" y="218"/>
                  </a:lnTo>
                  <a:lnTo>
                    <a:pt x="146" y="182"/>
                  </a:lnTo>
                  <a:lnTo>
                    <a:pt x="116" y="166"/>
                  </a:lnTo>
                  <a:lnTo>
                    <a:pt x="79" y="175"/>
                  </a:lnTo>
                  <a:lnTo>
                    <a:pt x="27" y="191"/>
                  </a:lnTo>
                  <a:lnTo>
                    <a:pt x="0" y="182"/>
                  </a:lnTo>
                  <a:lnTo>
                    <a:pt x="15" y="154"/>
                  </a:lnTo>
                  <a:lnTo>
                    <a:pt x="46" y="138"/>
                  </a:lnTo>
                  <a:lnTo>
                    <a:pt x="82" y="129"/>
                  </a:lnTo>
                  <a:lnTo>
                    <a:pt x="79" y="111"/>
                  </a:lnTo>
                  <a:lnTo>
                    <a:pt x="52" y="92"/>
                  </a:lnTo>
                  <a:lnTo>
                    <a:pt x="0" y="74"/>
                  </a:lnTo>
                  <a:lnTo>
                    <a:pt x="0" y="37"/>
                  </a:lnTo>
                  <a:lnTo>
                    <a:pt x="37" y="3"/>
                  </a:lnTo>
                  <a:lnTo>
                    <a:pt x="64" y="22"/>
                  </a:lnTo>
                  <a:lnTo>
                    <a:pt x="88" y="58"/>
                  </a:lnTo>
                  <a:lnTo>
                    <a:pt x="107" y="102"/>
                  </a:lnTo>
                  <a:lnTo>
                    <a:pt x="128" y="105"/>
                  </a:lnTo>
                  <a:lnTo>
                    <a:pt x="152" y="92"/>
                  </a:lnTo>
                  <a:lnTo>
                    <a:pt x="155" y="37"/>
                  </a:lnTo>
                  <a:lnTo>
                    <a:pt x="155" y="9"/>
                  </a:lnTo>
                  <a:lnTo>
                    <a:pt x="189" y="0"/>
                  </a:lnTo>
                  <a:lnTo>
                    <a:pt x="207" y="22"/>
                  </a:lnTo>
                  <a:lnTo>
                    <a:pt x="201" y="58"/>
                  </a:lnTo>
                  <a:lnTo>
                    <a:pt x="180" y="111"/>
                  </a:lnTo>
                  <a:lnTo>
                    <a:pt x="174" y="154"/>
                  </a:lnTo>
                  <a:lnTo>
                    <a:pt x="228" y="209"/>
                  </a:lnTo>
                  <a:lnTo>
                    <a:pt x="310" y="265"/>
                  </a:lnTo>
                  <a:lnTo>
                    <a:pt x="374" y="292"/>
                  </a:lnTo>
                  <a:lnTo>
                    <a:pt x="402" y="295"/>
                  </a:lnTo>
                  <a:lnTo>
                    <a:pt x="457" y="277"/>
                  </a:lnTo>
                  <a:lnTo>
                    <a:pt x="527" y="2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4907" y="1725"/>
              <a:ext cx="282" cy="706"/>
            </a:xfrm>
            <a:custGeom>
              <a:avLst/>
              <a:gdLst>
                <a:gd name="T0" fmla="*/ 133 w 282"/>
                <a:gd name="T1" fmla="*/ 0 h 706"/>
                <a:gd name="T2" fmla="*/ 177 w 282"/>
                <a:gd name="T3" fmla="*/ 27 h 706"/>
                <a:gd name="T4" fmla="*/ 208 w 282"/>
                <a:gd name="T5" fmla="*/ 122 h 706"/>
                <a:gd name="T6" fmla="*/ 260 w 282"/>
                <a:gd name="T7" fmla="*/ 246 h 706"/>
                <a:gd name="T8" fmla="*/ 279 w 282"/>
                <a:gd name="T9" fmla="*/ 301 h 706"/>
                <a:gd name="T10" fmla="*/ 282 w 282"/>
                <a:gd name="T11" fmla="*/ 341 h 706"/>
                <a:gd name="T12" fmla="*/ 251 w 282"/>
                <a:gd name="T13" fmla="*/ 383 h 706"/>
                <a:gd name="T14" fmla="*/ 195 w 282"/>
                <a:gd name="T15" fmla="*/ 429 h 706"/>
                <a:gd name="T16" fmla="*/ 139 w 282"/>
                <a:gd name="T17" fmla="*/ 493 h 706"/>
                <a:gd name="T18" fmla="*/ 105 w 282"/>
                <a:gd name="T19" fmla="*/ 557 h 706"/>
                <a:gd name="T20" fmla="*/ 115 w 282"/>
                <a:gd name="T21" fmla="*/ 593 h 706"/>
                <a:gd name="T22" fmla="*/ 130 w 282"/>
                <a:gd name="T23" fmla="*/ 615 h 706"/>
                <a:gd name="T24" fmla="*/ 208 w 282"/>
                <a:gd name="T25" fmla="*/ 624 h 706"/>
                <a:gd name="T26" fmla="*/ 273 w 282"/>
                <a:gd name="T27" fmla="*/ 642 h 706"/>
                <a:gd name="T28" fmla="*/ 282 w 282"/>
                <a:gd name="T29" fmla="*/ 657 h 706"/>
                <a:gd name="T30" fmla="*/ 270 w 282"/>
                <a:gd name="T31" fmla="*/ 669 h 706"/>
                <a:gd name="T32" fmla="*/ 195 w 282"/>
                <a:gd name="T33" fmla="*/ 703 h 706"/>
                <a:gd name="T34" fmla="*/ 170 w 282"/>
                <a:gd name="T35" fmla="*/ 706 h 706"/>
                <a:gd name="T36" fmla="*/ 139 w 282"/>
                <a:gd name="T37" fmla="*/ 679 h 706"/>
                <a:gd name="T38" fmla="*/ 102 w 282"/>
                <a:gd name="T39" fmla="*/ 660 h 706"/>
                <a:gd name="T40" fmla="*/ 68 w 282"/>
                <a:gd name="T41" fmla="*/ 648 h 706"/>
                <a:gd name="T42" fmla="*/ 37 w 282"/>
                <a:gd name="T43" fmla="*/ 651 h 706"/>
                <a:gd name="T44" fmla="*/ 9 w 282"/>
                <a:gd name="T45" fmla="*/ 642 h 706"/>
                <a:gd name="T46" fmla="*/ 0 w 282"/>
                <a:gd name="T47" fmla="*/ 630 h 706"/>
                <a:gd name="T48" fmla="*/ 0 w 282"/>
                <a:gd name="T49" fmla="*/ 587 h 706"/>
                <a:gd name="T50" fmla="*/ 31 w 282"/>
                <a:gd name="T51" fmla="*/ 566 h 706"/>
                <a:gd name="T52" fmla="*/ 50 w 282"/>
                <a:gd name="T53" fmla="*/ 539 h 706"/>
                <a:gd name="T54" fmla="*/ 102 w 282"/>
                <a:gd name="T55" fmla="*/ 478 h 706"/>
                <a:gd name="T56" fmla="*/ 167 w 282"/>
                <a:gd name="T57" fmla="*/ 396 h 706"/>
                <a:gd name="T58" fmla="*/ 198 w 282"/>
                <a:gd name="T59" fmla="*/ 338 h 706"/>
                <a:gd name="T60" fmla="*/ 217 w 282"/>
                <a:gd name="T61" fmla="*/ 310 h 706"/>
                <a:gd name="T62" fmla="*/ 208 w 282"/>
                <a:gd name="T63" fmla="*/ 283 h 706"/>
                <a:gd name="T64" fmla="*/ 167 w 282"/>
                <a:gd name="T65" fmla="*/ 219 h 706"/>
                <a:gd name="T66" fmla="*/ 130 w 282"/>
                <a:gd name="T67" fmla="*/ 158 h 706"/>
                <a:gd name="T68" fmla="*/ 93 w 282"/>
                <a:gd name="T69" fmla="*/ 91 h 706"/>
                <a:gd name="T70" fmla="*/ 87 w 282"/>
                <a:gd name="T71" fmla="*/ 46 h 706"/>
                <a:gd name="T72" fmla="*/ 87 w 282"/>
                <a:gd name="T73" fmla="*/ 3 h 706"/>
                <a:gd name="T74" fmla="*/ 133 w 282"/>
                <a:gd name="T75" fmla="*/ 0 h 7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2"/>
                <a:gd name="T115" fmla="*/ 0 h 706"/>
                <a:gd name="T116" fmla="*/ 282 w 282"/>
                <a:gd name="T117" fmla="*/ 706 h 7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2" h="706">
                  <a:moveTo>
                    <a:pt x="133" y="0"/>
                  </a:moveTo>
                  <a:lnTo>
                    <a:pt x="177" y="27"/>
                  </a:lnTo>
                  <a:lnTo>
                    <a:pt x="208" y="122"/>
                  </a:lnTo>
                  <a:lnTo>
                    <a:pt x="260" y="246"/>
                  </a:lnTo>
                  <a:lnTo>
                    <a:pt x="279" y="301"/>
                  </a:lnTo>
                  <a:lnTo>
                    <a:pt x="282" y="341"/>
                  </a:lnTo>
                  <a:lnTo>
                    <a:pt x="251" y="383"/>
                  </a:lnTo>
                  <a:lnTo>
                    <a:pt x="195" y="429"/>
                  </a:lnTo>
                  <a:lnTo>
                    <a:pt x="139" y="493"/>
                  </a:lnTo>
                  <a:lnTo>
                    <a:pt x="105" y="557"/>
                  </a:lnTo>
                  <a:lnTo>
                    <a:pt x="115" y="593"/>
                  </a:lnTo>
                  <a:lnTo>
                    <a:pt x="130" y="615"/>
                  </a:lnTo>
                  <a:lnTo>
                    <a:pt x="208" y="624"/>
                  </a:lnTo>
                  <a:lnTo>
                    <a:pt x="273" y="642"/>
                  </a:lnTo>
                  <a:lnTo>
                    <a:pt x="282" y="657"/>
                  </a:lnTo>
                  <a:lnTo>
                    <a:pt x="270" y="669"/>
                  </a:lnTo>
                  <a:lnTo>
                    <a:pt x="195" y="703"/>
                  </a:lnTo>
                  <a:lnTo>
                    <a:pt x="170" y="706"/>
                  </a:lnTo>
                  <a:lnTo>
                    <a:pt x="139" y="679"/>
                  </a:lnTo>
                  <a:lnTo>
                    <a:pt x="102" y="660"/>
                  </a:lnTo>
                  <a:lnTo>
                    <a:pt x="68" y="648"/>
                  </a:lnTo>
                  <a:lnTo>
                    <a:pt x="37" y="651"/>
                  </a:lnTo>
                  <a:lnTo>
                    <a:pt x="9" y="642"/>
                  </a:lnTo>
                  <a:lnTo>
                    <a:pt x="0" y="630"/>
                  </a:lnTo>
                  <a:lnTo>
                    <a:pt x="0" y="587"/>
                  </a:lnTo>
                  <a:lnTo>
                    <a:pt x="31" y="566"/>
                  </a:lnTo>
                  <a:lnTo>
                    <a:pt x="50" y="539"/>
                  </a:lnTo>
                  <a:lnTo>
                    <a:pt x="102" y="478"/>
                  </a:lnTo>
                  <a:lnTo>
                    <a:pt x="167" y="396"/>
                  </a:lnTo>
                  <a:lnTo>
                    <a:pt x="198" y="338"/>
                  </a:lnTo>
                  <a:lnTo>
                    <a:pt x="217" y="310"/>
                  </a:lnTo>
                  <a:lnTo>
                    <a:pt x="208" y="283"/>
                  </a:lnTo>
                  <a:lnTo>
                    <a:pt x="167" y="219"/>
                  </a:lnTo>
                  <a:lnTo>
                    <a:pt x="130" y="158"/>
                  </a:lnTo>
                  <a:lnTo>
                    <a:pt x="93" y="91"/>
                  </a:lnTo>
                  <a:lnTo>
                    <a:pt x="87" y="46"/>
                  </a:lnTo>
                  <a:lnTo>
                    <a:pt x="87" y="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4582" y="1710"/>
              <a:ext cx="393" cy="640"/>
            </a:xfrm>
            <a:custGeom>
              <a:avLst/>
              <a:gdLst>
                <a:gd name="T0" fmla="*/ 264 w 393"/>
                <a:gd name="T1" fmla="*/ 79 h 640"/>
                <a:gd name="T2" fmla="*/ 319 w 393"/>
                <a:gd name="T3" fmla="*/ 9 h 640"/>
                <a:gd name="T4" fmla="*/ 372 w 393"/>
                <a:gd name="T5" fmla="*/ 0 h 640"/>
                <a:gd name="T6" fmla="*/ 393 w 393"/>
                <a:gd name="T7" fmla="*/ 9 h 640"/>
                <a:gd name="T8" fmla="*/ 393 w 393"/>
                <a:gd name="T9" fmla="*/ 52 h 640"/>
                <a:gd name="T10" fmla="*/ 372 w 393"/>
                <a:gd name="T11" fmla="*/ 91 h 640"/>
                <a:gd name="T12" fmla="*/ 316 w 393"/>
                <a:gd name="T13" fmla="*/ 155 h 640"/>
                <a:gd name="T14" fmla="*/ 252 w 393"/>
                <a:gd name="T15" fmla="*/ 226 h 640"/>
                <a:gd name="T16" fmla="*/ 227 w 393"/>
                <a:gd name="T17" fmla="*/ 274 h 640"/>
                <a:gd name="T18" fmla="*/ 227 w 393"/>
                <a:gd name="T19" fmla="*/ 317 h 640"/>
                <a:gd name="T20" fmla="*/ 233 w 393"/>
                <a:gd name="T21" fmla="*/ 393 h 640"/>
                <a:gd name="T22" fmla="*/ 236 w 393"/>
                <a:gd name="T23" fmla="*/ 475 h 640"/>
                <a:gd name="T24" fmla="*/ 255 w 393"/>
                <a:gd name="T25" fmla="*/ 555 h 640"/>
                <a:gd name="T26" fmla="*/ 270 w 393"/>
                <a:gd name="T27" fmla="*/ 591 h 640"/>
                <a:gd name="T28" fmla="*/ 255 w 393"/>
                <a:gd name="T29" fmla="*/ 622 h 640"/>
                <a:gd name="T30" fmla="*/ 215 w 393"/>
                <a:gd name="T31" fmla="*/ 622 h 640"/>
                <a:gd name="T32" fmla="*/ 163 w 393"/>
                <a:gd name="T33" fmla="*/ 610 h 640"/>
                <a:gd name="T34" fmla="*/ 101 w 393"/>
                <a:gd name="T35" fmla="*/ 610 h 640"/>
                <a:gd name="T36" fmla="*/ 34 w 393"/>
                <a:gd name="T37" fmla="*/ 640 h 640"/>
                <a:gd name="T38" fmla="*/ 9 w 393"/>
                <a:gd name="T39" fmla="*/ 637 h 640"/>
                <a:gd name="T40" fmla="*/ 0 w 393"/>
                <a:gd name="T41" fmla="*/ 613 h 640"/>
                <a:gd name="T42" fmla="*/ 43 w 393"/>
                <a:gd name="T43" fmla="*/ 558 h 640"/>
                <a:gd name="T44" fmla="*/ 101 w 393"/>
                <a:gd name="T45" fmla="*/ 555 h 640"/>
                <a:gd name="T46" fmla="*/ 172 w 393"/>
                <a:gd name="T47" fmla="*/ 555 h 640"/>
                <a:gd name="T48" fmla="*/ 200 w 393"/>
                <a:gd name="T49" fmla="*/ 555 h 640"/>
                <a:gd name="T50" fmla="*/ 209 w 393"/>
                <a:gd name="T51" fmla="*/ 509 h 640"/>
                <a:gd name="T52" fmla="*/ 197 w 393"/>
                <a:gd name="T53" fmla="*/ 436 h 640"/>
                <a:gd name="T54" fmla="*/ 178 w 393"/>
                <a:gd name="T55" fmla="*/ 372 h 640"/>
                <a:gd name="T56" fmla="*/ 166 w 393"/>
                <a:gd name="T57" fmla="*/ 308 h 640"/>
                <a:gd name="T58" fmla="*/ 172 w 393"/>
                <a:gd name="T59" fmla="*/ 238 h 640"/>
                <a:gd name="T60" fmla="*/ 187 w 393"/>
                <a:gd name="T61" fmla="*/ 183 h 640"/>
                <a:gd name="T62" fmla="*/ 218 w 393"/>
                <a:gd name="T63" fmla="*/ 134 h 640"/>
                <a:gd name="T64" fmla="*/ 264 w 393"/>
                <a:gd name="T65" fmla="*/ 79 h 6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640"/>
                <a:gd name="T101" fmla="*/ 393 w 393"/>
                <a:gd name="T102" fmla="*/ 640 h 6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640">
                  <a:moveTo>
                    <a:pt x="264" y="79"/>
                  </a:moveTo>
                  <a:lnTo>
                    <a:pt x="319" y="9"/>
                  </a:lnTo>
                  <a:lnTo>
                    <a:pt x="372" y="0"/>
                  </a:lnTo>
                  <a:lnTo>
                    <a:pt x="393" y="9"/>
                  </a:lnTo>
                  <a:lnTo>
                    <a:pt x="393" y="52"/>
                  </a:lnTo>
                  <a:lnTo>
                    <a:pt x="372" y="91"/>
                  </a:lnTo>
                  <a:lnTo>
                    <a:pt x="316" y="155"/>
                  </a:lnTo>
                  <a:lnTo>
                    <a:pt x="252" y="226"/>
                  </a:lnTo>
                  <a:lnTo>
                    <a:pt x="227" y="274"/>
                  </a:lnTo>
                  <a:lnTo>
                    <a:pt x="227" y="317"/>
                  </a:lnTo>
                  <a:lnTo>
                    <a:pt x="233" y="393"/>
                  </a:lnTo>
                  <a:lnTo>
                    <a:pt x="236" y="475"/>
                  </a:lnTo>
                  <a:lnTo>
                    <a:pt x="255" y="555"/>
                  </a:lnTo>
                  <a:lnTo>
                    <a:pt x="270" y="591"/>
                  </a:lnTo>
                  <a:lnTo>
                    <a:pt x="255" y="622"/>
                  </a:lnTo>
                  <a:lnTo>
                    <a:pt x="215" y="622"/>
                  </a:lnTo>
                  <a:lnTo>
                    <a:pt x="163" y="610"/>
                  </a:lnTo>
                  <a:lnTo>
                    <a:pt x="101" y="610"/>
                  </a:lnTo>
                  <a:lnTo>
                    <a:pt x="34" y="640"/>
                  </a:lnTo>
                  <a:lnTo>
                    <a:pt x="9" y="637"/>
                  </a:lnTo>
                  <a:lnTo>
                    <a:pt x="0" y="613"/>
                  </a:lnTo>
                  <a:lnTo>
                    <a:pt x="43" y="558"/>
                  </a:lnTo>
                  <a:lnTo>
                    <a:pt x="101" y="555"/>
                  </a:lnTo>
                  <a:lnTo>
                    <a:pt x="172" y="555"/>
                  </a:lnTo>
                  <a:lnTo>
                    <a:pt x="200" y="555"/>
                  </a:lnTo>
                  <a:lnTo>
                    <a:pt x="209" y="509"/>
                  </a:lnTo>
                  <a:lnTo>
                    <a:pt x="197" y="436"/>
                  </a:lnTo>
                  <a:lnTo>
                    <a:pt x="178" y="372"/>
                  </a:lnTo>
                  <a:lnTo>
                    <a:pt x="166" y="308"/>
                  </a:lnTo>
                  <a:lnTo>
                    <a:pt x="172" y="238"/>
                  </a:lnTo>
                  <a:lnTo>
                    <a:pt x="187" y="183"/>
                  </a:lnTo>
                  <a:lnTo>
                    <a:pt x="218" y="134"/>
                  </a:lnTo>
                  <a:lnTo>
                    <a:pt x="264" y="7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  <p:grpSp>
        <p:nvGrpSpPr>
          <p:cNvPr id="139" name="Group 23"/>
          <p:cNvGrpSpPr>
            <a:grpSpLocks/>
          </p:cNvGrpSpPr>
          <p:nvPr/>
        </p:nvGrpSpPr>
        <p:grpSpPr bwMode="auto">
          <a:xfrm>
            <a:off x="7772400" y="2049463"/>
            <a:ext cx="1600200" cy="933450"/>
            <a:chOff x="3936" y="1248"/>
            <a:chExt cx="1008" cy="568"/>
          </a:xfrm>
        </p:grpSpPr>
        <p:grpSp>
          <p:nvGrpSpPr>
            <p:cNvPr id="140" name="Group 24"/>
            <p:cNvGrpSpPr>
              <a:grpSpLocks/>
            </p:cNvGrpSpPr>
            <p:nvPr/>
          </p:nvGrpSpPr>
          <p:grpSpPr bwMode="auto">
            <a:xfrm>
              <a:off x="4343" y="1248"/>
              <a:ext cx="342" cy="411"/>
              <a:chOff x="4823" y="242"/>
              <a:chExt cx="342" cy="411"/>
            </a:xfrm>
          </p:grpSpPr>
          <p:sp>
            <p:nvSpPr>
              <p:cNvPr id="151" name="Freeform 25"/>
              <p:cNvSpPr>
                <a:spLocks/>
              </p:cNvSpPr>
              <p:nvPr/>
            </p:nvSpPr>
            <p:spPr bwMode="auto">
              <a:xfrm>
                <a:off x="4844" y="269"/>
                <a:ext cx="297" cy="348"/>
              </a:xfrm>
              <a:custGeom>
                <a:avLst/>
                <a:gdLst>
                  <a:gd name="T0" fmla="*/ 173 w 297"/>
                  <a:gd name="T1" fmla="*/ 348 h 348"/>
                  <a:gd name="T2" fmla="*/ 74 w 297"/>
                  <a:gd name="T3" fmla="*/ 296 h 348"/>
                  <a:gd name="T4" fmla="*/ 19 w 297"/>
                  <a:gd name="T5" fmla="*/ 203 h 348"/>
                  <a:gd name="T6" fmla="*/ 0 w 297"/>
                  <a:gd name="T7" fmla="*/ 89 h 348"/>
                  <a:gd name="T8" fmla="*/ 15 w 297"/>
                  <a:gd name="T9" fmla="*/ 28 h 348"/>
                  <a:gd name="T10" fmla="*/ 71 w 297"/>
                  <a:gd name="T11" fmla="*/ 6 h 348"/>
                  <a:gd name="T12" fmla="*/ 118 w 297"/>
                  <a:gd name="T13" fmla="*/ 28 h 348"/>
                  <a:gd name="T14" fmla="*/ 164 w 297"/>
                  <a:gd name="T15" fmla="*/ 102 h 348"/>
                  <a:gd name="T16" fmla="*/ 201 w 297"/>
                  <a:gd name="T17" fmla="*/ 25 h 348"/>
                  <a:gd name="T18" fmla="*/ 238 w 297"/>
                  <a:gd name="T19" fmla="*/ 0 h 348"/>
                  <a:gd name="T20" fmla="*/ 288 w 297"/>
                  <a:gd name="T21" fmla="*/ 15 h 348"/>
                  <a:gd name="T22" fmla="*/ 297 w 297"/>
                  <a:gd name="T23" fmla="*/ 83 h 348"/>
                  <a:gd name="T24" fmla="*/ 278 w 297"/>
                  <a:gd name="T25" fmla="*/ 185 h 348"/>
                  <a:gd name="T26" fmla="*/ 173 w 297"/>
                  <a:gd name="T27" fmla="*/ 348 h 3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7"/>
                  <a:gd name="T43" fmla="*/ 0 h 348"/>
                  <a:gd name="T44" fmla="*/ 297 w 297"/>
                  <a:gd name="T45" fmla="*/ 348 h 3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7" h="348">
                    <a:moveTo>
                      <a:pt x="173" y="348"/>
                    </a:moveTo>
                    <a:lnTo>
                      <a:pt x="74" y="296"/>
                    </a:lnTo>
                    <a:lnTo>
                      <a:pt x="19" y="203"/>
                    </a:lnTo>
                    <a:lnTo>
                      <a:pt x="0" y="89"/>
                    </a:lnTo>
                    <a:lnTo>
                      <a:pt x="15" y="28"/>
                    </a:lnTo>
                    <a:lnTo>
                      <a:pt x="71" y="6"/>
                    </a:lnTo>
                    <a:lnTo>
                      <a:pt x="118" y="28"/>
                    </a:lnTo>
                    <a:lnTo>
                      <a:pt x="164" y="102"/>
                    </a:lnTo>
                    <a:lnTo>
                      <a:pt x="201" y="25"/>
                    </a:lnTo>
                    <a:lnTo>
                      <a:pt x="238" y="0"/>
                    </a:lnTo>
                    <a:lnTo>
                      <a:pt x="288" y="15"/>
                    </a:lnTo>
                    <a:lnTo>
                      <a:pt x="297" y="83"/>
                    </a:lnTo>
                    <a:lnTo>
                      <a:pt x="278" y="185"/>
                    </a:lnTo>
                    <a:lnTo>
                      <a:pt x="173" y="348"/>
                    </a:lnTo>
                    <a:close/>
                  </a:path>
                </a:pathLst>
              </a:cu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2" name="Freeform 26"/>
              <p:cNvSpPr>
                <a:spLocks/>
              </p:cNvSpPr>
              <p:nvPr/>
            </p:nvSpPr>
            <p:spPr bwMode="auto">
              <a:xfrm>
                <a:off x="4994" y="248"/>
                <a:ext cx="171" cy="405"/>
              </a:xfrm>
              <a:custGeom>
                <a:avLst/>
                <a:gdLst>
                  <a:gd name="T0" fmla="*/ 10 w 171"/>
                  <a:gd name="T1" fmla="*/ 147 h 405"/>
                  <a:gd name="T2" fmla="*/ 41 w 171"/>
                  <a:gd name="T3" fmla="*/ 104 h 405"/>
                  <a:gd name="T4" fmla="*/ 60 w 171"/>
                  <a:gd name="T5" fmla="*/ 77 h 405"/>
                  <a:gd name="T6" fmla="*/ 76 w 171"/>
                  <a:gd name="T7" fmla="*/ 46 h 405"/>
                  <a:gd name="T8" fmla="*/ 89 w 171"/>
                  <a:gd name="T9" fmla="*/ 40 h 405"/>
                  <a:gd name="T10" fmla="*/ 117 w 171"/>
                  <a:gd name="T11" fmla="*/ 58 h 405"/>
                  <a:gd name="T12" fmla="*/ 127 w 171"/>
                  <a:gd name="T13" fmla="*/ 83 h 405"/>
                  <a:gd name="T14" fmla="*/ 127 w 171"/>
                  <a:gd name="T15" fmla="*/ 150 h 405"/>
                  <a:gd name="T16" fmla="*/ 98 w 171"/>
                  <a:gd name="T17" fmla="*/ 212 h 405"/>
                  <a:gd name="T18" fmla="*/ 51 w 171"/>
                  <a:gd name="T19" fmla="*/ 276 h 405"/>
                  <a:gd name="T20" fmla="*/ 0 w 171"/>
                  <a:gd name="T21" fmla="*/ 353 h 405"/>
                  <a:gd name="T22" fmla="*/ 3 w 171"/>
                  <a:gd name="T23" fmla="*/ 380 h 405"/>
                  <a:gd name="T24" fmla="*/ 13 w 171"/>
                  <a:gd name="T25" fmla="*/ 405 h 405"/>
                  <a:gd name="T26" fmla="*/ 29 w 171"/>
                  <a:gd name="T27" fmla="*/ 405 h 405"/>
                  <a:gd name="T28" fmla="*/ 67 w 171"/>
                  <a:gd name="T29" fmla="*/ 353 h 405"/>
                  <a:gd name="T30" fmla="*/ 105 w 171"/>
                  <a:gd name="T31" fmla="*/ 267 h 405"/>
                  <a:gd name="T32" fmla="*/ 143 w 171"/>
                  <a:gd name="T33" fmla="*/ 196 h 405"/>
                  <a:gd name="T34" fmla="*/ 162 w 171"/>
                  <a:gd name="T35" fmla="*/ 141 h 405"/>
                  <a:gd name="T36" fmla="*/ 171 w 171"/>
                  <a:gd name="T37" fmla="*/ 95 h 405"/>
                  <a:gd name="T38" fmla="*/ 171 w 171"/>
                  <a:gd name="T39" fmla="*/ 49 h 405"/>
                  <a:gd name="T40" fmla="*/ 146 w 171"/>
                  <a:gd name="T41" fmla="*/ 28 h 405"/>
                  <a:gd name="T42" fmla="*/ 98 w 171"/>
                  <a:gd name="T43" fmla="*/ 0 h 405"/>
                  <a:gd name="T44" fmla="*/ 60 w 171"/>
                  <a:gd name="T45" fmla="*/ 0 h 405"/>
                  <a:gd name="T46" fmla="*/ 29 w 171"/>
                  <a:gd name="T47" fmla="*/ 28 h 405"/>
                  <a:gd name="T48" fmla="*/ 13 w 171"/>
                  <a:gd name="T49" fmla="*/ 101 h 405"/>
                  <a:gd name="T50" fmla="*/ 10 w 171"/>
                  <a:gd name="T51" fmla="*/ 147 h 4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1"/>
                  <a:gd name="T79" fmla="*/ 0 h 405"/>
                  <a:gd name="T80" fmla="*/ 171 w 171"/>
                  <a:gd name="T81" fmla="*/ 405 h 4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1" h="405">
                    <a:moveTo>
                      <a:pt x="10" y="147"/>
                    </a:moveTo>
                    <a:lnTo>
                      <a:pt x="41" y="104"/>
                    </a:lnTo>
                    <a:lnTo>
                      <a:pt x="60" y="77"/>
                    </a:lnTo>
                    <a:lnTo>
                      <a:pt x="76" y="46"/>
                    </a:lnTo>
                    <a:lnTo>
                      <a:pt x="89" y="40"/>
                    </a:lnTo>
                    <a:lnTo>
                      <a:pt x="117" y="58"/>
                    </a:lnTo>
                    <a:lnTo>
                      <a:pt x="127" y="83"/>
                    </a:lnTo>
                    <a:lnTo>
                      <a:pt x="127" y="150"/>
                    </a:lnTo>
                    <a:lnTo>
                      <a:pt x="98" y="212"/>
                    </a:lnTo>
                    <a:lnTo>
                      <a:pt x="51" y="276"/>
                    </a:lnTo>
                    <a:lnTo>
                      <a:pt x="0" y="353"/>
                    </a:lnTo>
                    <a:lnTo>
                      <a:pt x="3" y="380"/>
                    </a:lnTo>
                    <a:lnTo>
                      <a:pt x="13" y="405"/>
                    </a:lnTo>
                    <a:lnTo>
                      <a:pt x="29" y="405"/>
                    </a:lnTo>
                    <a:lnTo>
                      <a:pt x="67" y="353"/>
                    </a:lnTo>
                    <a:lnTo>
                      <a:pt x="105" y="267"/>
                    </a:lnTo>
                    <a:lnTo>
                      <a:pt x="143" y="196"/>
                    </a:lnTo>
                    <a:lnTo>
                      <a:pt x="162" y="141"/>
                    </a:lnTo>
                    <a:lnTo>
                      <a:pt x="171" y="95"/>
                    </a:lnTo>
                    <a:lnTo>
                      <a:pt x="171" y="49"/>
                    </a:lnTo>
                    <a:lnTo>
                      <a:pt x="146" y="28"/>
                    </a:lnTo>
                    <a:lnTo>
                      <a:pt x="98" y="0"/>
                    </a:lnTo>
                    <a:lnTo>
                      <a:pt x="60" y="0"/>
                    </a:lnTo>
                    <a:lnTo>
                      <a:pt x="29" y="28"/>
                    </a:lnTo>
                    <a:lnTo>
                      <a:pt x="13" y="101"/>
                    </a:lnTo>
                    <a:lnTo>
                      <a:pt x="1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153" name="Freeform 27"/>
              <p:cNvSpPr>
                <a:spLocks/>
              </p:cNvSpPr>
              <p:nvPr/>
            </p:nvSpPr>
            <p:spPr bwMode="auto">
              <a:xfrm>
                <a:off x="4823" y="242"/>
                <a:ext cx="197" cy="393"/>
              </a:xfrm>
              <a:custGeom>
                <a:avLst/>
                <a:gdLst>
                  <a:gd name="T0" fmla="*/ 191 w 197"/>
                  <a:gd name="T1" fmla="*/ 111 h 393"/>
                  <a:gd name="T2" fmla="*/ 153 w 197"/>
                  <a:gd name="T3" fmla="*/ 46 h 393"/>
                  <a:gd name="T4" fmla="*/ 116 w 197"/>
                  <a:gd name="T5" fmla="*/ 0 h 393"/>
                  <a:gd name="T6" fmla="*/ 56 w 197"/>
                  <a:gd name="T7" fmla="*/ 6 h 393"/>
                  <a:gd name="T8" fmla="*/ 22 w 197"/>
                  <a:gd name="T9" fmla="*/ 34 h 393"/>
                  <a:gd name="T10" fmla="*/ 0 w 197"/>
                  <a:gd name="T11" fmla="*/ 98 h 393"/>
                  <a:gd name="T12" fmla="*/ 3 w 197"/>
                  <a:gd name="T13" fmla="*/ 157 h 393"/>
                  <a:gd name="T14" fmla="*/ 28 w 197"/>
                  <a:gd name="T15" fmla="*/ 236 h 393"/>
                  <a:gd name="T16" fmla="*/ 78 w 197"/>
                  <a:gd name="T17" fmla="*/ 319 h 393"/>
                  <a:gd name="T18" fmla="*/ 116 w 197"/>
                  <a:gd name="T19" fmla="*/ 356 h 393"/>
                  <a:gd name="T20" fmla="*/ 188 w 197"/>
                  <a:gd name="T21" fmla="*/ 393 h 393"/>
                  <a:gd name="T22" fmla="*/ 197 w 197"/>
                  <a:gd name="T23" fmla="*/ 368 h 393"/>
                  <a:gd name="T24" fmla="*/ 144 w 197"/>
                  <a:gd name="T25" fmla="*/ 322 h 393"/>
                  <a:gd name="T26" fmla="*/ 88 w 197"/>
                  <a:gd name="T27" fmla="*/ 267 h 393"/>
                  <a:gd name="T28" fmla="*/ 59 w 197"/>
                  <a:gd name="T29" fmla="*/ 212 h 393"/>
                  <a:gd name="T30" fmla="*/ 50 w 197"/>
                  <a:gd name="T31" fmla="*/ 144 h 393"/>
                  <a:gd name="T32" fmla="*/ 47 w 197"/>
                  <a:gd name="T33" fmla="*/ 92 h 393"/>
                  <a:gd name="T34" fmla="*/ 69 w 197"/>
                  <a:gd name="T35" fmla="*/ 61 h 393"/>
                  <a:gd name="T36" fmla="*/ 84 w 197"/>
                  <a:gd name="T37" fmla="*/ 61 h 393"/>
                  <a:gd name="T38" fmla="*/ 122 w 197"/>
                  <a:gd name="T39" fmla="*/ 71 h 393"/>
                  <a:gd name="T40" fmla="*/ 144 w 197"/>
                  <a:gd name="T41" fmla="*/ 101 h 393"/>
                  <a:gd name="T42" fmla="*/ 181 w 197"/>
                  <a:gd name="T43" fmla="*/ 154 h 393"/>
                  <a:gd name="T44" fmla="*/ 191 w 197"/>
                  <a:gd name="T45" fmla="*/ 111 h 39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7"/>
                  <a:gd name="T70" fmla="*/ 0 h 393"/>
                  <a:gd name="T71" fmla="*/ 197 w 197"/>
                  <a:gd name="T72" fmla="*/ 393 h 39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7" h="393">
                    <a:moveTo>
                      <a:pt x="191" y="111"/>
                    </a:moveTo>
                    <a:lnTo>
                      <a:pt x="153" y="46"/>
                    </a:lnTo>
                    <a:lnTo>
                      <a:pt x="116" y="0"/>
                    </a:lnTo>
                    <a:lnTo>
                      <a:pt x="56" y="6"/>
                    </a:lnTo>
                    <a:lnTo>
                      <a:pt x="22" y="34"/>
                    </a:lnTo>
                    <a:lnTo>
                      <a:pt x="0" y="98"/>
                    </a:lnTo>
                    <a:lnTo>
                      <a:pt x="3" y="157"/>
                    </a:lnTo>
                    <a:lnTo>
                      <a:pt x="28" y="236"/>
                    </a:lnTo>
                    <a:lnTo>
                      <a:pt x="78" y="319"/>
                    </a:lnTo>
                    <a:lnTo>
                      <a:pt x="116" y="356"/>
                    </a:lnTo>
                    <a:lnTo>
                      <a:pt x="188" y="393"/>
                    </a:lnTo>
                    <a:lnTo>
                      <a:pt x="197" y="368"/>
                    </a:lnTo>
                    <a:lnTo>
                      <a:pt x="144" y="322"/>
                    </a:lnTo>
                    <a:lnTo>
                      <a:pt x="88" y="267"/>
                    </a:lnTo>
                    <a:lnTo>
                      <a:pt x="59" y="212"/>
                    </a:lnTo>
                    <a:lnTo>
                      <a:pt x="50" y="144"/>
                    </a:lnTo>
                    <a:lnTo>
                      <a:pt x="47" y="92"/>
                    </a:lnTo>
                    <a:lnTo>
                      <a:pt x="69" y="61"/>
                    </a:lnTo>
                    <a:lnTo>
                      <a:pt x="84" y="61"/>
                    </a:lnTo>
                    <a:lnTo>
                      <a:pt x="122" y="71"/>
                    </a:lnTo>
                    <a:lnTo>
                      <a:pt x="144" y="101"/>
                    </a:lnTo>
                    <a:lnTo>
                      <a:pt x="181" y="154"/>
                    </a:lnTo>
                    <a:lnTo>
                      <a:pt x="191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41" name="Group 28"/>
            <p:cNvGrpSpPr>
              <a:grpSpLocks/>
            </p:cNvGrpSpPr>
            <p:nvPr/>
          </p:nvGrpSpPr>
          <p:grpSpPr bwMode="auto">
            <a:xfrm>
              <a:off x="3936" y="1440"/>
              <a:ext cx="317" cy="278"/>
              <a:chOff x="1109" y="2592"/>
              <a:chExt cx="125" cy="134"/>
            </a:xfrm>
          </p:grpSpPr>
          <p:sp>
            <p:nvSpPr>
              <p:cNvPr id="147" name="Freeform 29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148" name="Group 30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149" name="Freeform 31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50" name="Freeform 32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  <p:grpSp>
          <p:nvGrpSpPr>
            <p:cNvPr id="142" name="Group 33"/>
            <p:cNvGrpSpPr>
              <a:grpSpLocks/>
            </p:cNvGrpSpPr>
            <p:nvPr/>
          </p:nvGrpSpPr>
          <p:grpSpPr bwMode="auto">
            <a:xfrm>
              <a:off x="4704" y="1536"/>
              <a:ext cx="240" cy="280"/>
              <a:chOff x="1308" y="2647"/>
              <a:chExt cx="108" cy="136"/>
            </a:xfrm>
          </p:grpSpPr>
          <p:sp>
            <p:nvSpPr>
              <p:cNvPr id="143" name="Freeform 34"/>
              <p:cNvSpPr>
                <a:spLocks/>
              </p:cNvSpPr>
              <p:nvPr/>
            </p:nvSpPr>
            <p:spPr bwMode="auto">
              <a:xfrm>
                <a:off x="1315" y="2661"/>
                <a:ext cx="93" cy="110"/>
              </a:xfrm>
              <a:custGeom>
                <a:avLst/>
                <a:gdLst>
                  <a:gd name="T0" fmla="*/ 11 w 93"/>
                  <a:gd name="T1" fmla="*/ 110 h 110"/>
                  <a:gd name="T2" fmla="*/ 0 w 93"/>
                  <a:gd name="T3" fmla="*/ 52 h 110"/>
                  <a:gd name="T4" fmla="*/ 5 w 93"/>
                  <a:gd name="T5" fmla="*/ 20 h 110"/>
                  <a:gd name="T6" fmla="*/ 14 w 93"/>
                  <a:gd name="T7" fmla="*/ 4 h 110"/>
                  <a:gd name="T8" fmla="*/ 30 w 93"/>
                  <a:gd name="T9" fmla="*/ 0 h 110"/>
                  <a:gd name="T10" fmla="*/ 48 w 93"/>
                  <a:gd name="T11" fmla="*/ 11 h 110"/>
                  <a:gd name="T12" fmla="*/ 53 w 93"/>
                  <a:gd name="T13" fmla="*/ 33 h 110"/>
                  <a:gd name="T14" fmla="*/ 55 w 93"/>
                  <a:gd name="T15" fmla="*/ 38 h 110"/>
                  <a:gd name="T16" fmla="*/ 70 w 93"/>
                  <a:gd name="T17" fmla="*/ 33 h 110"/>
                  <a:gd name="T18" fmla="*/ 84 w 93"/>
                  <a:gd name="T19" fmla="*/ 38 h 110"/>
                  <a:gd name="T20" fmla="*/ 93 w 93"/>
                  <a:gd name="T21" fmla="*/ 56 h 110"/>
                  <a:gd name="T22" fmla="*/ 86 w 93"/>
                  <a:gd name="T23" fmla="*/ 74 h 110"/>
                  <a:gd name="T24" fmla="*/ 80 w 93"/>
                  <a:gd name="T25" fmla="*/ 94 h 110"/>
                  <a:gd name="T26" fmla="*/ 55 w 93"/>
                  <a:gd name="T27" fmla="*/ 106 h 110"/>
                  <a:gd name="T28" fmla="*/ 26 w 93"/>
                  <a:gd name="T29" fmla="*/ 108 h 110"/>
                  <a:gd name="T30" fmla="*/ 11 w 93"/>
                  <a:gd name="T31" fmla="*/ 110 h 1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110"/>
                  <a:gd name="T50" fmla="*/ 93 w 93"/>
                  <a:gd name="T51" fmla="*/ 110 h 11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110">
                    <a:moveTo>
                      <a:pt x="11" y="110"/>
                    </a:moveTo>
                    <a:lnTo>
                      <a:pt x="0" y="52"/>
                    </a:lnTo>
                    <a:lnTo>
                      <a:pt x="5" y="20"/>
                    </a:lnTo>
                    <a:lnTo>
                      <a:pt x="14" y="4"/>
                    </a:lnTo>
                    <a:lnTo>
                      <a:pt x="30" y="0"/>
                    </a:lnTo>
                    <a:lnTo>
                      <a:pt x="48" y="11"/>
                    </a:lnTo>
                    <a:lnTo>
                      <a:pt x="53" y="33"/>
                    </a:lnTo>
                    <a:lnTo>
                      <a:pt x="55" y="38"/>
                    </a:lnTo>
                    <a:lnTo>
                      <a:pt x="70" y="33"/>
                    </a:lnTo>
                    <a:lnTo>
                      <a:pt x="84" y="38"/>
                    </a:lnTo>
                    <a:lnTo>
                      <a:pt x="93" y="56"/>
                    </a:lnTo>
                    <a:lnTo>
                      <a:pt x="86" y="74"/>
                    </a:lnTo>
                    <a:lnTo>
                      <a:pt x="80" y="94"/>
                    </a:lnTo>
                    <a:lnTo>
                      <a:pt x="55" y="106"/>
                    </a:lnTo>
                    <a:lnTo>
                      <a:pt x="26" y="108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144" name="Group 35"/>
              <p:cNvGrpSpPr>
                <a:grpSpLocks/>
              </p:cNvGrpSpPr>
              <p:nvPr/>
            </p:nvGrpSpPr>
            <p:grpSpPr bwMode="auto">
              <a:xfrm>
                <a:off x="1308" y="2647"/>
                <a:ext cx="108" cy="136"/>
                <a:chOff x="1308" y="2647"/>
                <a:chExt cx="108" cy="136"/>
              </a:xfrm>
            </p:grpSpPr>
            <p:sp>
              <p:nvSpPr>
                <p:cNvPr id="145" name="Freeform 36"/>
                <p:cNvSpPr>
                  <a:spLocks/>
                </p:cNvSpPr>
                <p:nvPr/>
              </p:nvSpPr>
              <p:spPr bwMode="auto">
                <a:xfrm>
                  <a:off x="1308" y="2647"/>
                  <a:ext cx="69" cy="136"/>
                </a:xfrm>
                <a:custGeom>
                  <a:avLst/>
                  <a:gdLst>
                    <a:gd name="T0" fmla="*/ 14 w 69"/>
                    <a:gd name="T1" fmla="*/ 136 h 136"/>
                    <a:gd name="T2" fmla="*/ 4 w 69"/>
                    <a:gd name="T3" fmla="*/ 99 h 136"/>
                    <a:gd name="T4" fmla="*/ 0 w 69"/>
                    <a:gd name="T5" fmla="*/ 70 h 136"/>
                    <a:gd name="T6" fmla="*/ 2 w 69"/>
                    <a:gd name="T7" fmla="*/ 43 h 136"/>
                    <a:gd name="T8" fmla="*/ 7 w 69"/>
                    <a:gd name="T9" fmla="*/ 24 h 136"/>
                    <a:gd name="T10" fmla="*/ 18 w 69"/>
                    <a:gd name="T11" fmla="*/ 11 h 136"/>
                    <a:gd name="T12" fmla="*/ 27 w 69"/>
                    <a:gd name="T13" fmla="*/ 4 h 136"/>
                    <a:gd name="T14" fmla="*/ 41 w 69"/>
                    <a:gd name="T15" fmla="*/ 0 h 136"/>
                    <a:gd name="T16" fmla="*/ 57 w 69"/>
                    <a:gd name="T17" fmla="*/ 11 h 136"/>
                    <a:gd name="T18" fmla="*/ 69 w 69"/>
                    <a:gd name="T19" fmla="*/ 30 h 136"/>
                    <a:gd name="T20" fmla="*/ 69 w 69"/>
                    <a:gd name="T21" fmla="*/ 44 h 136"/>
                    <a:gd name="T22" fmla="*/ 62 w 69"/>
                    <a:gd name="T23" fmla="*/ 62 h 136"/>
                    <a:gd name="T24" fmla="*/ 53 w 69"/>
                    <a:gd name="T25" fmla="*/ 67 h 136"/>
                    <a:gd name="T26" fmla="*/ 49 w 69"/>
                    <a:gd name="T27" fmla="*/ 57 h 136"/>
                    <a:gd name="T28" fmla="*/ 52 w 69"/>
                    <a:gd name="T29" fmla="*/ 43 h 136"/>
                    <a:gd name="T30" fmla="*/ 48 w 69"/>
                    <a:gd name="T31" fmla="*/ 29 h 136"/>
                    <a:gd name="T32" fmla="*/ 37 w 69"/>
                    <a:gd name="T33" fmla="*/ 20 h 136"/>
                    <a:gd name="T34" fmla="*/ 29 w 69"/>
                    <a:gd name="T35" fmla="*/ 26 h 136"/>
                    <a:gd name="T36" fmla="*/ 20 w 69"/>
                    <a:gd name="T37" fmla="*/ 35 h 136"/>
                    <a:gd name="T38" fmla="*/ 15 w 69"/>
                    <a:gd name="T39" fmla="*/ 50 h 136"/>
                    <a:gd name="T40" fmla="*/ 14 w 69"/>
                    <a:gd name="T41" fmla="*/ 67 h 136"/>
                    <a:gd name="T42" fmla="*/ 17 w 69"/>
                    <a:gd name="T43" fmla="*/ 88 h 136"/>
                    <a:gd name="T44" fmla="*/ 24 w 69"/>
                    <a:gd name="T45" fmla="*/ 110 h 136"/>
                    <a:gd name="T46" fmla="*/ 29 w 69"/>
                    <a:gd name="T47" fmla="*/ 121 h 136"/>
                    <a:gd name="T48" fmla="*/ 27 w 69"/>
                    <a:gd name="T49" fmla="*/ 133 h 136"/>
                    <a:gd name="T50" fmla="*/ 14 w 69"/>
                    <a:gd name="T51" fmla="*/ 136 h 1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9"/>
                    <a:gd name="T79" fmla="*/ 0 h 136"/>
                    <a:gd name="T80" fmla="*/ 69 w 69"/>
                    <a:gd name="T81" fmla="*/ 136 h 1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9" h="136">
                      <a:moveTo>
                        <a:pt x="14" y="136"/>
                      </a:moveTo>
                      <a:lnTo>
                        <a:pt x="4" y="99"/>
                      </a:lnTo>
                      <a:lnTo>
                        <a:pt x="0" y="70"/>
                      </a:lnTo>
                      <a:lnTo>
                        <a:pt x="2" y="43"/>
                      </a:lnTo>
                      <a:lnTo>
                        <a:pt x="7" y="24"/>
                      </a:lnTo>
                      <a:lnTo>
                        <a:pt x="18" y="11"/>
                      </a:lnTo>
                      <a:lnTo>
                        <a:pt x="27" y="4"/>
                      </a:lnTo>
                      <a:lnTo>
                        <a:pt x="41" y="0"/>
                      </a:lnTo>
                      <a:lnTo>
                        <a:pt x="57" y="11"/>
                      </a:lnTo>
                      <a:lnTo>
                        <a:pt x="69" y="30"/>
                      </a:lnTo>
                      <a:lnTo>
                        <a:pt x="69" y="44"/>
                      </a:lnTo>
                      <a:lnTo>
                        <a:pt x="62" y="62"/>
                      </a:lnTo>
                      <a:lnTo>
                        <a:pt x="53" y="67"/>
                      </a:lnTo>
                      <a:lnTo>
                        <a:pt x="49" y="57"/>
                      </a:lnTo>
                      <a:lnTo>
                        <a:pt x="52" y="43"/>
                      </a:lnTo>
                      <a:lnTo>
                        <a:pt x="48" y="29"/>
                      </a:lnTo>
                      <a:lnTo>
                        <a:pt x="37" y="20"/>
                      </a:lnTo>
                      <a:lnTo>
                        <a:pt x="29" y="26"/>
                      </a:lnTo>
                      <a:lnTo>
                        <a:pt x="20" y="35"/>
                      </a:lnTo>
                      <a:lnTo>
                        <a:pt x="15" y="50"/>
                      </a:lnTo>
                      <a:lnTo>
                        <a:pt x="14" y="67"/>
                      </a:lnTo>
                      <a:lnTo>
                        <a:pt x="17" y="88"/>
                      </a:lnTo>
                      <a:lnTo>
                        <a:pt x="24" y="110"/>
                      </a:lnTo>
                      <a:lnTo>
                        <a:pt x="29" y="121"/>
                      </a:lnTo>
                      <a:lnTo>
                        <a:pt x="27" y="133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146" name="Freeform 37"/>
                <p:cNvSpPr>
                  <a:spLocks/>
                </p:cNvSpPr>
                <p:nvPr/>
              </p:nvSpPr>
              <p:spPr bwMode="auto">
                <a:xfrm>
                  <a:off x="1321" y="2684"/>
                  <a:ext cx="95" cy="95"/>
                </a:xfrm>
                <a:custGeom>
                  <a:avLst/>
                  <a:gdLst>
                    <a:gd name="T0" fmla="*/ 0 w 95"/>
                    <a:gd name="T1" fmla="*/ 83 h 95"/>
                    <a:gd name="T2" fmla="*/ 21 w 95"/>
                    <a:gd name="T3" fmla="*/ 78 h 95"/>
                    <a:gd name="T4" fmla="*/ 38 w 95"/>
                    <a:gd name="T5" fmla="*/ 75 h 95"/>
                    <a:gd name="T6" fmla="*/ 55 w 95"/>
                    <a:gd name="T7" fmla="*/ 72 h 95"/>
                    <a:gd name="T8" fmla="*/ 72 w 95"/>
                    <a:gd name="T9" fmla="*/ 61 h 95"/>
                    <a:gd name="T10" fmla="*/ 77 w 95"/>
                    <a:gd name="T11" fmla="*/ 42 h 95"/>
                    <a:gd name="T12" fmla="*/ 79 w 95"/>
                    <a:gd name="T13" fmla="*/ 25 h 95"/>
                    <a:gd name="T14" fmla="*/ 70 w 95"/>
                    <a:gd name="T15" fmla="*/ 18 h 95"/>
                    <a:gd name="T16" fmla="*/ 57 w 95"/>
                    <a:gd name="T17" fmla="*/ 16 h 95"/>
                    <a:gd name="T18" fmla="*/ 47 w 95"/>
                    <a:gd name="T19" fmla="*/ 22 h 95"/>
                    <a:gd name="T20" fmla="*/ 41 w 95"/>
                    <a:gd name="T21" fmla="*/ 22 h 95"/>
                    <a:gd name="T22" fmla="*/ 43 w 95"/>
                    <a:gd name="T23" fmla="*/ 8 h 95"/>
                    <a:gd name="T24" fmla="*/ 52 w 95"/>
                    <a:gd name="T25" fmla="*/ 5 h 95"/>
                    <a:gd name="T26" fmla="*/ 64 w 95"/>
                    <a:gd name="T27" fmla="*/ 0 h 95"/>
                    <a:gd name="T28" fmla="*/ 76 w 95"/>
                    <a:gd name="T29" fmla="*/ 2 h 95"/>
                    <a:gd name="T30" fmla="*/ 88 w 95"/>
                    <a:gd name="T31" fmla="*/ 12 h 95"/>
                    <a:gd name="T32" fmla="*/ 95 w 95"/>
                    <a:gd name="T33" fmla="*/ 22 h 95"/>
                    <a:gd name="T34" fmla="*/ 92 w 95"/>
                    <a:gd name="T35" fmla="*/ 43 h 95"/>
                    <a:gd name="T36" fmla="*/ 86 w 95"/>
                    <a:gd name="T37" fmla="*/ 61 h 95"/>
                    <a:gd name="T38" fmla="*/ 78 w 95"/>
                    <a:gd name="T39" fmla="*/ 75 h 95"/>
                    <a:gd name="T40" fmla="*/ 65 w 95"/>
                    <a:gd name="T41" fmla="*/ 84 h 95"/>
                    <a:gd name="T42" fmla="*/ 49 w 95"/>
                    <a:gd name="T43" fmla="*/ 90 h 95"/>
                    <a:gd name="T44" fmla="*/ 32 w 95"/>
                    <a:gd name="T45" fmla="*/ 95 h 95"/>
                    <a:gd name="T46" fmla="*/ 18 w 95"/>
                    <a:gd name="T47" fmla="*/ 95 h 95"/>
                    <a:gd name="T48" fmla="*/ 3 w 95"/>
                    <a:gd name="T49" fmla="*/ 94 h 95"/>
                    <a:gd name="T50" fmla="*/ 0 w 95"/>
                    <a:gd name="T51" fmla="*/ 93 h 95"/>
                    <a:gd name="T52" fmla="*/ 0 w 95"/>
                    <a:gd name="T53" fmla="*/ 83 h 9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5"/>
                    <a:gd name="T82" fmla="*/ 0 h 95"/>
                    <a:gd name="T83" fmla="*/ 95 w 95"/>
                    <a:gd name="T84" fmla="*/ 95 h 9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5" h="95">
                      <a:moveTo>
                        <a:pt x="0" y="83"/>
                      </a:moveTo>
                      <a:lnTo>
                        <a:pt x="21" y="78"/>
                      </a:lnTo>
                      <a:lnTo>
                        <a:pt x="38" y="75"/>
                      </a:lnTo>
                      <a:lnTo>
                        <a:pt x="55" y="72"/>
                      </a:lnTo>
                      <a:lnTo>
                        <a:pt x="72" y="61"/>
                      </a:lnTo>
                      <a:lnTo>
                        <a:pt x="77" y="42"/>
                      </a:lnTo>
                      <a:lnTo>
                        <a:pt x="79" y="25"/>
                      </a:lnTo>
                      <a:lnTo>
                        <a:pt x="70" y="18"/>
                      </a:lnTo>
                      <a:lnTo>
                        <a:pt x="57" y="16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43" y="8"/>
                      </a:lnTo>
                      <a:lnTo>
                        <a:pt x="52" y="5"/>
                      </a:lnTo>
                      <a:lnTo>
                        <a:pt x="64" y="0"/>
                      </a:lnTo>
                      <a:lnTo>
                        <a:pt x="76" y="2"/>
                      </a:lnTo>
                      <a:lnTo>
                        <a:pt x="88" y="12"/>
                      </a:lnTo>
                      <a:lnTo>
                        <a:pt x="95" y="22"/>
                      </a:lnTo>
                      <a:lnTo>
                        <a:pt x="92" y="43"/>
                      </a:lnTo>
                      <a:lnTo>
                        <a:pt x="86" y="61"/>
                      </a:lnTo>
                      <a:lnTo>
                        <a:pt x="78" y="75"/>
                      </a:lnTo>
                      <a:lnTo>
                        <a:pt x="65" y="84"/>
                      </a:lnTo>
                      <a:lnTo>
                        <a:pt x="49" y="90"/>
                      </a:lnTo>
                      <a:lnTo>
                        <a:pt x="32" y="95"/>
                      </a:lnTo>
                      <a:lnTo>
                        <a:pt x="18" y="95"/>
                      </a:lnTo>
                      <a:lnTo>
                        <a:pt x="3" y="94"/>
                      </a:lnTo>
                      <a:lnTo>
                        <a:pt x="0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  <p:sp>
        <p:nvSpPr>
          <p:cNvPr id="154" name="Text Box 38"/>
          <p:cNvSpPr txBox="1">
            <a:spLocks noChangeArrowheads="1"/>
          </p:cNvSpPr>
          <p:nvPr/>
        </p:nvSpPr>
        <p:spPr bwMode="auto">
          <a:xfrm>
            <a:off x="6400801" y="5689601"/>
            <a:ext cx="3674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Personal computing</a:t>
            </a:r>
          </a:p>
        </p:txBody>
      </p:sp>
    </p:spTree>
    <p:extLst>
      <p:ext uri="{BB962C8B-B14F-4D97-AF65-F5344CB8AC3E}">
        <p14:creationId xmlns:p14="http://schemas.microsoft.com/office/powerpoint/2010/main" val="10141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/>
              <a:t>Timesharing</a:t>
            </a:r>
          </a:p>
          <a:p>
            <a:r>
              <a:rPr lang="en-US" sz="2800" dirty="0"/>
              <a:t>Networking</a:t>
            </a:r>
          </a:p>
          <a:p>
            <a:r>
              <a:rPr lang="en-US" sz="2800" dirty="0"/>
              <a:t>Graphical display</a:t>
            </a:r>
          </a:p>
          <a:p>
            <a:r>
              <a:rPr lang="en-US" sz="2800" dirty="0"/>
              <a:t>Microprocessor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</a:t>
            </a: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8686801" y="3032126"/>
            <a:ext cx="1368425" cy="1292225"/>
            <a:chOff x="2900" y="1191"/>
            <a:chExt cx="972" cy="88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2912" y="1202"/>
              <a:ext cx="954" cy="867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2941" y="1206"/>
              <a:ext cx="921" cy="856"/>
              <a:chOff x="2941" y="1206"/>
              <a:chExt cx="921" cy="856"/>
            </a:xfrm>
          </p:grpSpPr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074" y="1223"/>
                <a:ext cx="230" cy="188"/>
              </a:xfrm>
              <a:custGeom>
                <a:avLst/>
                <a:gdLst>
                  <a:gd name="T0" fmla="*/ 164 w 230"/>
                  <a:gd name="T1" fmla="*/ 0 h 188"/>
                  <a:gd name="T2" fmla="*/ 204 w 230"/>
                  <a:gd name="T3" fmla="*/ 18 h 188"/>
                  <a:gd name="T4" fmla="*/ 226 w 230"/>
                  <a:gd name="T5" fmla="*/ 53 h 188"/>
                  <a:gd name="T6" fmla="*/ 230 w 230"/>
                  <a:gd name="T7" fmla="*/ 101 h 188"/>
                  <a:gd name="T8" fmla="*/ 204 w 230"/>
                  <a:gd name="T9" fmla="*/ 102 h 188"/>
                  <a:gd name="T10" fmla="*/ 178 w 230"/>
                  <a:gd name="T11" fmla="*/ 101 h 188"/>
                  <a:gd name="T12" fmla="*/ 178 w 230"/>
                  <a:gd name="T13" fmla="*/ 133 h 188"/>
                  <a:gd name="T14" fmla="*/ 191 w 230"/>
                  <a:gd name="T15" fmla="*/ 153 h 188"/>
                  <a:gd name="T16" fmla="*/ 174 w 230"/>
                  <a:gd name="T17" fmla="*/ 178 h 188"/>
                  <a:gd name="T18" fmla="*/ 166 w 230"/>
                  <a:gd name="T19" fmla="*/ 187 h 188"/>
                  <a:gd name="T20" fmla="*/ 158 w 230"/>
                  <a:gd name="T21" fmla="*/ 188 h 188"/>
                  <a:gd name="T22" fmla="*/ 148 w 230"/>
                  <a:gd name="T23" fmla="*/ 188 h 188"/>
                  <a:gd name="T24" fmla="*/ 140 w 230"/>
                  <a:gd name="T25" fmla="*/ 184 h 188"/>
                  <a:gd name="T26" fmla="*/ 131 w 230"/>
                  <a:gd name="T27" fmla="*/ 179 h 188"/>
                  <a:gd name="T28" fmla="*/ 123 w 230"/>
                  <a:gd name="T29" fmla="*/ 173 h 188"/>
                  <a:gd name="T30" fmla="*/ 112 w 230"/>
                  <a:gd name="T31" fmla="*/ 171 h 188"/>
                  <a:gd name="T32" fmla="*/ 105 w 230"/>
                  <a:gd name="T33" fmla="*/ 171 h 188"/>
                  <a:gd name="T34" fmla="*/ 101 w 230"/>
                  <a:gd name="T35" fmla="*/ 178 h 188"/>
                  <a:gd name="T36" fmla="*/ 92 w 230"/>
                  <a:gd name="T37" fmla="*/ 183 h 188"/>
                  <a:gd name="T38" fmla="*/ 83 w 230"/>
                  <a:gd name="T39" fmla="*/ 183 h 188"/>
                  <a:gd name="T40" fmla="*/ 74 w 230"/>
                  <a:gd name="T41" fmla="*/ 187 h 188"/>
                  <a:gd name="T42" fmla="*/ 66 w 230"/>
                  <a:gd name="T43" fmla="*/ 187 h 188"/>
                  <a:gd name="T44" fmla="*/ 61 w 230"/>
                  <a:gd name="T45" fmla="*/ 179 h 188"/>
                  <a:gd name="T46" fmla="*/ 57 w 230"/>
                  <a:gd name="T47" fmla="*/ 171 h 188"/>
                  <a:gd name="T48" fmla="*/ 56 w 230"/>
                  <a:gd name="T49" fmla="*/ 162 h 188"/>
                  <a:gd name="T50" fmla="*/ 56 w 230"/>
                  <a:gd name="T51" fmla="*/ 153 h 188"/>
                  <a:gd name="T52" fmla="*/ 56 w 230"/>
                  <a:gd name="T53" fmla="*/ 144 h 188"/>
                  <a:gd name="T54" fmla="*/ 61 w 230"/>
                  <a:gd name="T55" fmla="*/ 136 h 188"/>
                  <a:gd name="T56" fmla="*/ 61 w 230"/>
                  <a:gd name="T57" fmla="*/ 128 h 188"/>
                  <a:gd name="T58" fmla="*/ 56 w 230"/>
                  <a:gd name="T59" fmla="*/ 119 h 188"/>
                  <a:gd name="T60" fmla="*/ 49 w 230"/>
                  <a:gd name="T61" fmla="*/ 115 h 188"/>
                  <a:gd name="T62" fmla="*/ 38 w 230"/>
                  <a:gd name="T63" fmla="*/ 115 h 188"/>
                  <a:gd name="T64" fmla="*/ 31 w 230"/>
                  <a:gd name="T65" fmla="*/ 113 h 188"/>
                  <a:gd name="T66" fmla="*/ 22 w 230"/>
                  <a:gd name="T67" fmla="*/ 107 h 188"/>
                  <a:gd name="T68" fmla="*/ 14 w 230"/>
                  <a:gd name="T69" fmla="*/ 98 h 188"/>
                  <a:gd name="T70" fmla="*/ 8 w 230"/>
                  <a:gd name="T71" fmla="*/ 88 h 188"/>
                  <a:gd name="T72" fmla="*/ 0 w 230"/>
                  <a:gd name="T73" fmla="*/ 87 h 188"/>
                  <a:gd name="T74" fmla="*/ 43 w 230"/>
                  <a:gd name="T75" fmla="*/ 52 h 188"/>
                  <a:gd name="T76" fmla="*/ 92 w 230"/>
                  <a:gd name="T77" fmla="*/ 26 h 188"/>
                  <a:gd name="T78" fmla="*/ 164 w 230"/>
                  <a:gd name="T79" fmla="*/ 0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0"/>
                  <a:gd name="T121" fmla="*/ 0 h 188"/>
                  <a:gd name="T122" fmla="*/ 230 w 230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0" h="188">
                    <a:moveTo>
                      <a:pt x="164" y="0"/>
                    </a:moveTo>
                    <a:lnTo>
                      <a:pt x="204" y="18"/>
                    </a:lnTo>
                    <a:lnTo>
                      <a:pt x="226" y="53"/>
                    </a:lnTo>
                    <a:lnTo>
                      <a:pt x="230" y="101"/>
                    </a:lnTo>
                    <a:lnTo>
                      <a:pt x="204" y="102"/>
                    </a:lnTo>
                    <a:lnTo>
                      <a:pt x="178" y="101"/>
                    </a:lnTo>
                    <a:lnTo>
                      <a:pt x="178" y="133"/>
                    </a:lnTo>
                    <a:lnTo>
                      <a:pt x="191" y="153"/>
                    </a:lnTo>
                    <a:lnTo>
                      <a:pt x="174" y="178"/>
                    </a:lnTo>
                    <a:lnTo>
                      <a:pt x="166" y="187"/>
                    </a:lnTo>
                    <a:lnTo>
                      <a:pt x="158" y="188"/>
                    </a:lnTo>
                    <a:lnTo>
                      <a:pt x="148" y="188"/>
                    </a:lnTo>
                    <a:lnTo>
                      <a:pt x="140" y="184"/>
                    </a:lnTo>
                    <a:lnTo>
                      <a:pt x="131" y="179"/>
                    </a:lnTo>
                    <a:lnTo>
                      <a:pt x="123" y="173"/>
                    </a:lnTo>
                    <a:lnTo>
                      <a:pt x="112" y="171"/>
                    </a:lnTo>
                    <a:lnTo>
                      <a:pt x="105" y="171"/>
                    </a:lnTo>
                    <a:lnTo>
                      <a:pt x="101" y="178"/>
                    </a:lnTo>
                    <a:lnTo>
                      <a:pt x="92" y="183"/>
                    </a:lnTo>
                    <a:lnTo>
                      <a:pt x="83" y="183"/>
                    </a:lnTo>
                    <a:lnTo>
                      <a:pt x="74" y="187"/>
                    </a:lnTo>
                    <a:lnTo>
                      <a:pt x="66" y="187"/>
                    </a:lnTo>
                    <a:lnTo>
                      <a:pt x="61" y="179"/>
                    </a:lnTo>
                    <a:lnTo>
                      <a:pt x="57" y="171"/>
                    </a:lnTo>
                    <a:lnTo>
                      <a:pt x="56" y="162"/>
                    </a:lnTo>
                    <a:lnTo>
                      <a:pt x="56" y="153"/>
                    </a:lnTo>
                    <a:lnTo>
                      <a:pt x="56" y="144"/>
                    </a:lnTo>
                    <a:lnTo>
                      <a:pt x="61" y="136"/>
                    </a:lnTo>
                    <a:lnTo>
                      <a:pt x="61" y="128"/>
                    </a:lnTo>
                    <a:lnTo>
                      <a:pt x="56" y="119"/>
                    </a:lnTo>
                    <a:lnTo>
                      <a:pt x="49" y="115"/>
                    </a:lnTo>
                    <a:lnTo>
                      <a:pt x="38" y="115"/>
                    </a:lnTo>
                    <a:lnTo>
                      <a:pt x="31" y="113"/>
                    </a:lnTo>
                    <a:lnTo>
                      <a:pt x="22" y="107"/>
                    </a:lnTo>
                    <a:lnTo>
                      <a:pt x="14" y="98"/>
                    </a:lnTo>
                    <a:lnTo>
                      <a:pt x="8" y="88"/>
                    </a:lnTo>
                    <a:lnTo>
                      <a:pt x="0" y="87"/>
                    </a:lnTo>
                    <a:lnTo>
                      <a:pt x="43" y="52"/>
                    </a:lnTo>
                    <a:lnTo>
                      <a:pt x="92" y="26"/>
                    </a:lnTo>
                    <a:lnTo>
                      <a:pt x="16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2941" y="1452"/>
                <a:ext cx="407" cy="527"/>
              </a:xfrm>
              <a:custGeom>
                <a:avLst/>
                <a:gdLst>
                  <a:gd name="T0" fmla="*/ 6 w 407"/>
                  <a:gd name="T1" fmla="*/ 297 h 527"/>
                  <a:gd name="T2" fmla="*/ 10 w 407"/>
                  <a:gd name="T3" fmla="*/ 271 h 527"/>
                  <a:gd name="T4" fmla="*/ 15 w 407"/>
                  <a:gd name="T5" fmla="*/ 241 h 527"/>
                  <a:gd name="T6" fmla="*/ 15 w 407"/>
                  <a:gd name="T7" fmla="*/ 214 h 527"/>
                  <a:gd name="T8" fmla="*/ 10 w 407"/>
                  <a:gd name="T9" fmla="*/ 188 h 527"/>
                  <a:gd name="T10" fmla="*/ 10 w 407"/>
                  <a:gd name="T11" fmla="*/ 163 h 527"/>
                  <a:gd name="T12" fmla="*/ 6 w 407"/>
                  <a:gd name="T13" fmla="*/ 137 h 527"/>
                  <a:gd name="T14" fmla="*/ 15 w 407"/>
                  <a:gd name="T15" fmla="*/ 103 h 527"/>
                  <a:gd name="T16" fmla="*/ 31 w 407"/>
                  <a:gd name="T17" fmla="*/ 84 h 527"/>
                  <a:gd name="T18" fmla="*/ 56 w 407"/>
                  <a:gd name="T19" fmla="*/ 71 h 527"/>
                  <a:gd name="T20" fmla="*/ 82 w 407"/>
                  <a:gd name="T21" fmla="*/ 68 h 527"/>
                  <a:gd name="T22" fmla="*/ 109 w 407"/>
                  <a:gd name="T23" fmla="*/ 68 h 527"/>
                  <a:gd name="T24" fmla="*/ 134 w 407"/>
                  <a:gd name="T25" fmla="*/ 50 h 527"/>
                  <a:gd name="T26" fmla="*/ 169 w 407"/>
                  <a:gd name="T27" fmla="*/ 46 h 527"/>
                  <a:gd name="T28" fmla="*/ 195 w 407"/>
                  <a:gd name="T29" fmla="*/ 38 h 527"/>
                  <a:gd name="T30" fmla="*/ 220 w 407"/>
                  <a:gd name="T31" fmla="*/ 20 h 527"/>
                  <a:gd name="T32" fmla="*/ 246 w 407"/>
                  <a:gd name="T33" fmla="*/ 7 h 527"/>
                  <a:gd name="T34" fmla="*/ 272 w 407"/>
                  <a:gd name="T35" fmla="*/ 0 h 527"/>
                  <a:gd name="T36" fmla="*/ 298 w 407"/>
                  <a:gd name="T37" fmla="*/ 0 h 527"/>
                  <a:gd name="T38" fmla="*/ 319 w 407"/>
                  <a:gd name="T39" fmla="*/ 8 h 527"/>
                  <a:gd name="T40" fmla="*/ 341 w 407"/>
                  <a:gd name="T41" fmla="*/ 24 h 527"/>
                  <a:gd name="T42" fmla="*/ 366 w 407"/>
                  <a:gd name="T43" fmla="*/ 38 h 527"/>
                  <a:gd name="T44" fmla="*/ 388 w 407"/>
                  <a:gd name="T45" fmla="*/ 64 h 527"/>
                  <a:gd name="T46" fmla="*/ 393 w 407"/>
                  <a:gd name="T47" fmla="*/ 90 h 527"/>
                  <a:gd name="T48" fmla="*/ 402 w 407"/>
                  <a:gd name="T49" fmla="*/ 114 h 527"/>
                  <a:gd name="T50" fmla="*/ 403 w 407"/>
                  <a:gd name="T51" fmla="*/ 142 h 527"/>
                  <a:gd name="T52" fmla="*/ 396 w 407"/>
                  <a:gd name="T53" fmla="*/ 167 h 527"/>
                  <a:gd name="T54" fmla="*/ 370 w 407"/>
                  <a:gd name="T55" fmla="*/ 179 h 527"/>
                  <a:gd name="T56" fmla="*/ 351 w 407"/>
                  <a:gd name="T57" fmla="*/ 192 h 527"/>
                  <a:gd name="T58" fmla="*/ 315 w 407"/>
                  <a:gd name="T59" fmla="*/ 202 h 527"/>
                  <a:gd name="T60" fmla="*/ 290 w 407"/>
                  <a:gd name="T61" fmla="*/ 210 h 527"/>
                  <a:gd name="T62" fmla="*/ 268 w 407"/>
                  <a:gd name="T63" fmla="*/ 228 h 527"/>
                  <a:gd name="T64" fmla="*/ 254 w 407"/>
                  <a:gd name="T65" fmla="*/ 244 h 527"/>
                  <a:gd name="T66" fmla="*/ 242 w 407"/>
                  <a:gd name="T67" fmla="*/ 270 h 527"/>
                  <a:gd name="T68" fmla="*/ 242 w 407"/>
                  <a:gd name="T69" fmla="*/ 317 h 527"/>
                  <a:gd name="T70" fmla="*/ 250 w 407"/>
                  <a:gd name="T71" fmla="*/ 351 h 527"/>
                  <a:gd name="T72" fmla="*/ 256 w 407"/>
                  <a:gd name="T73" fmla="*/ 385 h 527"/>
                  <a:gd name="T74" fmla="*/ 276 w 407"/>
                  <a:gd name="T75" fmla="*/ 403 h 527"/>
                  <a:gd name="T76" fmla="*/ 302 w 407"/>
                  <a:gd name="T77" fmla="*/ 408 h 527"/>
                  <a:gd name="T78" fmla="*/ 315 w 407"/>
                  <a:gd name="T79" fmla="*/ 434 h 527"/>
                  <a:gd name="T80" fmla="*/ 332 w 407"/>
                  <a:gd name="T81" fmla="*/ 454 h 527"/>
                  <a:gd name="T82" fmla="*/ 338 w 407"/>
                  <a:gd name="T83" fmla="*/ 486 h 527"/>
                  <a:gd name="T84" fmla="*/ 354 w 407"/>
                  <a:gd name="T85" fmla="*/ 519 h 527"/>
                  <a:gd name="T86" fmla="*/ 338 w 407"/>
                  <a:gd name="T87" fmla="*/ 524 h 527"/>
                  <a:gd name="T88" fmla="*/ 312 w 407"/>
                  <a:gd name="T89" fmla="*/ 519 h 527"/>
                  <a:gd name="T90" fmla="*/ 286 w 407"/>
                  <a:gd name="T91" fmla="*/ 508 h 527"/>
                  <a:gd name="T92" fmla="*/ 260 w 407"/>
                  <a:gd name="T93" fmla="*/ 508 h 527"/>
                  <a:gd name="T94" fmla="*/ 234 w 407"/>
                  <a:gd name="T95" fmla="*/ 509 h 527"/>
                  <a:gd name="T96" fmla="*/ 208 w 407"/>
                  <a:gd name="T97" fmla="*/ 509 h 527"/>
                  <a:gd name="T98" fmla="*/ 187 w 407"/>
                  <a:gd name="T99" fmla="*/ 523 h 527"/>
                  <a:gd name="T100" fmla="*/ 66 w 407"/>
                  <a:gd name="T101" fmla="*/ 454 h 5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7"/>
                  <a:gd name="T154" fmla="*/ 0 h 527"/>
                  <a:gd name="T155" fmla="*/ 407 w 407"/>
                  <a:gd name="T156" fmla="*/ 527 h 5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7" h="527">
                    <a:moveTo>
                      <a:pt x="0" y="317"/>
                    </a:moveTo>
                    <a:lnTo>
                      <a:pt x="6" y="309"/>
                    </a:lnTo>
                    <a:lnTo>
                      <a:pt x="6" y="297"/>
                    </a:lnTo>
                    <a:lnTo>
                      <a:pt x="6" y="287"/>
                    </a:lnTo>
                    <a:lnTo>
                      <a:pt x="9" y="280"/>
                    </a:lnTo>
                    <a:lnTo>
                      <a:pt x="10" y="271"/>
                    </a:lnTo>
                    <a:lnTo>
                      <a:pt x="15" y="262"/>
                    </a:lnTo>
                    <a:lnTo>
                      <a:pt x="15" y="248"/>
                    </a:lnTo>
                    <a:lnTo>
                      <a:pt x="15" y="241"/>
                    </a:lnTo>
                    <a:lnTo>
                      <a:pt x="15" y="232"/>
                    </a:lnTo>
                    <a:lnTo>
                      <a:pt x="15" y="224"/>
                    </a:lnTo>
                    <a:lnTo>
                      <a:pt x="15" y="214"/>
                    </a:lnTo>
                    <a:lnTo>
                      <a:pt x="14" y="206"/>
                    </a:lnTo>
                    <a:lnTo>
                      <a:pt x="9" y="198"/>
                    </a:lnTo>
                    <a:lnTo>
                      <a:pt x="10" y="188"/>
                    </a:lnTo>
                    <a:lnTo>
                      <a:pt x="10" y="180"/>
                    </a:lnTo>
                    <a:lnTo>
                      <a:pt x="10" y="170"/>
                    </a:lnTo>
                    <a:lnTo>
                      <a:pt x="10" y="163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6" y="137"/>
                    </a:lnTo>
                    <a:lnTo>
                      <a:pt x="10" y="129"/>
                    </a:lnTo>
                    <a:lnTo>
                      <a:pt x="15" y="111"/>
                    </a:lnTo>
                    <a:lnTo>
                      <a:pt x="15" y="103"/>
                    </a:lnTo>
                    <a:lnTo>
                      <a:pt x="18" y="94"/>
                    </a:lnTo>
                    <a:lnTo>
                      <a:pt x="22" y="85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77"/>
                    </a:lnTo>
                    <a:lnTo>
                      <a:pt x="56" y="71"/>
                    </a:lnTo>
                    <a:lnTo>
                      <a:pt x="65" y="68"/>
                    </a:lnTo>
                    <a:lnTo>
                      <a:pt x="73" y="68"/>
                    </a:lnTo>
                    <a:lnTo>
                      <a:pt x="82" y="68"/>
                    </a:lnTo>
                    <a:lnTo>
                      <a:pt x="92" y="68"/>
                    </a:lnTo>
                    <a:lnTo>
                      <a:pt x="101" y="68"/>
                    </a:lnTo>
                    <a:lnTo>
                      <a:pt x="109" y="68"/>
                    </a:lnTo>
                    <a:lnTo>
                      <a:pt x="117" y="64"/>
                    </a:lnTo>
                    <a:lnTo>
                      <a:pt x="127" y="55"/>
                    </a:lnTo>
                    <a:lnTo>
                      <a:pt x="134" y="50"/>
                    </a:lnTo>
                    <a:lnTo>
                      <a:pt x="144" y="46"/>
                    </a:lnTo>
                    <a:lnTo>
                      <a:pt x="151" y="46"/>
                    </a:lnTo>
                    <a:lnTo>
                      <a:pt x="169" y="46"/>
                    </a:lnTo>
                    <a:lnTo>
                      <a:pt x="177" y="46"/>
                    </a:lnTo>
                    <a:lnTo>
                      <a:pt x="185" y="43"/>
                    </a:lnTo>
                    <a:lnTo>
                      <a:pt x="195" y="38"/>
                    </a:lnTo>
                    <a:lnTo>
                      <a:pt x="203" y="34"/>
                    </a:lnTo>
                    <a:lnTo>
                      <a:pt x="211" y="26"/>
                    </a:lnTo>
                    <a:lnTo>
                      <a:pt x="220" y="20"/>
                    </a:lnTo>
                    <a:lnTo>
                      <a:pt x="228" y="16"/>
                    </a:lnTo>
                    <a:lnTo>
                      <a:pt x="237" y="8"/>
                    </a:lnTo>
                    <a:lnTo>
                      <a:pt x="246" y="7"/>
                    </a:lnTo>
                    <a:lnTo>
                      <a:pt x="254" y="0"/>
                    </a:lnTo>
                    <a:lnTo>
                      <a:pt x="263" y="0"/>
                    </a:lnTo>
                    <a:lnTo>
                      <a:pt x="272" y="0"/>
                    </a:lnTo>
                    <a:lnTo>
                      <a:pt x="280" y="0"/>
                    </a:lnTo>
                    <a:lnTo>
                      <a:pt x="289" y="0"/>
                    </a:lnTo>
                    <a:lnTo>
                      <a:pt x="298" y="0"/>
                    </a:lnTo>
                    <a:lnTo>
                      <a:pt x="303" y="7"/>
                    </a:lnTo>
                    <a:lnTo>
                      <a:pt x="310" y="8"/>
                    </a:lnTo>
                    <a:lnTo>
                      <a:pt x="319" y="8"/>
                    </a:lnTo>
                    <a:lnTo>
                      <a:pt x="328" y="12"/>
                    </a:lnTo>
                    <a:lnTo>
                      <a:pt x="337" y="18"/>
                    </a:lnTo>
                    <a:lnTo>
                      <a:pt x="341" y="24"/>
                    </a:lnTo>
                    <a:lnTo>
                      <a:pt x="349" y="30"/>
                    </a:lnTo>
                    <a:lnTo>
                      <a:pt x="358" y="33"/>
                    </a:lnTo>
                    <a:lnTo>
                      <a:pt x="366" y="38"/>
                    </a:lnTo>
                    <a:lnTo>
                      <a:pt x="375" y="43"/>
                    </a:lnTo>
                    <a:lnTo>
                      <a:pt x="383" y="48"/>
                    </a:lnTo>
                    <a:lnTo>
                      <a:pt x="388" y="64"/>
                    </a:lnTo>
                    <a:lnTo>
                      <a:pt x="392" y="71"/>
                    </a:lnTo>
                    <a:lnTo>
                      <a:pt x="393" y="81"/>
                    </a:lnTo>
                    <a:lnTo>
                      <a:pt x="393" y="90"/>
                    </a:lnTo>
                    <a:lnTo>
                      <a:pt x="393" y="97"/>
                    </a:lnTo>
                    <a:lnTo>
                      <a:pt x="398" y="105"/>
                    </a:lnTo>
                    <a:lnTo>
                      <a:pt x="402" y="114"/>
                    </a:lnTo>
                    <a:lnTo>
                      <a:pt x="406" y="123"/>
                    </a:lnTo>
                    <a:lnTo>
                      <a:pt x="407" y="131"/>
                    </a:lnTo>
                    <a:lnTo>
                      <a:pt x="403" y="142"/>
                    </a:lnTo>
                    <a:lnTo>
                      <a:pt x="398" y="150"/>
                    </a:lnTo>
                    <a:lnTo>
                      <a:pt x="396" y="157"/>
                    </a:lnTo>
                    <a:lnTo>
                      <a:pt x="396" y="167"/>
                    </a:lnTo>
                    <a:lnTo>
                      <a:pt x="396" y="175"/>
                    </a:lnTo>
                    <a:lnTo>
                      <a:pt x="380" y="176"/>
                    </a:lnTo>
                    <a:lnTo>
                      <a:pt x="370" y="179"/>
                    </a:lnTo>
                    <a:lnTo>
                      <a:pt x="364" y="180"/>
                    </a:lnTo>
                    <a:lnTo>
                      <a:pt x="355" y="185"/>
                    </a:lnTo>
                    <a:lnTo>
                      <a:pt x="351" y="192"/>
                    </a:lnTo>
                    <a:lnTo>
                      <a:pt x="332" y="196"/>
                    </a:lnTo>
                    <a:lnTo>
                      <a:pt x="325" y="202"/>
                    </a:lnTo>
                    <a:lnTo>
                      <a:pt x="315" y="202"/>
                    </a:lnTo>
                    <a:lnTo>
                      <a:pt x="308" y="205"/>
                    </a:lnTo>
                    <a:lnTo>
                      <a:pt x="298" y="210"/>
                    </a:lnTo>
                    <a:lnTo>
                      <a:pt x="290" y="210"/>
                    </a:lnTo>
                    <a:lnTo>
                      <a:pt x="286" y="218"/>
                    </a:lnTo>
                    <a:lnTo>
                      <a:pt x="278" y="222"/>
                    </a:lnTo>
                    <a:lnTo>
                      <a:pt x="268" y="228"/>
                    </a:lnTo>
                    <a:lnTo>
                      <a:pt x="263" y="235"/>
                    </a:lnTo>
                    <a:lnTo>
                      <a:pt x="256" y="236"/>
                    </a:lnTo>
                    <a:lnTo>
                      <a:pt x="254" y="244"/>
                    </a:lnTo>
                    <a:lnTo>
                      <a:pt x="252" y="254"/>
                    </a:lnTo>
                    <a:lnTo>
                      <a:pt x="246" y="261"/>
                    </a:lnTo>
                    <a:lnTo>
                      <a:pt x="242" y="270"/>
                    </a:lnTo>
                    <a:lnTo>
                      <a:pt x="242" y="283"/>
                    </a:lnTo>
                    <a:lnTo>
                      <a:pt x="242" y="309"/>
                    </a:lnTo>
                    <a:lnTo>
                      <a:pt x="242" y="317"/>
                    </a:lnTo>
                    <a:lnTo>
                      <a:pt x="242" y="325"/>
                    </a:lnTo>
                    <a:lnTo>
                      <a:pt x="247" y="333"/>
                    </a:lnTo>
                    <a:lnTo>
                      <a:pt x="250" y="351"/>
                    </a:lnTo>
                    <a:lnTo>
                      <a:pt x="250" y="364"/>
                    </a:lnTo>
                    <a:lnTo>
                      <a:pt x="254" y="373"/>
                    </a:lnTo>
                    <a:lnTo>
                      <a:pt x="256" y="385"/>
                    </a:lnTo>
                    <a:lnTo>
                      <a:pt x="263" y="394"/>
                    </a:lnTo>
                    <a:lnTo>
                      <a:pt x="272" y="394"/>
                    </a:lnTo>
                    <a:lnTo>
                      <a:pt x="276" y="403"/>
                    </a:lnTo>
                    <a:lnTo>
                      <a:pt x="284" y="404"/>
                    </a:lnTo>
                    <a:lnTo>
                      <a:pt x="293" y="404"/>
                    </a:lnTo>
                    <a:lnTo>
                      <a:pt x="302" y="408"/>
                    </a:lnTo>
                    <a:lnTo>
                      <a:pt x="303" y="415"/>
                    </a:lnTo>
                    <a:lnTo>
                      <a:pt x="306" y="424"/>
                    </a:lnTo>
                    <a:lnTo>
                      <a:pt x="315" y="434"/>
                    </a:lnTo>
                    <a:lnTo>
                      <a:pt x="325" y="439"/>
                    </a:lnTo>
                    <a:lnTo>
                      <a:pt x="329" y="446"/>
                    </a:lnTo>
                    <a:lnTo>
                      <a:pt x="332" y="454"/>
                    </a:lnTo>
                    <a:lnTo>
                      <a:pt x="334" y="467"/>
                    </a:lnTo>
                    <a:lnTo>
                      <a:pt x="337" y="476"/>
                    </a:lnTo>
                    <a:lnTo>
                      <a:pt x="338" y="486"/>
                    </a:lnTo>
                    <a:lnTo>
                      <a:pt x="341" y="493"/>
                    </a:lnTo>
                    <a:lnTo>
                      <a:pt x="345" y="502"/>
                    </a:lnTo>
                    <a:lnTo>
                      <a:pt x="354" y="519"/>
                    </a:lnTo>
                    <a:lnTo>
                      <a:pt x="354" y="527"/>
                    </a:lnTo>
                    <a:lnTo>
                      <a:pt x="347" y="524"/>
                    </a:lnTo>
                    <a:lnTo>
                      <a:pt x="338" y="524"/>
                    </a:lnTo>
                    <a:lnTo>
                      <a:pt x="329" y="524"/>
                    </a:lnTo>
                    <a:lnTo>
                      <a:pt x="321" y="523"/>
                    </a:lnTo>
                    <a:lnTo>
                      <a:pt x="312" y="519"/>
                    </a:lnTo>
                    <a:lnTo>
                      <a:pt x="303" y="519"/>
                    </a:lnTo>
                    <a:lnTo>
                      <a:pt x="294" y="514"/>
                    </a:lnTo>
                    <a:lnTo>
                      <a:pt x="286" y="508"/>
                    </a:lnTo>
                    <a:lnTo>
                      <a:pt x="278" y="508"/>
                    </a:lnTo>
                    <a:lnTo>
                      <a:pt x="268" y="508"/>
                    </a:lnTo>
                    <a:lnTo>
                      <a:pt x="260" y="508"/>
                    </a:lnTo>
                    <a:lnTo>
                      <a:pt x="252" y="509"/>
                    </a:lnTo>
                    <a:lnTo>
                      <a:pt x="242" y="509"/>
                    </a:lnTo>
                    <a:lnTo>
                      <a:pt x="234" y="509"/>
                    </a:lnTo>
                    <a:lnTo>
                      <a:pt x="226" y="509"/>
                    </a:lnTo>
                    <a:lnTo>
                      <a:pt x="216" y="509"/>
                    </a:lnTo>
                    <a:lnTo>
                      <a:pt x="208" y="509"/>
                    </a:lnTo>
                    <a:lnTo>
                      <a:pt x="204" y="519"/>
                    </a:lnTo>
                    <a:lnTo>
                      <a:pt x="196" y="519"/>
                    </a:lnTo>
                    <a:lnTo>
                      <a:pt x="187" y="523"/>
                    </a:lnTo>
                    <a:lnTo>
                      <a:pt x="179" y="519"/>
                    </a:lnTo>
                    <a:lnTo>
                      <a:pt x="144" y="519"/>
                    </a:lnTo>
                    <a:lnTo>
                      <a:pt x="66" y="454"/>
                    </a:lnTo>
                    <a:lnTo>
                      <a:pt x="24" y="383"/>
                    </a:lnTo>
                    <a:lnTo>
                      <a:pt x="0" y="31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3389" y="1206"/>
                <a:ext cx="473" cy="856"/>
              </a:xfrm>
              <a:custGeom>
                <a:avLst/>
                <a:gdLst>
                  <a:gd name="T0" fmla="*/ 66 w 473"/>
                  <a:gd name="T1" fmla="*/ 32 h 856"/>
                  <a:gd name="T2" fmla="*/ 81 w 473"/>
                  <a:gd name="T3" fmla="*/ 64 h 856"/>
                  <a:gd name="T4" fmla="*/ 99 w 473"/>
                  <a:gd name="T5" fmla="*/ 99 h 856"/>
                  <a:gd name="T6" fmla="*/ 109 w 473"/>
                  <a:gd name="T7" fmla="*/ 133 h 856"/>
                  <a:gd name="T8" fmla="*/ 125 w 473"/>
                  <a:gd name="T9" fmla="*/ 166 h 856"/>
                  <a:gd name="T10" fmla="*/ 155 w 473"/>
                  <a:gd name="T11" fmla="*/ 183 h 856"/>
                  <a:gd name="T12" fmla="*/ 185 w 473"/>
                  <a:gd name="T13" fmla="*/ 205 h 856"/>
                  <a:gd name="T14" fmla="*/ 199 w 473"/>
                  <a:gd name="T15" fmla="*/ 252 h 856"/>
                  <a:gd name="T16" fmla="*/ 234 w 473"/>
                  <a:gd name="T17" fmla="*/ 268 h 856"/>
                  <a:gd name="T18" fmla="*/ 262 w 473"/>
                  <a:gd name="T19" fmla="*/ 288 h 856"/>
                  <a:gd name="T20" fmla="*/ 272 w 473"/>
                  <a:gd name="T21" fmla="*/ 324 h 856"/>
                  <a:gd name="T22" fmla="*/ 246 w 473"/>
                  <a:gd name="T23" fmla="*/ 349 h 856"/>
                  <a:gd name="T24" fmla="*/ 240 w 473"/>
                  <a:gd name="T25" fmla="*/ 384 h 856"/>
                  <a:gd name="T26" fmla="*/ 262 w 473"/>
                  <a:gd name="T27" fmla="*/ 410 h 856"/>
                  <a:gd name="T28" fmla="*/ 292 w 473"/>
                  <a:gd name="T29" fmla="*/ 402 h 856"/>
                  <a:gd name="T30" fmla="*/ 306 w 473"/>
                  <a:gd name="T31" fmla="*/ 368 h 856"/>
                  <a:gd name="T32" fmla="*/ 331 w 473"/>
                  <a:gd name="T33" fmla="*/ 355 h 856"/>
                  <a:gd name="T34" fmla="*/ 362 w 473"/>
                  <a:gd name="T35" fmla="*/ 376 h 856"/>
                  <a:gd name="T36" fmla="*/ 392 w 473"/>
                  <a:gd name="T37" fmla="*/ 394 h 856"/>
                  <a:gd name="T38" fmla="*/ 405 w 473"/>
                  <a:gd name="T39" fmla="*/ 432 h 856"/>
                  <a:gd name="T40" fmla="*/ 403 w 473"/>
                  <a:gd name="T41" fmla="*/ 478 h 856"/>
                  <a:gd name="T42" fmla="*/ 400 w 473"/>
                  <a:gd name="T43" fmla="*/ 512 h 856"/>
                  <a:gd name="T44" fmla="*/ 367 w 473"/>
                  <a:gd name="T45" fmla="*/ 527 h 856"/>
                  <a:gd name="T46" fmla="*/ 346 w 473"/>
                  <a:gd name="T47" fmla="*/ 550 h 856"/>
                  <a:gd name="T48" fmla="*/ 316 w 473"/>
                  <a:gd name="T49" fmla="*/ 573 h 856"/>
                  <a:gd name="T50" fmla="*/ 280 w 473"/>
                  <a:gd name="T51" fmla="*/ 580 h 856"/>
                  <a:gd name="T52" fmla="*/ 246 w 473"/>
                  <a:gd name="T53" fmla="*/ 576 h 856"/>
                  <a:gd name="T54" fmla="*/ 213 w 473"/>
                  <a:gd name="T55" fmla="*/ 568 h 856"/>
                  <a:gd name="T56" fmla="*/ 177 w 473"/>
                  <a:gd name="T57" fmla="*/ 576 h 856"/>
                  <a:gd name="T58" fmla="*/ 161 w 473"/>
                  <a:gd name="T59" fmla="*/ 612 h 856"/>
                  <a:gd name="T60" fmla="*/ 167 w 473"/>
                  <a:gd name="T61" fmla="*/ 649 h 856"/>
                  <a:gd name="T62" fmla="*/ 181 w 473"/>
                  <a:gd name="T63" fmla="*/ 689 h 856"/>
                  <a:gd name="T64" fmla="*/ 187 w 473"/>
                  <a:gd name="T65" fmla="*/ 721 h 856"/>
                  <a:gd name="T66" fmla="*/ 177 w 473"/>
                  <a:gd name="T67" fmla="*/ 749 h 856"/>
                  <a:gd name="T68" fmla="*/ 151 w 473"/>
                  <a:gd name="T69" fmla="*/ 776 h 856"/>
                  <a:gd name="T70" fmla="*/ 117 w 473"/>
                  <a:gd name="T71" fmla="*/ 786 h 856"/>
                  <a:gd name="T72" fmla="*/ 91 w 473"/>
                  <a:gd name="T73" fmla="*/ 800 h 856"/>
                  <a:gd name="T74" fmla="*/ 58 w 473"/>
                  <a:gd name="T75" fmla="*/ 809 h 856"/>
                  <a:gd name="T76" fmla="*/ 23 w 473"/>
                  <a:gd name="T77" fmla="*/ 809 h 856"/>
                  <a:gd name="T78" fmla="*/ 2 w 473"/>
                  <a:gd name="T79" fmla="*/ 824 h 856"/>
                  <a:gd name="T80" fmla="*/ 34 w 473"/>
                  <a:gd name="T81" fmla="*/ 834 h 856"/>
                  <a:gd name="T82" fmla="*/ 69 w 473"/>
                  <a:gd name="T83" fmla="*/ 856 h 856"/>
                  <a:gd name="T84" fmla="*/ 115 w 473"/>
                  <a:gd name="T85" fmla="*/ 843 h 856"/>
                  <a:gd name="T86" fmla="*/ 161 w 473"/>
                  <a:gd name="T87" fmla="*/ 842 h 856"/>
                  <a:gd name="T88" fmla="*/ 310 w 473"/>
                  <a:gd name="T89" fmla="*/ 759 h 856"/>
                  <a:gd name="T90" fmla="*/ 465 w 473"/>
                  <a:gd name="T91" fmla="*/ 521 h 856"/>
                  <a:gd name="T92" fmla="*/ 431 w 473"/>
                  <a:gd name="T93" fmla="*/ 244 h 856"/>
                  <a:gd name="T94" fmla="*/ 294 w 473"/>
                  <a:gd name="T95" fmla="*/ 82 h 856"/>
                  <a:gd name="T96" fmla="*/ 58 w 473"/>
                  <a:gd name="T97" fmla="*/ 0 h 8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3"/>
                  <a:gd name="T148" fmla="*/ 0 h 856"/>
                  <a:gd name="T149" fmla="*/ 473 w 473"/>
                  <a:gd name="T150" fmla="*/ 856 h 8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3" h="856">
                    <a:moveTo>
                      <a:pt x="58" y="0"/>
                    </a:moveTo>
                    <a:lnTo>
                      <a:pt x="64" y="2"/>
                    </a:lnTo>
                    <a:lnTo>
                      <a:pt x="64" y="14"/>
                    </a:lnTo>
                    <a:lnTo>
                      <a:pt x="66" y="32"/>
                    </a:lnTo>
                    <a:lnTo>
                      <a:pt x="69" y="44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81" y="64"/>
                    </a:lnTo>
                    <a:lnTo>
                      <a:pt x="83" y="72"/>
                    </a:lnTo>
                    <a:lnTo>
                      <a:pt x="89" y="80"/>
                    </a:lnTo>
                    <a:lnTo>
                      <a:pt x="91" y="89"/>
                    </a:lnTo>
                    <a:lnTo>
                      <a:pt x="99" y="99"/>
                    </a:lnTo>
                    <a:lnTo>
                      <a:pt x="99" y="107"/>
                    </a:lnTo>
                    <a:lnTo>
                      <a:pt x="103" y="116"/>
                    </a:lnTo>
                    <a:lnTo>
                      <a:pt x="107" y="125"/>
                    </a:lnTo>
                    <a:lnTo>
                      <a:pt x="109" y="133"/>
                    </a:lnTo>
                    <a:lnTo>
                      <a:pt x="113" y="147"/>
                    </a:lnTo>
                    <a:lnTo>
                      <a:pt x="113" y="155"/>
                    </a:lnTo>
                    <a:lnTo>
                      <a:pt x="117" y="161"/>
                    </a:lnTo>
                    <a:lnTo>
                      <a:pt x="125" y="166"/>
                    </a:lnTo>
                    <a:lnTo>
                      <a:pt x="133" y="167"/>
                    </a:lnTo>
                    <a:lnTo>
                      <a:pt x="141" y="171"/>
                    </a:lnTo>
                    <a:lnTo>
                      <a:pt x="147" y="179"/>
                    </a:lnTo>
                    <a:lnTo>
                      <a:pt x="155" y="183"/>
                    </a:lnTo>
                    <a:lnTo>
                      <a:pt x="163" y="187"/>
                    </a:lnTo>
                    <a:lnTo>
                      <a:pt x="172" y="192"/>
                    </a:lnTo>
                    <a:lnTo>
                      <a:pt x="177" y="200"/>
                    </a:lnTo>
                    <a:lnTo>
                      <a:pt x="185" y="205"/>
                    </a:lnTo>
                    <a:lnTo>
                      <a:pt x="185" y="213"/>
                    </a:lnTo>
                    <a:lnTo>
                      <a:pt x="189" y="222"/>
                    </a:lnTo>
                    <a:lnTo>
                      <a:pt x="193" y="243"/>
                    </a:lnTo>
                    <a:lnTo>
                      <a:pt x="199" y="252"/>
                    </a:lnTo>
                    <a:lnTo>
                      <a:pt x="207" y="258"/>
                    </a:lnTo>
                    <a:lnTo>
                      <a:pt x="215" y="260"/>
                    </a:lnTo>
                    <a:lnTo>
                      <a:pt x="224" y="262"/>
                    </a:lnTo>
                    <a:lnTo>
                      <a:pt x="234" y="268"/>
                    </a:lnTo>
                    <a:lnTo>
                      <a:pt x="237" y="278"/>
                    </a:lnTo>
                    <a:lnTo>
                      <a:pt x="244" y="282"/>
                    </a:lnTo>
                    <a:lnTo>
                      <a:pt x="254" y="286"/>
                    </a:lnTo>
                    <a:lnTo>
                      <a:pt x="262" y="288"/>
                    </a:lnTo>
                    <a:lnTo>
                      <a:pt x="266" y="300"/>
                    </a:lnTo>
                    <a:lnTo>
                      <a:pt x="275" y="307"/>
                    </a:lnTo>
                    <a:lnTo>
                      <a:pt x="275" y="315"/>
                    </a:lnTo>
                    <a:lnTo>
                      <a:pt x="272" y="324"/>
                    </a:lnTo>
                    <a:lnTo>
                      <a:pt x="264" y="329"/>
                    </a:lnTo>
                    <a:lnTo>
                      <a:pt x="258" y="337"/>
                    </a:lnTo>
                    <a:lnTo>
                      <a:pt x="250" y="342"/>
                    </a:lnTo>
                    <a:lnTo>
                      <a:pt x="246" y="349"/>
                    </a:lnTo>
                    <a:lnTo>
                      <a:pt x="246" y="358"/>
                    </a:lnTo>
                    <a:lnTo>
                      <a:pt x="244" y="368"/>
                    </a:lnTo>
                    <a:lnTo>
                      <a:pt x="240" y="376"/>
                    </a:lnTo>
                    <a:lnTo>
                      <a:pt x="240" y="384"/>
                    </a:lnTo>
                    <a:lnTo>
                      <a:pt x="242" y="392"/>
                    </a:lnTo>
                    <a:lnTo>
                      <a:pt x="246" y="401"/>
                    </a:lnTo>
                    <a:lnTo>
                      <a:pt x="254" y="406"/>
                    </a:lnTo>
                    <a:lnTo>
                      <a:pt x="262" y="410"/>
                    </a:lnTo>
                    <a:lnTo>
                      <a:pt x="270" y="415"/>
                    </a:lnTo>
                    <a:lnTo>
                      <a:pt x="280" y="415"/>
                    </a:lnTo>
                    <a:lnTo>
                      <a:pt x="288" y="410"/>
                    </a:lnTo>
                    <a:lnTo>
                      <a:pt x="292" y="402"/>
                    </a:lnTo>
                    <a:lnTo>
                      <a:pt x="292" y="394"/>
                    </a:lnTo>
                    <a:lnTo>
                      <a:pt x="296" y="385"/>
                    </a:lnTo>
                    <a:lnTo>
                      <a:pt x="300" y="375"/>
                    </a:lnTo>
                    <a:lnTo>
                      <a:pt x="306" y="368"/>
                    </a:lnTo>
                    <a:lnTo>
                      <a:pt x="306" y="359"/>
                    </a:lnTo>
                    <a:lnTo>
                      <a:pt x="314" y="355"/>
                    </a:lnTo>
                    <a:lnTo>
                      <a:pt x="322" y="354"/>
                    </a:lnTo>
                    <a:lnTo>
                      <a:pt x="331" y="355"/>
                    </a:lnTo>
                    <a:lnTo>
                      <a:pt x="340" y="359"/>
                    </a:lnTo>
                    <a:lnTo>
                      <a:pt x="348" y="364"/>
                    </a:lnTo>
                    <a:lnTo>
                      <a:pt x="357" y="366"/>
                    </a:lnTo>
                    <a:lnTo>
                      <a:pt x="362" y="376"/>
                    </a:lnTo>
                    <a:lnTo>
                      <a:pt x="370" y="380"/>
                    </a:lnTo>
                    <a:lnTo>
                      <a:pt x="376" y="388"/>
                    </a:lnTo>
                    <a:lnTo>
                      <a:pt x="383" y="392"/>
                    </a:lnTo>
                    <a:lnTo>
                      <a:pt x="392" y="394"/>
                    </a:lnTo>
                    <a:lnTo>
                      <a:pt x="398" y="402"/>
                    </a:lnTo>
                    <a:lnTo>
                      <a:pt x="400" y="415"/>
                    </a:lnTo>
                    <a:lnTo>
                      <a:pt x="403" y="424"/>
                    </a:lnTo>
                    <a:lnTo>
                      <a:pt x="405" y="432"/>
                    </a:lnTo>
                    <a:lnTo>
                      <a:pt x="403" y="448"/>
                    </a:lnTo>
                    <a:lnTo>
                      <a:pt x="403" y="456"/>
                    </a:lnTo>
                    <a:lnTo>
                      <a:pt x="403" y="471"/>
                    </a:lnTo>
                    <a:lnTo>
                      <a:pt x="403" y="478"/>
                    </a:lnTo>
                    <a:lnTo>
                      <a:pt x="403" y="486"/>
                    </a:lnTo>
                    <a:lnTo>
                      <a:pt x="403" y="497"/>
                    </a:lnTo>
                    <a:lnTo>
                      <a:pt x="403" y="504"/>
                    </a:lnTo>
                    <a:lnTo>
                      <a:pt x="400" y="512"/>
                    </a:lnTo>
                    <a:lnTo>
                      <a:pt x="393" y="517"/>
                    </a:lnTo>
                    <a:lnTo>
                      <a:pt x="384" y="522"/>
                    </a:lnTo>
                    <a:lnTo>
                      <a:pt x="376" y="525"/>
                    </a:lnTo>
                    <a:lnTo>
                      <a:pt x="367" y="527"/>
                    </a:lnTo>
                    <a:lnTo>
                      <a:pt x="362" y="533"/>
                    </a:lnTo>
                    <a:lnTo>
                      <a:pt x="358" y="542"/>
                    </a:lnTo>
                    <a:lnTo>
                      <a:pt x="352" y="550"/>
                    </a:lnTo>
                    <a:lnTo>
                      <a:pt x="346" y="550"/>
                    </a:lnTo>
                    <a:lnTo>
                      <a:pt x="336" y="554"/>
                    </a:lnTo>
                    <a:lnTo>
                      <a:pt x="331" y="564"/>
                    </a:lnTo>
                    <a:lnTo>
                      <a:pt x="324" y="572"/>
                    </a:lnTo>
                    <a:lnTo>
                      <a:pt x="316" y="573"/>
                    </a:lnTo>
                    <a:lnTo>
                      <a:pt x="306" y="578"/>
                    </a:lnTo>
                    <a:lnTo>
                      <a:pt x="298" y="582"/>
                    </a:lnTo>
                    <a:lnTo>
                      <a:pt x="290" y="584"/>
                    </a:lnTo>
                    <a:lnTo>
                      <a:pt x="280" y="580"/>
                    </a:lnTo>
                    <a:lnTo>
                      <a:pt x="272" y="578"/>
                    </a:lnTo>
                    <a:lnTo>
                      <a:pt x="264" y="578"/>
                    </a:lnTo>
                    <a:lnTo>
                      <a:pt x="254" y="578"/>
                    </a:lnTo>
                    <a:lnTo>
                      <a:pt x="246" y="576"/>
                    </a:lnTo>
                    <a:lnTo>
                      <a:pt x="239" y="572"/>
                    </a:lnTo>
                    <a:lnTo>
                      <a:pt x="229" y="568"/>
                    </a:lnTo>
                    <a:lnTo>
                      <a:pt x="221" y="568"/>
                    </a:lnTo>
                    <a:lnTo>
                      <a:pt x="213" y="568"/>
                    </a:lnTo>
                    <a:lnTo>
                      <a:pt x="203" y="568"/>
                    </a:lnTo>
                    <a:lnTo>
                      <a:pt x="195" y="568"/>
                    </a:lnTo>
                    <a:lnTo>
                      <a:pt x="187" y="573"/>
                    </a:lnTo>
                    <a:lnTo>
                      <a:pt x="177" y="576"/>
                    </a:lnTo>
                    <a:lnTo>
                      <a:pt x="173" y="584"/>
                    </a:lnTo>
                    <a:lnTo>
                      <a:pt x="173" y="598"/>
                    </a:lnTo>
                    <a:lnTo>
                      <a:pt x="167" y="606"/>
                    </a:lnTo>
                    <a:lnTo>
                      <a:pt x="161" y="612"/>
                    </a:lnTo>
                    <a:lnTo>
                      <a:pt x="159" y="629"/>
                    </a:lnTo>
                    <a:lnTo>
                      <a:pt x="159" y="636"/>
                    </a:lnTo>
                    <a:lnTo>
                      <a:pt x="161" y="644"/>
                    </a:lnTo>
                    <a:lnTo>
                      <a:pt x="167" y="649"/>
                    </a:lnTo>
                    <a:lnTo>
                      <a:pt x="167" y="657"/>
                    </a:lnTo>
                    <a:lnTo>
                      <a:pt x="172" y="666"/>
                    </a:lnTo>
                    <a:lnTo>
                      <a:pt x="177" y="675"/>
                    </a:lnTo>
                    <a:lnTo>
                      <a:pt x="181" y="689"/>
                    </a:lnTo>
                    <a:lnTo>
                      <a:pt x="185" y="695"/>
                    </a:lnTo>
                    <a:lnTo>
                      <a:pt x="185" y="705"/>
                    </a:lnTo>
                    <a:lnTo>
                      <a:pt x="185" y="715"/>
                    </a:lnTo>
                    <a:lnTo>
                      <a:pt x="187" y="721"/>
                    </a:lnTo>
                    <a:lnTo>
                      <a:pt x="193" y="725"/>
                    </a:lnTo>
                    <a:lnTo>
                      <a:pt x="193" y="736"/>
                    </a:lnTo>
                    <a:lnTo>
                      <a:pt x="187" y="743"/>
                    </a:lnTo>
                    <a:lnTo>
                      <a:pt x="177" y="749"/>
                    </a:lnTo>
                    <a:lnTo>
                      <a:pt x="173" y="756"/>
                    </a:lnTo>
                    <a:lnTo>
                      <a:pt x="165" y="764"/>
                    </a:lnTo>
                    <a:lnTo>
                      <a:pt x="155" y="769"/>
                    </a:lnTo>
                    <a:lnTo>
                      <a:pt x="151" y="776"/>
                    </a:lnTo>
                    <a:lnTo>
                      <a:pt x="143" y="782"/>
                    </a:lnTo>
                    <a:lnTo>
                      <a:pt x="135" y="785"/>
                    </a:lnTo>
                    <a:lnTo>
                      <a:pt x="125" y="786"/>
                    </a:lnTo>
                    <a:lnTo>
                      <a:pt x="117" y="786"/>
                    </a:lnTo>
                    <a:lnTo>
                      <a:pt x="109" y="791"/>
                    </a:lnTo>
                    <a:lnTo>
                      <a:pt x="107" y="799"/>
                    </a:lnTo>
                    <a:lnTo>
                      <a:pt x="100" y="800"/>
                    </a:lnTo>
                    <a:lnTo>
                      <a:pt x="91" y="800"/>
                    </a:lnTo>
                    <a:lnTo>
                      <a:pt x="83" y="804"/>
                    </a:lnTo>
                    <a:lnTo>
                      <a:pt x="75" y="808"/>
                    </a:lnTo>
                    <a:lnTo>
                      <a:pt x="66" y="809"/>
                    </a:lnTo>
                    <a:lnTo>
                      <a:pt x="58" y="809"/>
                    </a:lnTo>
                    <a:lnTo>
                      <a:pt x="49" y="809"/>
                    </a:lnTo>
                    <a:lnTo>
                      <a:pt x="40" y="809"/>
                    </a:lnTo>
                    <a:lnTo>
                      <a:pt x="32" y="809"/>
                    </a:lnTo>
                    <a:lnTo>
                      <a:pt x="23" y="809"/>
                    </a:lnTo>
                    <a:lnTo>
                      <a:pt x="14" y="809"/>
                    </a:lnTo>
                    <a:lnTo>
                      <a:pt x="6" y="809"/>
                    </a:lnTo>
                    <a:lnTo>
                      <a:pt x="0" y="818"/>
                    </a:lnTo>
                    <a:lnTo>
                      <a:pt x="2" y="824"/>
                    </a:lnTo>
                    <a:lnTo>
                      <a:pt x="10" y="830"/>
                    </a:lnTo>
                    <a:lnTo>
                      <a:pt x="18" y="830"/>
                    </a:lnTo>
                    <a:lnTo>
                      <a:pt x="26" y="830"/>
                    </a:lnTo>
                    <a:lnTo>
                      <a:pt x="34" y="834"/>
                    </a:lnTo>
                    <a:lnTo>
                      <a:pt x="43" y="834"/>
                    </a:lnTo>
                    <a:lnTo>
                      <a:pt x="52" y="834"/>
                    </a:lnTo>
                    <a:lnTo>
                      <a:pt x="60" y="838"/>
                    </a:lnTo>
                    <a:lnTo>
                      <a:pt x="69" y="856"/>
                    </a:lnTo>
                    <a:lnTo>
                      <a:pt x="85" y="856"/>
                    </a:lnTo>
                    <a:lnTo>
                      <a:pt x="103" y="854"/>
                    </a:lnTo>
                    <a:lnTo>
                      <a:pt x="109" y="848"/>
                    </a:lnTo>
                    <a:lnTo>
                      <a:pt x="115" y="843"/>
                    </a:lnTo>
                    <a:lnTo>
                      <a:pt x="125" y="842"/>
                    </a:lnTo>
                    <a:lnTo>
                      <a:pt x="135" y="842"/>
                    </a:lnTo>
                    <a:lnTo>
                      <a:pt x="151" y="842"/>
                    </a:lnTo>
                    <a:lnTo>
                      <a:pt x="161" y="842"/>
                    </a:lnTo>
                    <a:lnTo>
                      <a:pt x="167" y="842"/>
                    </a:lnTo>
                    <a:lnTo>
                      <a:pt x="169" y="834"/>
                    </a:lnTo>
                    <a:lnTo>
                      <a:pt x="244" y="800"/>
                    </a:lnTo>
                    <a:lnTo>
                      <a:pt x="310" y="759"/>
                    </a:lnTo>
                    <a:lnTo>
                      <a:pt x="372" y="705"/>
                    </a:lnTo>
                    <a:lnTo>
                      <a:pt x="413" y="649"/>
                    </a:lnTo>
                    <a:lnTo>
                      <a:pt x="443" y="593"/>
                    </a:lnTo>
                    <a:lnTo>
                      <a:pt x="465" y="521"/>
                    </a:lnTo>
                    <a:lnTo>
                      <a:pt x="473" y="448"/>
                    </a:lnTo>
                    <a:lnTo>
                      <a:pt x="470" y="375"/>
                    </a:lnTo>
                    <a:lnTo>
                      <a:pt x="460" y="315"/>
                    </a:lnTo>
                    <a:lnTo>
                      <a:pt x="431" y="244"/>
                    </a:lnTo>
                    <a:lnTo>
                      <a:pt x="409" y="200"/>
                    </a:lnTo>
                    <a:lnTo>
                      <a:pt x="370" y="155"/>
                    </a:lnTo>
                    <a:lnTo>
                      <a:pt x="336" y="113"/>
                    </a:lnTo>
                    <a:lnTo>
                      <a:pt x="294" y="82"/>
                    </a:lnTo>
                    <a:lnTo>
                      <a:pt x="237" y="56"/>
                    </a:lnTo>
                    <a:lnTo>
                      <a:pt x="177" y="32"/>
                    </a:lnTo>
                    <a:lnTo>
                      <a:pt x="121" y="8"/>
                    </a:lnTo>
                    <a:lnTo>
                      <a:pt x="58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2900" y="1191"/>
              <a:ext cx="835" cy="886"/>
            </a:xfrm>
            <a:custGeom>
              <a:avLst/>
              <a:gdLst>
                <a:gd name="T0" fmla="*/ 784 w 835"/>
                <a:gd name="T1" fmla="*/ 85 h 886"/>
                <a:gd name="T2" fmla="*/ 720 w 835"/>
                <a:gd name="T3" fmla="*/ 51 h 886"/>
                <a:gd name="T4" fmla="*/ 661 w 835"/>
                <a:gd name="T5" fmla="*/ 30 h 886"/>
                <a:gd name="T6" fmla="*/ 606 w 835"/>
                <a:gd name="T7" fmla="*/ 13 h 886"/>
                <a:gd name="T8" fmla="*/ 547 w 835"/>
                <a:gd name="T9" fmla="*/ 0 h 886"/>
                <a:gd name="T10" fmla="*/ 462 w 835"/>
                <a:gd name="T11" fmla="*/ 0 h 886"/>
                <a:gd name="T12" fmla="*/ 389 w 835"/>
                <a:gd name="T13" fmla="*/ 8 h 886"/>
                <a:gd name="T14" fmla="*/ 332 w 835"/>
                <a:gd name="T15" fmla="*/ 24 h 886"/>
                <a:gd name="T16" fmla="*/ 281 w 835"/>
                <a:gd name="T17" fmla="*/ 43 h 886"/>
                <a:gd name="T18" fmla="*/ 223 w 835"/>
                <a:gd name="T19" fmla="*/ 63 h 886"/>
                <a:gd name="T20" fmla="*/ 179 w 835"/>
                <a:gd name="T21" fmla="*/ 98 h 886"/>
                <a:gd name="T22" fmla="*/ 128 w 835"/>
                <a:gd name="T23" fmla="*/ 137 h 886"/>
                <a:gd name="T24" fmla="*/ 90 w 835"/>
                <a:gd name="T25" fmla="*/ 181 h 886"/>
                <a:gd name="T26" fmla="*/ 63 w 835"/>
                <a:gd name="T27" fmla="*/ 232 h 886"/>
                <a:gd name="T28" fmla="*/ 26 w 835"/>
                <a:gd name="T29" fmla="*/ 298 h 886"/>
                <a:gd name="T30" fmla="*/ 12 w 835"/>
                <a:gd name="T31" fmla="*/ 349 h 886"/>
                <a:gd name="T32" fmla="*/ 3 w 835"/>
                <a:gd name="T33" fmla="*/ 421 h 886"/>
                <a:gd name="T34" fmla="*/ 0 w 835"/>
                <a:gd name="T35" fmla="*/ 490 h 886"/>
                <a:gd name="T36" fmla="*/ 22 w 835"/>
                <a:gd name="T37" fmla="*/ 582 h 886"/>
                <a:gd name="T38" fmla="*/ 59 w 835"/>
                <a:gd name="T39" fmla="*/ 650 h 886"/>
                <a:gd name="T40" fmla="*/ 102 w 835"/>
                <a:gd name="T41" fmla="*/ 716 h 886"/>
                <a:gd name="T42" fmla="*/ 157 w 835"/>
                <a:gd name="T43" fmla="*/ 771 h 886"/>
                <a:gd name="T44" fmla="*/ 213 w 835"/>
                <a:gd name="T45" fmla="*/ 808 h 886"/>
                <a:gd name="T46" fmla="*/ 287 w 835"/>
                <a:gd name="T47" fmla="*/ 848 h 886"/>
                <a:gd name="T48" fmla="*/ 351 w 835"/>
                <a:gd name="T49" fmla="*/ 869 h 886"/>
                <a:gd name="T50" fmla="*/ 419 w 835"/>
                <a:gd name="T51" fmla="*/ 882 h 886"/>
                <a:gd name="T52" fmla="*/ 482 w 835"/>
                <a:gd name="T53" fmla="*/ 886 h 886"/>
                <a:gd name="T54" fmla="*/ 452 w 835"/>
                <a:gd name="T55" fmla="*/ 864 h 886"/>
                <a:gd name="T56" fmla="*/ 372 w 835"/>
                <a:gd name="T57" fmla="*/ 853 h 886"/>
                <a:gd name="T58" fmla="*/ 311 w 835"/>
                <a:gd name="T59" fmla="*/ 836 h 886"/>
                <a:gd name="T60" fmla="*/ 252 w 835"/>
                <a:gd name="T61" fmla="*/ 805 h 886"/>
                <a:gd name="T62" fmla="*/ 191 w 835"/>
                <a:gd name="T63" fmla="*/ 770 h 886"/>
                <a:gd name="T64" fmla="*/ 141 w 835"/>
                <a:gd name="T65" fmla="*/ 729 h 886"/>
                <a:gd name="T66" fmla="*/ 98 w 835"/>
                <a:gd name="T67" fmla="*/ 684 h 886"/>
                <a:gd name="T68" fmla="*/ 65 w 835"/>
                <a:gd name="T69" fmla="*/ 626 h 886"/>
                <a:gd name="T70" fmla="*/ 29 w 835"/>
                <a:gd name="T71" fmla="*/ 528 h 886"/>
                <a:gd name="T72" fmla="*/ 20 w 835"/>
                <a:gd name="T73" fmla="*/ 463 h 886"/>
                <a:gd name="T74" fmla="*/ 26 w 835"/>
                <a:gd name="T75" fmla="*/ 386 h 886"/>
                <a:gd name="T76" fmla="*/ 39 w 835"/>
                <a:gd name="T77" fmla="*/ 303 h 886"/>
                <a:gd name="T78" fmla="*/ 73 w 835"/>
                <a:gd name="T79" fmla="*/ 247 h 886"/>
                <a:gd name="T80" fmla="*/ 120 w 835"/>
                <a:gd name="T81" fmla="*/ 183 h 886"/>
                <a:gd name="T82" fmla="*/ 179 w 835"/>
                <a:gd name="T83" fmla="*/ 127 h 886"/>
                <a:gd name="T84" fmla="*/ 230 w 835"/>
                <a:gd name="T85" fmla="*/ 89 h 886"/>
                <a:gd name="T86" fmla="*/ 282 w 835"/>
                <a:gd name="T87" fmla="*/ 64 h 886"/>
                <a:gd name="T88" fmla="*/ 347 w 835"/>
                <a:gd name="T89" fmla="*/ 43 h 886"/>
                <a:gd name="T90" fmla="*/ 417 w 835"/>
                <a:gd name="T91" fmla="*/ 26 h 886"/>
                <a:gd name="T92" fmla="*/ 495 w 835"/>
                <a:gd name="T93" fmla="*/ 20 h 886"/>
                <a:gd name="T94" fmla="*/ 580 w 835"/>
                <a:gd name="T95" fmla="*/ 26 h 886"/>
                <a:gd name="T96" fmla="*/ 647 w 835"/>
                <a:gd name="T97" fmla="*/ 47 h 886"/>
                <a:gd name="T98" fmla="*/ 712 w 835"/>
                <a:gd name="T99" fmla="*/ 75 h 886"/>
                <a:gd name="T100" fmla="*/ 773 w 835"/>
                <a:gd name="T101" fmla="*/ 104 h 886"/>
                <a:gd name="T102" fmla="*/ 835 w 835"/>
                <a:gd name="T103" fmla="*/ 141 h 886"/>
                <a:gd name="T104" fmla="*/ 784 w 835"/>
                <a:gd name="T105" fmla="*/ 85 h 8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35"/>
                <a:gd name="T160" fmla="*/ 0 h 886"/>
                <a:gd name="T161" fmla="*/ 835 w 835"/>
                <a:gd name="T162" fmla="*/ 886 h 8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35" h="886">
                  <a:moveTo>
                    <a:pt x="784" y="85"/>
                  </a:moveTo>
                  <a:lnTo>
                    <a:pt x="720" y="51"/>
                  </a:lnTo>
                  <a:lnTo>
                    <a:pt x="661" y="30"/>
                  </a:lnTo>
                  <a:lnTo>
                    <a:pt x="606" y="13"/>
                  </a:lnTo>
                  <a:lnTo>
                    <a:pt x="547" y="0"/>
                  </a:lnTo>
                  <a:lnTo>
                    <a:pt x="462" y="0"/>
                  </a:lnTo>
                  <a:lnTo>
                    <a:pt x="389" y="8"/>
                  </a:lnTo>
                  <a:lnTo>
                    <a:pt x="332" y="24"/>
                  </a:lnTo>
                  <a:lnTo>
                    <a:pt x="281" y="43"/>
                  </a:lnTo>
                  <a:lnTo>
                    <a:pt x="223" y="63"/>
                  </a:lnTo>
                  <a:lnTo>
                    <a:pt x="179" y="98"/>
                  </a:lnTo>
                  <a:lnTo>
                    <a:pt x="128" y="137"/>
                  </a:lnTo>
                  <a:lnTo>
                    <a:pt x="90" y="181"/>
                  </a:lnTo>
                  <a:lnTo>
                    <a:pt x="63" y="232"/>
                  </a:lnTo>
                  <a:lnTo>
                    <a:pt x="26" y="298"/>
                  </a:lnTo>
                  <a:lnTo>
                    <a:pt x="12" y="349"/>
                  </a:lnTo>
                  <a:lnTo>
                    <a:pt x="3" y="421"/>
                  </a:lnTo>
                  <a:lnTo>
                    <a:pt x="0" y="490"/>
                  </a:lnTo>
                  <a:lnTo>
                    <a:pt x="22" y="582"/>
                  </a:lnTo>
                  <a:lnTo>
                    <a:pt x="59" y="650"/>
                  </a:lnTo>
                  <a:lnTo>
                    <a:pt x="102" y="716"/>
                  </a:lnTo>
                  <a:lnTo>
                    <a:pt x="157" y="771"/>
                  </a:lnTo>
                  <a:lnTo>
                    <a:pt x="213" y="808"/>
                  </a:lnTo>
                  <a:lnTo>
                    <a:pt x="287" y="848"/>
                  </a:lnTo>
                  <a:lnTo>
                    <a:pt x="351" y="869"/>
                  </a:lnTo>
                  <a:lnTo>
                    <a:pt x="419" y="882"/>
                  </a:lnTo>
                  <a:lnTo>
                    <a:pt x="482" y="886"/>
                  </a:lnTo>
                  <a:lnTo>
                    <a:pt x="452" y="864"/>
                  </a:lnTo>
                  <a:lnTo>
                    <a:pt x="372" y="853"/>
                  </a:lnTo>
                  <a:lnTo>
                    <a:pt x="311" y="836"/>
                  </a:lnTo>
                  <a:lnTo>
                    <a:pt x="252" y="805"/>
                  </a:lnTo>
                  <a:lnTo>
                    <a:pt x="191" y="770"/>
                  </a:lnTo>
                  <a:lnTo>
                    <a:pt x="141" y="729"/>
                  </a:lnTo>
                  <a:lnTo>
                    <a:pt x="98" y="684"/>
                  </a:lnTo>
                  <a:lnTo>
                    <a:pt x="65" y="626"/>
                  </a:lnTo>
                  <a:lnTo>
                    <a:pt x="29" y="528"/>
                  </a:lnTo>
                  <a:lnTo>
                    <a:pt x="20" y="463"/>
                  </a:lnTo>
                  <a:lnTo>
                    <a:pt x="26" y="386"/>
                  </a:lnTo>
                  <a:lnTo>
                    <a:pt x="39" y="303"/>
                  </a:lnTo>
                  <a:lnTo>
                    <a:pt x="73" y="247"/>
                  </a:lnTo>
                  <a:lnTo>
                    <a:pt x="120" y="183"/>
                  </a:lnTo>
                  <a:lnTo>
                    <a:pt x="179" y="127"/>
                  </a:lnTo>
                  <a:lnTo>
                    <a:pt x="230" y="89"/>
                  </a:lnTo>
                  <a:lnTo>
                    <a:pt x="282" y="64"/>
                  </a:lnTo>
                  <a:lnTo>
                    <a:pt x="347" y="43"/>
                  </a:lnTo>
                  <a:lnTo>
                    <a:pt x="417" y="26"/>
                  </a:lnTo>
                  <a:lnTo>
                    <a:pt x="495" y="20"/>
                  </a:lnTo>
                  <a:lnTo>
                    <a:pt x="580" y="26"/>
                  </a:lnTo>
                  <a:lnTo>
                    <a:pt x="647" y="47"/>
                  </a:lnTo>
                  <a:lnTo>
                    <a:pt x="712" y="75"/>
                  </a:lnTo>
                  <a:lnTo>
                    <a:pt x="773" y="104"/>
                  </a:lnTo>
                  <a:lnTo>
                    <a:pt x="835" y="141"/>
                  </a:lnTo>
                  <a:lnTo>
                    <a:pt x="784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267" y="1258"/>
              <a:ext cx="605" cy="821"/>
            </a:xfrm>
            <a:custGeom>
              <a:avLst/>
              <a:gdLst>
                <a:gd name="T0" fmla="*/ 468 w 605"/>
                <a:gd name="T1" fmla="*/ 54 h 821"/>
                <a:gd name="T2" fmla="*/ 408 w 605"/>
                <a:gd name="T3" fmla="*/ 12 h 821"/>
                <a:gd name="T4" fmla="*/ 362 w 605"/>
                <a:gd name="T5" fmla="*/ 0 h 821"/>
                <a:gd name="T6" fmla="*/ 441 w 605"/>
                <a:gd name="T7" fmla="*/ 54 h 821"/>
                <a:gd name="T8" fmla="*/ 475 w 605"/>
                <a:gd name="T9" fmla="*/ 95 h 821"/>
                <a:gd name="T10" fmla="*/ 522 w 605"/>
                <a:gd name="T11" fmla="*/ 157 h 821"/>
                <a:gd name="T12" fmla="*/ 551 w 605"/>
                <a:gd name="T13" fmla="*/ 216 h 821"/>
                <a:gd name="T14" fmla="*/ 573 w 605"/>
                <a:gd name="T15" fmla="*/ 268 h 821"/>
                <a:gd name="T16" fmla="*/ 587 w 605"/>
                <a:gd name="T17" fmla="*/ 328 h 821"/>
                <a:gd name="T18" fmla="*/ 587 w 605"/>
                <a:gd name="T19" fmla="*/ 397 h 821"/>
                <a:gd name="T20" fmla="*/ 582 w 605"/>
                <a:gd name="T21" fmla="*/ 451 h 821"/>
                <a:gd name="T22" fmla="*/ 562 w 605"/>
                <a:gd name="T23" fmla="*/ 510 h 821"/>
                <a:gd name="T24" fmla="*/ 541 w 605"/>
                <a:gd name="T25" fmla="*/ 559 h 821"/>
                <a:gd name="T26" fmla="*/ 505 w 605"/>
                <a:gd name="T27" fmla="*/ 617 h 821"/>
                <a:gd name="T28" fmla="*/ 455 w 605"/>
                <a:gd name="T29" fmla="*/ 669 h 821"/>
                <a:gd name="T30" fmla="*/ 403 w 605"/>
                <a:gd name="T31" fmla="*/ 713 h 821"/>
                <a:gd name="T32" fmla="*/ 351 w 605"/>
                <a:gd name="T33" fmla="*/ 739 h 821"/>
                <a:gd name="T34" fmla="*/ 292 w 605"/>
                <a:gd name="T35" fmla="*/ 772 h 821"/>
                <a:gd name="T36" fmla="*/ 236 w 605"/>
                <a:gd name="T37" fmla="*/ 791 h 821"/>
                <a:gd name="T38" fmla="*/ 175 w 605"/>
                <a:gd name="T39" fmla="*/ 799 h 821"/>
                <a:gd name="T40" fmla="*/ 119 w 605"/>
                <a:gd name="T41" fmla="*/ 803 h 821"/>
                <a:gd name="T42" fmla="*/ 48 w 605"/>
                <a:gd name="T43" fmla="*/ 799 h 821"/>
                <a:gd name="T44" fmla="*/ 0 w 605"/>
                <a:gd name="T45" fmla="*/ 798 h 821"/>
                <a:gd name="T46" fmla="*/ 96 w 605"/>
                <a:gd name="T47" fmla="*/ 821 h 821"/>
                <a:gd name="T48" fmla="*/ 180 w 605"/>
                <a:gd name="T49" fmla="*/ 821 h 821"/>
                <a:gd name="T50" fmla="*/ 270 w 605"/>
                <a:gd name="T51" fmla="*/ 803 h 821"/>
                <a:gd name="T52" fmla="*/ 334 w 605"/>
                <a:gd name="T53" fmla="*/ 787 h 821"/>
                <a:gd name="T54" fmla="*/ 395 w 605"/>
                <a:gd name="T55" fmla="*/ 741 h 821"/>
                <a:gd name="T56" fmla="*/ 475 w 605"/>
                <a:gd name="T57" fmla="*/ 686 h 821"/>
                <a:gd name="T58" fmla="*/ 518 w 605"/>
                <a:gd name="T59" fmla="*/ 636 h 821"/>
                <a:gd name="T60" fmla="*/ 556 w 605"/>
                <a:gd name="T61" fmla="*/ 576 h 821"/>
                <a:gd name="T62" fmla="*/ 583 w 605"/>
                <a:gd name="T63" fmla="*/ 506 h 821"/>
                <a:gd name="T64" fmla="*/ 601 w 605"/>
                <a:gd name="T65" fmla="*/ 459 h 821"/>
                <a:gd name="T66" fmla="*/ 605 w 605"/>
                <a:gd name="T67" fmla="*/ 384 h 821"/>
                <a:gd name="T68" fmla="*/ 603 w 605"/>
                <a:gd name="T69" fmla="*/ 326 h 821"/>
                <a:gd name="T70" fmla="*/ 595 w 605"/>
                <a:gd name="T71" fmla="*/ 255 h 821"/>
                <a:gd name="T72" fmla="*/ 573 w 605"/>
                <a:gd name="T73" fmla="*/ 203 h 821"/>
                <a:gd name="T74" fmla="*/ 545 w 605"/>
                <a:gd name="T75" fmla="*/ 153 h 821"/>
                <a:gd name="T76" fmla="*/ 514 w 605"/>
                <a:gd name="T77" fmla="*/ 109 h 821"/>
                <a:gd name="T78" fmla="*/ 468 w 605"/>
                <a:gd name="T79" fmla="*/ 54 h 8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5"/>
                <a:gd name="T121" fmla="*/ 0 h 821"/>
                <a:gd name="T122" fmla="*/ 605 w 605"/>
                <a:gd name="T123" fmla="*/ 821 h 8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5" h="821">
                  <a:moveTo>
                    <a:pt x="468" y="54"/>
                  </a:moveTo>
                  <a:lnTo>
                    <a:pt x="408" y="12"/>
                  </a:lnTo>
                  <a:lnTo>
                    <a:pt x="362" y="0"/>
                  </a:lnTo>
                  <a:lnTo>
                    <a:pt x="441" y="54"/>
                  </a:lnTo>
                  <a:lnTo>
                    <a:pt x="475" y="95"/>
                  </a:lnTo>
                  <a:lnTo>
                    <a:pt x="522" y="157"/>
                  </a:lnTo>
                  <a:lnTo>
                    <a:pt x="551" y="216"/>
                  </a:lnTo>
                  <a:lnTo>
                    <a:pt x="573" y="268"/>
                  </a:lnTo>
                  <a:lnTo>
                    <a:pt x="587" y="328"/>
                  </a:lnTo>
                  <a:lnTo>
                    <a:pt x="587" y="397"/>
                  </a:lnTo>
                  <a:lnTo>
                    <a:pt x="582" y="451"/>
                  </a:lnTo>
                  <a:lnTo>
                    <a:pt x="562" y="510"/>
                  </a:lnTo>
                  <a:lnTo>
                    <a:pt x="541" y="559"/>
                  </a:lnTo>
                  <a:lnTo>
                    <a:pt x="505" y="617"/>
                  </a:lnTo>
                  <a:lnTo>
                    <a:pt x="455" y="669"/>
                  </a:lnTo>
                  <a:lnTo>
                    <a:pt x="403" y="713"/>
                  </a:lnTo>
                  <a:lnTo>
                    <a:pt x="351" y="739"/>
                  </a:lnTo>
                  <a:lnTo>
                    <a:pt x="292" y="772"/>
                  </a:lnTo>
                  <a:lnTo>
                    <a:pt x="236" y="791"/>
                  </a:lnTo>
                  <a:lnTo>
                    <a:pt x="175" y="799"/>
                  </a:lnTo>
                  <a:lnTo>
                    <a:pt x="119" y="803"/>
                  </a:lnTo>
                  <a:lnTo>
                    <a:pt x="48" y="799"/>
                  </a:lnTo>
                  <a:lnTo>
                    <a:pt x="0" y="798"/>
                  </a:lnTo>
                  <a:lnTo>
                    <a:pt x="96" y="821"/>
                  </a:lnTo>
                  <a:lnTo>
                    <a:pt x="180" y="821"/>
                  </a:lnTo>
                  <a:lnTo>
                    <a:pt x="270" y="803"/>
                  </a:lnTo>
                  <a:lnTo>
                    <a:pt x="334" y="787"/>
                  </a:lnTo>
                  <a:lnTo>
                    <a:pt x="395" y="741"/>
                  </a:lnTo>
                  <a:lnTo>
                    <a:pt x="475" y="686"/>
                  </a:lnTo>
                  <a:lnTo>
                    <a:pt x="518" y="636"/>
                  </a:lnTo>
                  <a:lnTo>
                    <a:pt x="556" y="576"/>
                  </a:lnTo>
                  <a:lnTo>
                    <a:pt x="583" y="506"/>
                  </a:lnTo>
                  <a:lnTo>
                    <a:pt x="601" y="459"/>
                  </a:lnTo>
                  <a:lnTo>
                    <a:pt x="605" y="384"/>
                  </a:lnTo>
                  <a:lnTo>
                    <a:pt x="603" y="326"/>
                  </a:lnTo>
                  <a:lnTo>
                    <a:pt x="595" y="255"/>
                  </a:lnTo>
                  <a:lnTo>
                    <a:pt x="573" y="203"/>
                  </a:lnTo>
                  <a:lnTo>
                    <a:pt x="545" y="153"/>
                  </a:lnTo>
                  <a:lnTo>
                    <a:pt x="514" y="109"/>
                  </a:lnTo>
                  <a:lnTo>
                    <a:pt x="46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</p:grpSp>
      <p:sp>
        <p:nvSpPr>
          <p:cNvPr id="47" name="Freeform 12"/>
          <p:cNvSpPr>
            <a:spLocks/>
          </p:cNvSpPr>
          <p:nvPr/>
        </p:nvSpPr>
        <p:spPr bwMode="auto">
          <a:xfrm>
            <a:off x="7808913" y="3286125"/>
            <a:ext cx="1295400" cy="419100"/>
          </a:xfrm>
          <a:custGeom>
            <a:avLst/>
            <a:gdLst>
              <a:gd name="T0" fmla="*/ 0 w 627"/>
              <a:gd name="T1" fmla="*/ 2147483647 h 285"/>
              <a:gd name="T2" fmla="*/ 2147483647 w 627"/>
              <a:gd name="T3" fmla="*/ 0 h 285"/>
              <a:gd name="T4" fmla="*/ 2147483647 w 627"/>
              <a:gd name="T5" fmla="*/ 2147483647 h 285"/>
              <a:gd name="T6" fmla="*/ 2147483647 w 627"/>
              <a:gd name="T7" fmla="*/ 2147483647 h 285"/>
              <a:gd name="T8" fmla="*/ 2147483647 w 627"/>
              <a:gd name="T9" fmla="*/ 2147483647 h 285"/>
              <a:gd name="T10" fmla="*/ 2147483647 w 627"/>
              <a:gd name="T11" fmla="*/ 2147483647 h 285"/>
              <a:gd name="T12" fmla="*/ 2147483647 w 627"/>
              <a:gd name="T13" fmla="*/ 2147483647 h 285"/>
              <a:gd name="T14" fmla="*/ 2147483647 w 627"/>
              <a:gd name="T15" fmla="*/ 2147483647 h 285"/>
              <a:gd name="T16" fmla="*/ 2147483647 w 627"/>
              <a:gd name="T17" fmla="*/ 2147483647 h 285"/>
              <a:gd name="T18" fmla="*/ 2147483647 w 627"/>
              <a:gd name="T19" fmla="*/ 2147483647 h 285"/>
              <a:gd name="T20" fmla="*/ 2147483647 w 627"/>
              <a:gd name="T21" fmla="*/ 2147483647 h 285"/>
              <a:gd name="T22" fmla="*/ 2147483647 w 627"/>
              <a:gd name="T23" fmla="*/ 2147483647 h 285"/>
              <a:gd name="T24" fmla="*/ 2147483647 w 627"/>
              <a:gd name="T25" fmla="*/ 2147483647 h 285"/>
              <a:gd name="T26" fmla="*/ 2147483647 w 627"/>
              <a:gd name="T27" fmla="*/ 2147483647 h 285"/>
              <a:gd name="T28" fmla="*/ 2147483647 w 627"/>
              <a:gd name="T29" fmla="*/ 2147483647 h 285"/>
              <a:gd name="T30" fmla="*/ 2147483647 w 627"/>
              <a:gd name="T31" fmla="*/ 2147483647 h 285"/>
              <a:gd name="T32" fmla="*/ 2147483647 w 627"/>
              <a:gd name="T33" fmla="*/ 2147483647 h 285"/>
              <a:gd name="T34" fmla="*/ 2147483647 w 627"/>
              <a:gd name="T35" fmla="*/ 2147483647 h 285"/>
              <a:gd name="T36" fmla="*/ 2147483647 w 627"/>
              <a:gd name="T37" fmla="*/ 2147483647 h 285"/>
              <a:gd name="T38" fmla="*/ 2147483647 w 627"/>
              <a:gd name="T39" fmla="*/ 2147483647 h 285"/>
              <a:gd name="T40" fmla="*/ 2147483647 w 627"/>
              <a:gd name="T41" fmla="*/ 2147483647 h 285"/>
              <a:gd name="T42" fmla="*/ 2147483647 w 627"/>
              <a:gd name="T43" fmla="*/ 2147483647 h 285"/>
              <a:gd name="T44" fmla="*/ 2147483647 w 627"/>
              <a:gd name="T45" fmla="*/ 2147483647 h 285"/>
              <a:gd name="T46" fmla="*/ 2147483647 w 627"/>
              <a:gd name="T47" fmla="*/ 2147483647 h 285"/>
              <a:gd name="T48" fmla="*/ 2147483647 w 627"/>
              <a:gd name="T49" fmla="*/ 2147483647 h 285"/>
              <a:gd name="T50" fmla="*/ 2147483647 w 627"/>
              <a:gd name="T51" fmla="*/ 2147483647 h 285"/>
              <a:gd name="T52" fmla="*/ 2147483647 w 627"/>
              <a:gd name="T53" fmla="*/ 2147483647 h 285"/>
              <a:gd name="T54" fmla="*/ 0 w 627"/>
              <a:gd name="T55" fmla="*/ 2147483647 h 2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285"/>
              <a:gd name="T86" fmla="*/ 627 w 627"/>
              <a:gd name="T87" fmla="*/ 285 h 2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285">
                <a:moveTo>
                  <a:pt x="0" y="5"/>
                </a:moveTo>
                <a:lnTo>
                  <a:pt x="35" y="0"/>
                </a:lnTo>
                <a:lnTo>
                  <a:pt x="119" y="35"/>
                </a:lnTo>
                <a:lnTo>
                  <a:pt x="214" y="91"/>
                </a:lnTo>
                <a:lnTo>
                  <a:pt x="269" y="136"/>
                </a:lnTo>
                <a:lnTo>
                  <a:pt x="398" y="161"/>
                </a:lnTo>
                <a:lnTo>
                  <a:pt x="518" y="177"/>
                </a:lnTo>
                <a:lnTo>
                  <a:pt x="547" y="161"/>
                </a:lnTo>
                <a:lnTo>
                  <a:pt x="595" y="124"/>
                </a:lnTo>
                <a:lnTo>
                  <a:pt x="610" y="139"/>
                </a:lnTo>
                <a:lnTo>
                  <a:pt x="555" y="182"/>
                </a:lnTo>
                <a:lnTo>
                  <a:pt x="627" y="187"/>
                </a:lnTo>
                <a:lnTo>
                  <a:pt x="625" y="209"/>
                </a:lnTo>
                <a:lnTo>
                  <a:pt x="565" y="204"/>
                </a:lnTo>
                <a:lnTo>
                  <a:pt x="560" y="224"/>
                </a:lnTo>
                <a:lnTo>
                  <a:pt x="617" y="267"/>
                </a:lnTo>
                <a:lnTo>
                  <a:pt x="602" y="285"/>
                </a:lnTo>
                <a:lnTo>
                  <a:pt x="555" y="242"/>
                </a:lnTo>
                <a:lnTo>
                  <a:pt x="542" y="285"/>
                </a:lnTo>
                <a:lnTo>
                  <a:pt x="530" y="277"/>
                </a:lnTo>
                <a:lnTo>
                  <a:pt x="523" y="217"/>
                </a:lnTo>
                <a:lnTo>
                  <a:pt x="363" y="207"/>
                </a:lnTo>
                <a:lnTo>
                  <a:pt x="269" y="192"/>
                </a:lnTo>
                <a:lnTo>
                  <a:pt x="234" y="172"/>
                </a:lnTo>
                <a:lnTo>
                  <a:pt x="124" y="106"/>
                </a:lnTo>
                <a:lnTo>
                  <a:pt x="45" y="81"/>
                </a:lnTo>
                <a:lnTo>
                  <a:pt x="35" y="35"/>
                </a:ln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4D4D4D"/>
              </a:solidFill>
            </a:endParaRPr>
          </a:p>
        </p:txBody>
      </p:sp>
      <p:grpSp>
        <p:nvGrpSpPr>
          <p:cNvPr id="48" name="Group 13"/>
          <p:cNvGrpSpPr>
            <a:grpSpLocks/>
          </p:cNvGrpSpPr>
          <p:nvPr/>
        </p:nvGrpSpPr>
        <p:grpSpPr bwMode="auto">
          <a:xfrm>
            <a:off x="7267575" y="3062289"/>
            <a:ext cx="1316038" cy="1430337"/>
            <a:chOff x="3618" y="1865"/>
            <a:chExt cx="829" cy="871"/>
          </a:xfrm>
        </p:grpSpPr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3648" y="1872"/>
              <a:ext cx="799" cy="855"/>
            </a:xfrm>
            <a:custGeom>
              <a:avLst/>
              <a:gdLst>
                <a:gd name="T0" fmla="*/ 50 w 901"/>
                <a:gd name="T1" fmla="*/ 155 h 965"/>
                <a:gd name="T2" fmla="*/ 28 w 901"/>
                <a:gd name="T3" fmla="*/ 168 h 965"/>
                <a:gd name="T4" fmla="*/ 4 w 901"/>
                <a:gd name="T5" fmla="*/ 184 h 965"/>
                <a:gd name="T6" fmla="*/ 4 w 901"/>
                <a:gd name="T7" fmla="*/ 200 h 965"/>
                <a:gd name="T8" fmla="*/ 0 w 901"/>
                <a:gd name="T9" fmla="*/ 231 h 965"/>
                <a:gd name="T10" fmla="*/ 38 w 901"/>
                <a:gd name="T11" fmla="*/ 235 h 965"/>
                <a:gd name="T12" fmla="*/ 80 w 901"/>
                <a:gd name="T13" fmla="*/ 237 h 965"/>
                <a:gd name="T14" fmla="*/ 144 w 901"/>
                <a:gd name="T15" fmla="*/ 246 h 965"/>
                <a:gd name="T16" fmla="*/ 191 w 901"/>
                <a:gd name="T17" fmla="*/ 255 h 965"/>
                <a:gd name="T18" fmla="*/ 212 w 901"/>
                <a:gd name="T19" fmla="*/ 228 h 965"/>
                <a:gd name="T20" fmla="*/ 240 w 901"/>
                <a:gd name="T21" fmla="*/ 172 h 965"/>
                <a:gd name="T22" fmla="*/ 239 w 901"/>
                <a:gd name="T23" fmla="*/ 155 h 965"/>
                <a:gd name="T24" fmla="*/ 233 w 901"/>
                <a:gd name="T25" fmla="*/ 146 h 965"/>
                <a:gd name="T26" fmla="*/ 212 w 901"/>
                <a:gd name="T27" fmla="*/ 144 h 965"/>
                <a:gd name="T28" fmla="*/ 231 w 901"/>
                <a:gd name="T29" fmla="*/ 100 h 965"/>
                <a:gd name="T30" fmla="*/ 232 w 901"/>
                <a:gd name="T31" fmla="*/ 88 h 965"/>
                <a:gd name="T32" fmla="*/ 233 w 901"/>
                <a:gd name="T33" fmla="*/ 51 h 965"/>
                <a:gd name="T34" fmla="*/ 232 w 901"/>
                <a:gd name="T35" fmla="*/ 27 h 965"/>
                <a:gd name="T36" fmla="*/ 225 w 901"/>
                <a:gd name="T37" fmla="*/ 13 h 965"/>
                <a:gd name="T38" fmla="*/ 219 w 901"/>
                <a:gd name="T39" fmla="*/ 12 h 965"/>
                <a:gd name="T40" fmla="*/ 200 w 901"/>
                <a:gd name="T41" fmla="*/ 12 h 965"/>
                <a:gd name="T42" fmla="*/ 174 w 901"/>
                <a:gd name="T43" fmla="*/ 10 h 965"/>
                <a:gd name="T44" fmla="*/ 156 w 901"/>
                <a:gd name="T45" fmla="*/ 4 h 965"/>
                <a:gd name="T46" fmla="*/ 137 w 901"/>
                <a:gd name="T47" fmla="*/ 0 h 965"/>
                <a:gd name="T48" fmla="*/ 129 w 901"/>
                <a:gd name="T49" fmla="*/ 3 h 965"/>
                <a:gd name="T50" fmla="*/ 111 w 901"/>
                <a:gd name="T51" fmla="*/ 6 h 965"/>
                <a:gd name="T52" fmla="*/ 86 w 901"/>
                <a:gd name="T53" fmla="*/ 9 h 965"/>
                <a:gd name="T54" fmla="*/ 52 w 901"/>
                <a:gd name="T55" fmla="*/ 14 h 965"/>
                <a:gd name="T56" fmla="*/ 40 w 901"/>
                <a:gd name="T57" fmla="*/ 19 h 965"/>
                <a:gd name="T58" fmla="*/ 27 w 901"/>
                <a:gd name="T59" fmla="*/ 28 h 965"/>
                <a:gd name="T60" fmla="*/ 22 w 901"/>
                <a:gd name="T61" fmla="*/ 45 h 965"/>
                <a:gd name="T62" fmla="*/ 18 w 901"/>
                <a:gd name="T63" fmla="*/ 74 h 965"/>
                <a:gd name="T64" fmla="*/ 14 w 901"/>
                <a:gd name="T65" fmla="*/ 107 h 965"/>
                <a:gd name="T66" fmla="*/ 13 w 901"/>
                <a:gd name="T67" fmla="*/ 128 h 965"/>
                <a:gd name="T68" fmla="*/ 16 w 901"/>
                <a:gd name="T69" fmla="*/ 140 h 965"/>
                <a:gd name="T70" fmla="*/ 22 w 901"/>
                <a:gd name="T71" fmla="*/ 146 h 965"/>
                <a:gd name="T72" fmla="*/ 31 w 901"/>
                <a:gd name="T73" fmla="*/ 151 h 965"/>
                <a:gd name="T74" fmla="*/ 50 w 901"/>
                <a:gd name="T75" fmla="*/ 155 h 9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1"/>
                <a:gd name="T115" fmla="*/ 0 h 965"/>
                <a:gd name="T116" fmla="*/ 901 w 901"/>
                <a:gd name="T117" fmla="*/ 965 h 9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1" h="965">
                  <a:moveTo>
                    <a:pt x="186" y="585"/>
                  </a:moveTo>
                  <a:lnTo>
                    <a:pt x="109" y="634"/>
                  </a:lnTo>
                  <a:lnTo>
                    <a:pt x="14" y="696"/>
                  </a:lnTo>
                  <a:lnTo>
                    <a:pt x="4" y="758"/>
                  </a:lnTo>
                  <a:lnTo>
                    <a:pt x="0" y="875"/>
                  </a:lnTo>
                  <a:lnTo>
                    <a:pt x="142" y="891"/>
                  </a:lnTo>
                  <a:lnTo>
                    <a:pt x="302" y="899"/>
                  </a:lnTo>
                  <a:lnTo>
                    <a:pt x="539" y="933"/>
                  </a:lnTo>
                  <a:lnTo>
                    <a:pt x="714" y="965"/>
                  </a:lnTo>
                  <a:lnTo>
                    <a:pt x="794" y="862"/>
                  </a:lnTo>
                  <a:lnTo>
                    <a:pt x="901" y="652"/>
                  </a:lnTo>
                  <a:lnTo>
                    <a:pt x="898" y="584"/>
                  </a:lnTo>
                  <a:lnTo>
                    <a:pt x="875" y="553"/>
                  </a:lnTo>
                  <a:lnTo>
                    <a:pt x="795" y="545"/>
                  </a:lnTo>
                  <a:lnTo>
                    <a:pt x="860" y="382"/>
                  </a:lnTo>
                  <a:lnTo>
                    <a:pt x="873" y="331"/>
                  </a:lnTo>
                  <a:lnTo>
                    <a:pt x="875" y="198"/>
                  </a:lnTo>
                  <a:lnTo>
                    <a:pt x="871" y="99"/>
                  </a:lnTo>
                  <a:lnTo>
                    <a:pt x="846" y="50"/>
                  </a:lnTo>
                  <a:lnTo>
                    <a:pt x="820" y="47"/>
                  </a:lnTo>
                  <a:lnTo>
                    <a:pt x="756" y="47"/>
                  </a:lnTo>
                  <a:lnTo>
                    <a:pt x="651" y="36"/>
                  </a:lnTo>
                  <a:lnTo>
                    <a:pt x="585" y="16"/>
                  </a:lnTo>
                  <a:lnTo>
                    <a:pt x="513" y="0"/>
                  </a:lnTo>
                  <a:lnTo>
                    <a:pt x="484" y="3"/>
                  </a:lnTo>
                  <a:lnTo>
                    <a:pt x="416" y="21"/>
                  </a:lnTo>
                  <a:lnTo>
                    <a:pt x="322" y="31"/>
                  </a:lnTo>
                  <a:lnTo>
                    <a:pt x="198" y="53"/>
                  </a:lnTo>
                  <a:lnTo>
                    <a:pt x="150" y="73"/>
                  </a:lnTo>
                  <a:lnTo>
                    <a:pt x="102" y="110"/>
                  </a:lnTo>
                  <a:lnTo>
                    <a:pt x="84" y="173"/>
                  </a:lnTo>
                  <a:lnTo>
                    <a:pt x="68" y="279"/>
                  </a:lnTo>
                  <a:lnTo>
                    <a:pt x="52" y="406"/>
                  </a:lnTo>
                  <a:lnTo>
                    <a:pt x="49" y="482"/>
                  </a:lnTo>
                  <a:lnTo>
                    <a:pt x="60" y="528"/>
                  </a:lnTo>
                  <a:lnTo>
                    <a:pt x="83" y="555"/>
                  </a:lnTo>
                  <a:lnTo>
                    <a:pt x="114" y="569"/>
                  </a:lnTo>
                  <a:lnTo>
                    <a:pt x="186" y="585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756" y="1990"/>
              <a:ext cx="443" cy="397"/>
            </a:xfrm>
            <a:custGeom>
              <a:avLst/>
              <a:gdLst>
                <a:gd name="T0" fmla="*/ 7 w 500"/>
                <a:gd name="T1" fmla="*/ 24 h 448"/>
                <a:gd name="T2" fmla="*/ 11 w 500"/>
                <a:gd name="T3" fmla="*/ 6 h 448"/>
                <a:gd name="T4" fmla="*/ 15 w 500"/>
                <a:gd name="T5" fmla="*/ 3 h 448"/>
                <a:gd name="T6" fmla="*/ 23 w 500"/>
                <a:gd name="T7" fmla="*/ 0 h 448"/>
                <a:gd name="T8" fmla="*/ 58 w 500"/>
                <a:gd name="T9" fmla="*/ 4 h 448"/>
                <a:gd name="T10" fmla="*/ 98 w 500"/>
                <a:gd name="T11" fmla="*/ 11 h 448"/>
                <a:gd name="T12" fmla="*/ 121 w 500"/>
                <a:gd name="T13" fmla="*/ 15 h 448"/>
                <a:gd name="T14" fmla="*/ 128 w 500"/>
                <a:gd name="T15" fmla="*/ 19 h 448"/>
                <a:gd name="T16" fmla="*/ 130 w 500"/>
                <a:gd name="T17" fmla="*/ 27 h 448"/>
                <a:gd name="T18" fmla="*/ 132 w 500"/>
                <a:gd name="T19" fmla="*/ 58 h 448"/>
                <a:gd name="T20" fmla="*/ 132 w 500"/>
                <a:gd name="T21" fmla="*/ 92 h 448"/>
                <a:gd name="T22" fmla="*/ 130 w 500"/>
                <a:gd name="T23" fmla="*/ 113 h 448"/>
                <a:gd name="T24" fmla="*/ 128 w 500"/>
                <a:gd name="T25" fmla="*/ 117 h 448"/>
                <a:gd name="T26" fmla="*/ 120 w 500"/>
                <a:gd name="T27" fmla="*/ 119 h 448"/>
                <a:gd name="T28" fmla="*/ 84 w 500"/>
                <a:gd name="T29" fmla="*/ 113 h 448"/>
                <a:gd name="T30" fmla="*/ 31 w 500"/>
                <a:gd name="T31" fmla="*/ 100 h 448"/>
                <a:gd name="T32" fmla="*/ 4 w 500"/>
                <a:gd name="T33" fmla="*/ 94 h 448"/>
                <a:gd name="T34" fmla="*/ 3 w 500"/>
                <a:gd name="T35" fmla="*/ 89 h 448"/>
                <a:gd name="T36" fmla="*/ 0 w 500"/>
                <a:gd name="T37" fmla="*/ 76 h 448"/>
                <a:gd name="T38" fmla="*/ 4 w 500"/>
                <a:gd name="T39" fmla="*/ 51 h 448"/>
                <a:gd name="T40" fmla="*/ 7 w 500"/>
                <a:gd name="T41" fmla="*/ 24 h 4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448"/>
                <a:gd name="T65" fmla="*/ 500 w 500"/>
                <a:gd name="T66" fmla="*/ 448 h 4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448">
                  <a:moveTo>
                    <a:pt x="24" y="92"/>
                  </a:moveTo>
                  <a:lnTo>
                    <a:pt x="41" y="21"/>
                  </a:lnTo>
                  <a:lnTo>
                    <a:pt x="56" y="3"/>
                  </a:lnTo>
                  <a:lnTo>
                    <a:pt x="87" y="0"/>
                  </a:lnTo>
                  <a:lnTo>
                    <a:pt x="215" y="16"/>
                  </a:lnTo>
                  <a:lnTo>
                    <a:pt x="371" y="39"/>
                  </a:lnTo>
                  <a:lnTo>
                    <a:pt x="462" y="55"/>
                  </a:lnTo>
                  <a:lnTo>
                    <a:pt x="482" y="72"/>
                  </a:lnTo>
                  <a:lnTo>
                    <a:pt x="493" y="102"/>
                  </a:lnTo>
                  <a:lnTo>
                    <a:pt x="498" y="219"/>
                  </a:lnTo>
                  <a:lnTo>
                    <a:pt x="500" y="348"/>
                  </a:lnTo>
                  <a:lnTo>
                    <a:pt x="493" y="430"/>
                  </a:lnTo>
                  <a:lnTo>
                    <a:pt x="482" y="444"/>
                  </a:lnTo>
                  <a:lnTo>
                    <a:pt x="453" y="448"/>
                  </a:lnTo>
                  <a:lnTo>
                    <a:pt x="319" y="424"/>
                  </a:lnTo>
                  <a:lnTo>
                    <a:pt x="117" y="382"/>
                  </a:lnTo>
                  <a:lnTo>
                    <a:pt x="16" y="355"/>
                  </a:lnTo>
                  <a:lnTo>
                    <a:pt x="3" y="333"/>
                  </a:lnTo>
                  <a:lnTo>
                    <a:pt x="0" y="289"/>
                  </a:lnTo>
                  <a:lnTo>
                    <a:pt x="6" y="189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4D4D4D"/>
                </a:solidFill>
              </a:endParaRPr>
            </a:p>
          </p:txBody>
        </p:sp>
        <p:grpSp>
          <p:nvGrpSpPr>
            <p:cNvPr id="51" name="Group 16"/>
            <p:cNvGrpSpPr>
              <a:grpSpLocks/>
            </p:cNvGrpSpPr>
            <p:nvPr/>
          </p:nvGrpSpPr>
          <p:grpSpPr bwMode="auto">
            <a:xfrm>
              <a:off x="3618" y="1865"/>
              <a:ext cx="818" cy="871"/>
              <a:chOff x="1329" y="819"/>
              <a:chExt cx="922" cy="983"/>
            </a:xfrm>
          </p:grpSpPr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1329" y="1366"/>
                <a:ext cx="922" cy="436"/>
              </a:xfrm>
              <a:custGeom>
                <a:avLst/>
                <a:gdLst>
                  <a:gd name="T0" fmla="*/ 15 w 922"/>
                  <a:gd name="T1" fmla="*/ 153 h 436"/>
                  <a:gd name="T2" fmla="*/ 139 w 922"/>
                  <a:gd name="T3" fmla="*/ 76 h 436"/>
                  <a:gd name="T4" fmla="*/ 139 w 922"/>
                  <a:gd name="T5" fmla="*/ 98 h 436"/>
                  <a:gd name="T6" fmla="*/ 54 w 922"/>
                  <a:gd name="T7" fmla="*/ 154 h 436"/>
                  <a:gd name="T8" fmla="*/ 186 w 922"/>
                  <a:gd name="T9" fmla="*/ 168 h 436"/>
                  <a:gd name="T10" fmla="*/ 460 w 922"/>
                  <a:gd name="T11" fmla="*/ 215 h 436"/>
                  <a:gd name="T12" fmla="*/ 607 w 922"/>
                  <a:gd name="T13" fmla="*/ 227 h 436"/>
                  <a:gd name="T14" fmla="*/ 701 w 922"/>
                  <a:gd name="T15" fmla="*/ 224 h 436"/>
                  <a:gd name="T16" fmla="*/ 727 w 922"/>
                  <a:gd name="T17" fmla="*/ 221 h 436"/>
                  <a:gd name="T18" fmla="*/ 869 w 922"/>
                  <a:gd name="T19" fmla="*/ 22 h 436"/>
                  <a:gd name="T20" fmla="*/ 821 w 922"/>
                  <a:gd name="T21" fmla="*/ 0 h 436"/>
                  <a:gd name="T22" fmla="*/ 896 w 922"/>
                  <a:gd name="T23" fmla="*/ 0 h 436"/>
                  <a:gd name="T24" fmla="*/ 922 w 922"/>
                  <a:gd name="T25" fmla="*/ 28 h 436"/>
                  <a:gd name="T26" fmla="*/ 921 w 922"/>
                  <a:gd name="T27" fmla="*/ 110 h 436"/>
                  <a:gd name="T28" fmla="*/ 889 w 922"/>
                  <a:gd name="T29" fmla="*/ 172 h 436"/>
                  <a:gd name="T30" fmla="*/ 786 w 922"/>
                  <a:gd name="T31" fmla="*/ 373 h 436"/>
                  <a:gd name="T32" fmla="*/ 742 w 922"/>
                  <a:gd name="T33" fmla="*/ 433 h 436"/>
                  <a:gd name="T34" fmla="*/ 712 w 922"/>
                  <a:gd name="T35" fmla="*/ 436 h 436"/>
                  <a:gd name="T36" fmla="*/ 490 w 922"/>
                  <a:gd name="T37" fmla="*/ 396 h 436"/>
                  <a:gd name="T38" fmla="*/ 256 w 922"/>
                  <a:gd name="T39" fmla="*/ 365 h 436"/>
                  <a:gd name="T40" fmla="*/ 34 w 922"/>
                  <a:gd name="T41" fmla="*/ 346 h 436"/>
                  <a:gd name="T42" fmla="*/ 0 w 922"/>
                  <a:gd name="T43" fmla="*/ 343 h 436"/>
                  <a:gd name="T44" fmla="*/ 7 w 922"/>
                  <a:gd name="T45" fmla="*/ 280 h 436"/>
                  <a:gd name="T46" fmla="*/ 12 w 922"/>
                  <a:gd name="T47" fmla="*/ 218 h 436"/>
                  <a:gd name="T48" fmla="*/ 16 w 922"/>
                  <a:gd name="T49" fmla="*/ 184 h 436"/>
                  <a:gd name="T50" fmla="*/ 31 w 922"/>
                  <a:gd name="T51" fmla="*/ 208 h 436"/>
                  <a:gd name="T52" fmla="*/ 27 w 922"/>
                  <a:gd name="T53" fmla="*/ 260 h 436"/>
                  <a:gd name="T54" fmla="*/ 26 w 922"/>
                  <a:gd name="T55" fmla="*/ 313 h 436"/>
                  <a:gd name="T56" fmla="*/ 87 w 922"/>
                  <a:gd name="T57" fmla="*/ 333 h 436"/>
                  <a:gd name="T58" fmla="*/ 234 w 922"/>
                  <a:gd name="T59" fmla="*/ 342 h 436"/>
                  <a:gd name="T60" fmla="*/ 359 w 922"/>
                  <a:gd name="T61" fmla="*/ 351 h 436"/>
                  <a:gd name="T62" fmla="*/ 462 w 922"/>
                  <a:gd name="T63" fmla="*/ 368 h 436"/>
                  <a:gd name="T64" fmla="*/ 615 w 922"/>
                  <a:gd name="T65" fmla="*/ 393 h 436"/>
                  <a:gd name="T66" fmla="*/ 713 w 922"/>
                  <a:gd name="T67" fmla="*/ 407 h 436"/>
                  <a:gd name="T68" fmla="*/ 721 w 922"/>
                  <a:gd name="T69" fmla="*/ 380 h 436"/>
                  <a:gd name="T70" fmla="*/ 721 w 922"/>
                  <a:gd name="T71" fmla="*/ 318 h 436"/>
                  <a:gd name="T72" fmla="*/ 723 w 922"/>
                  <a:gd name="T73" fmla="*/ 250 h 436"/>
                  <a:gd name="T74" fmla="*/ 734 w 922"/>
                  <a:gd name="T75" fmla="*/ 268 h 436"/>
                  <a:gd name="T76" fmla="*/ 736 w 922"/>
                  <a:gd name="T77" fmla="*/ 344 h 436"/>
                  <a:gd name="T78" fmla="*/ 744 w 922"/>
                  <a:gd name="T79" fmla="*/ 384 h 436"/>
                  <a:gd name="T80" fmla="*/ 764 w 922"/>
                  <a:gd name="T81" fmla="*/ 367 h 436"/>
                  <a:gd name="T82" fmla="*/ 801 w 922"/>
                  <a:gd name="T83" fmla="*/ 298 h 436"/>
                  <a:gd name="T84" fmla="*/ 856 w 922"/>
                  <a:gd name="T85" fmla="*/ 200 h 436"/>
                  <a:gd name="T86" fmla="*/ 897 w 922"/>
                  <a:gd name="T87" fmla="*/ 120 h 436"/>
                  <a:gd name="T88" fmla="*/ 906 w 922"/>
                  <a:gd name="T89" fmla="*/ 97 h 436"/>
                  <a:gd name="T90" fmla="*/ 901 w 922"/>
                  <a:gd name="T91" fmla="*/ 36 h 436"/>
                  <a:gd name="T92" fmla="*/ 888 w 922"/>
                  <a:gd name="T93" fmla="*/ 28 h 436"/>
                  <a:gd name="T94" fmla="*/ 848 w 922"/>
                  <a:gd name="T95" fmla="*/ 94 h 436"/>
                  <a:gd name="T96" fmla="*/ 782 w 922"/>
                  <a:gd name="T97" fmla="*/ 177 h 436"/>
                  <a:gd name="T98" fmla="*/ 732 w 922"/>
                  <a:gd name="T99" fmla="*/ 242 h 436"/>
                  <a:gd name="T100" fmla="*/ 693 w 922"/>
                  <a:gd name="T101" fmla="*/ 247 h 436"/>
                  <a:gd name="T102" fmla="*/ 559 w 922"/>
                  <a:gd name="T103" fmla="*/ 243 h 436"/>
                  <a:gd name="T104" fmla="*/ 397 w 922"/>
                  <a:gd name="T105" fmla="*/ 227 h 436"/>
                  <a:gd name="T106" fmla="*/ 243 w 922"/>
                  <a:gd name="T107" fmla="*/ 203 h 436"/>
                  <a:gd name="T108" fmla="*/ 66 w 922"/>
                  <a:gd name="T109" fmla="*/ 175 h 436"/>
                  <a:gd name="T110" fmla="*/ 15 w 922"/>
                  <a:gd name="T111" fmla="*/ 153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2"/>
                  <a:gd name="T169" fmla="*/ 0 h 436"/>
                  <a:gd name="T170" fmla="*/ 922 w 922"/>
                  <a:gd name="T171" fmla="*/ 436 h 4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2" h="436">
                    <a:moveTo>
                      <a:pt x="15" y="153"/>
                    </a:moveTo>
                    <a:lnTo>
                      <a:pt x="139" y="76"/>
                    </a:lnTo>
                    <a:lnTo>
                      <a:pt x="139" y="98"/>
                    </a:lnTo>
                    <a:lnTo>
                      <a:pt x="54" y="154"/>
                    </a:lnTo>
                    <a:lnTo>
                      <a:pt x="186" y="168"/>
                    </a:lnTo>
                    <a:lnTo>
                      <a:pt x="460" y="215"/>
                    </a:lnTo>
                    <a:lnTo>
                      <a:pt x="607" y="227"/>
                    </a:lnTo>
                    <a:lnTo>
                      <a:pt x="701" y="224"/>
                    </a:lnTo>
                    <a:lnTo>
                      <a:pt x="727" y="221"/>
                    </a:lnTo>
                    <a:lnTo>
                      <a:pt x="869" y="22"/>
                    </a:lnTo>
                    <a:lnTo>
                      <a:pt x="821" y="0"/>
                    </a:lnTo>
                    <a:lnTo>
                      <a:pt x="896" y="0"/>
                    </a:lnTo>
                    <a:lnTo>
                      <a:pt x="922" y="28"/>
                    </a:lnTo>
                    <a:lnTo>
                      <a:pt x="921" y="110"/>
                    </a:lnTo>
                    <a:lnTo>
                      <a:pt x="889" y="172"/>
                    </a:lnTo>
                    <a:lnTo>
                      <a:pt x="786" y="373"/>
                    </a:lnTo>
                    <a:lnTo>
                      <a:pt x="742" y="433"/>
                    </a:lnTo>
                    <a:lnTo>
                      <a:pt x="712" y="436"/>
                    </a:lnTo>
                    <a:lnTo>
                      <a:pt x="490" y="396"/>
                    </a:lnTo>
                    <a:lnTo>
                      <a:pt x="256" y="365"/>
                    </a:lnTo>
                    <a:lnTo>
                      <a:pt x="34" y="346"/>
                    </a:lnTo>
                    <a:lnTo>
                      <a:pt x="0" y="343"/>
                    </a:lnTo>
                    <a:lnTo>
                      <a:pt x="7" y="280"/>
                    </a:lnTo>
                    <a:lnTo>
                      <a:pt x="12" y="218"/>
                    </a:lnTo>
                    <a:lnTo>
                      <a:pt x="16" y="184"/>
                    </a:lnTo>
                    <a:lnTo>
                      <a:pt x="31" y="208"/>
                    </a:lnTo>
                    <a:lnTo>
                      <a:pt x="27" y="260"/>
                    </a:lnTo>
                    <a:lnTo>
                      <a:pt x="26" y="313"/>
                    </a:lnTo>
                    <a:lnTo>
                      <a:pt x="87" y="333"/>
                    </a:lnTo>
                    <a:lnTo>
                      <a:pt x="234" y="342"/>
                    </a:lnTo>
                    <a:lnTo>
                      <a:pt x="359" y="351"/>
                    </a:lnTo>
                    <a:lnTo>
                      <a:pt x="462" y="368"/>
                    </a:lnTo>
                    <a:lnTo>
                      <a:pt x="615" y="393"/>
                    </a:lnTo>
                    <a:lnTo>
                      <a:pt x="713" y="407"/>
                    </a:lnTo>
                    <a:lnTo>
                      <a:pt x="721" y="380"/>
                    </a:lnTo>
                    <a:lnTo>
                      <a:pt x="721" y="318"/>
                    </a:lnTo>
                    <a:lnTo>
                      <a:pt x="723" y="250"/>
                    </a:lnTo>
                    <a:lnTo>
                      <a:pt x="734" y="268"/>
                    </a:lnTo>
                    <a:lnTo>
                      <a:pt x="736" y="344"/>
                    </a:lnTo>
                    <a:lnTo>
                      <a:pt x="744" y="384"/>
                    </a:lnTo>
                    <a:lnTo>
                      <a:pt x="764" y="367"/>
                    </a:lnTo>
                    <a:lnTo>
                      <a:pt x="801" y="298"/>
                    </a:lnTo>
                    <a:lnTo>
                      <a:pt x="856" y="200"/>
                    </a:lnTo>
                    <a:lnTo>
                      <a:pt x="897" y="120"/>
                    </a:lnTo>
                    <a:lnTo>
                      <a:pt x="906" y="97"/>
                    </a:lnTo>
                    <a:lnTo>
                      <a:pt x="901" y="36"/>
                    </a:lnTo>
                    <a:lnTo>
                      <a:pt x="888" y="28"/>
                    </a:lnTo>
                    <a:lnTo>
                      <a:pt x="848" y="94"/>
                    </a:lnTo>
                    <a:lnTo>
                      <a:pt x="782" y="177"/>
                    </a:lnTo>
                    <a:lnTo>
                      <a:pt x="732" y="242"/>
                    </a:lnTo>
                    <a:lnTo>
                      <a:pt x="693" y="247"/>
                    </a:lnTo>
                    <a:lnTo>
                      <a:pt x="559" y="243"/>
                    </a:lnTo>
                    <a:lnTo>
                      <a:pt x="397" y="227"/>
                    </a:lnTo>
                    <a:lnTo>
                      <a:pt x="243" y="203"/>
                    </a:lnTo>
                    <a:lnTo>
                      <a:pt x="66" y="175"/>
                    </a:lnTo>
                    <a:lnTo>
                      <a:pt x="1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1519" y="1428"/>
                <a:ext cx="460" cy="136"/>
              </a:xfrm>
              <a:custGeom>
                <a:avLst/>
                <a:gdLst>
                  <a:gd name="T0" fmla="*/ 15 w 460"/>
                  <a:gd name="T1" fmla="*/ 13 h 136"/>
                  <a:gd name="T2" fmla="*/ 50 w 460"/>
                  <a:gd name="T3" fmla="*/ 0 h 136"/>
                  <a:gd name="T4" fmla="*/ 65 w 460"/>
                  <a:gd name="T5" fmla="*/ 7 h 136"/>
                  <a:gd name="T6" fmla="*/ 51 w 460"/>
                  <a:gd name="T7" fmla="*/ 29 h 136"/>
                  <a:gd name="T8" fmla="*/ 25 w 460"/>
                  <a:gd name="T9" fmla="*/ 39 h 136"/>
                  <a:gd name="T10" fmla="*/ 67 w 460"/>
                  <a:gd name="T11" fmla="*/ 68 h 136"/>
                  <a:gd name="T12" fmla="*/ 134 w 460"/>
                  <a:gd name="T13" fmla="*/ 83 h 136"/>
                  <a:gd name="T14" fmla="*/ 195 w 460"/>
                  <a:gd name="T15" fmla="*/ 87 h 136"/>
                  <a:gd name="T16" fmla="*/ 238 w 460"/>
                  <a:gd name="T17" fmla="*/ 90 h 136"/>
                  <a:gd name="T18" fmla="*/ 320 w 460"/>
                  <a:gd name="T19" fmla="*/ 95 h 136"/>
                  <a:gd name="T20" fmla="*/ 372 w 460"/>
                  <a:gd name="T21" fmla="*/ 98 h 136"/>
                  <a:gd name="T22" fmla="*/ 408 w 460"/>
                  <a:gd name="T23" fmla="*/ 94 h 136"/>
                  <a:gd name="T24" fmla="*/ 442 w 460"/>
                  <a:gd name="T25" fmla="*/ 80 h 136"/>
                  <a:gd name="T26" fmla="*/ 441 w 460"/>
                  <a:gd name="T27" fmla="*/ 65 h 136"/>
                  <a:gd name="T28" fmla="*/ 460 w 460"/>
                  <a:gd name="T29" fmla="*/ 73 h 136"/>
                  <a:gd name="T30" fmla="*/ 447 w 460"/>
                  <a:gd name="T31" fmla="*/ 121 h 136"/>
                  <a:gd name="T32" fmla="*/ 396 w 460"/>
                  <a:gd name="T33" fmla="*/ 136 h 136"/>
                  <a:gd name="T34" fmla="*/ 287 w 460"/>
                  <a:gd name="T35" fmla="*/ 124 h 136"/>
                  <a:gd name="T36" fmla="*/ 177 w 460"/>
                  <a:gd name="T37" fmla="*/ 117 h 136"/>
                  <a:gd name="T38" fmla="*/ 114 w 460"/>
                  <a:gd name="T39" fmla="*/ 115 h 136"/>
                  <a:gd name="T40" fmla="*/ 42 w 460"/>
                  <a:gd name="T41" fmla="*/ 84 h 136"/>
                  <a:gd name="T42" fmla="*/ 7 w 460"/>
                  <a:gd name="T43" fmla="*/ 67 h 136"/>
                  <a:gd name="T44" fmla="*/ 0 w 460"/>
                  <a:gd name="T45" fmla="*/ 36 h 136"/>
                  <a:gd name="T46" fmla="*/ 15 w 460"/>
                  <a:gd name="T47" fmla="*/ 13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0"/>
                  <a:gd name="T73" fmla="*/ 0 h 136"/>
                  <a:gd name="T74" fmla="*/ 460 w 460"/>
                  <a:gd name="T75" fmla="*/ 136 h 1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0" h="136">
                    <a:moveTo>
                      <a:pt x="15" y="13"/>
                    </a:moveTo>
                    <a:lnTo>
                      <a:pt x="50" y="0"/>
                    </a:lnTo>
                    <a:lnTo>
                      <a:pt x="65" y="7"/>
                    </a:lnTo>
                    <a:lnTo>
                      <a:pt x="51" y="29"/>
                    </a:lnTo>
                    <a:lnTo>
                      <a:pt x="25" y="39"/>
                    </a:lnTo>
                    <a:lnTo>
                      <a:pt x="67" y="68"/>
                    </a:lnTo>
                    <a:lnTo>
                      <a:pt x="134" y="83"/>
                    </a:lnTo>
                    <a:lnTo>
                      <a:pt x="195" y="87"/>
                    </a:lnTo>
                    <a:lnTo>
                      <a:pt x="238" y="90"/>
                    </a:lnTo>
                    <a:lnTo>
                      <a:pt x="320" y="95"/>
                    </a:lnTo>
                    <a:lnTo>
                      <a:pt x="372" y="98"/>
                    </a:lnTo>
                    <a:lnTo>
                      <a:pt x="408" y="94"/>
                    </a:lnTo>
                    <a:lnTo>
                      <a:pt x="442" y="80"/>
                    </a:lnTo>
                    <a:lnTo>
                      <a:pt x="441" y="65"/>
                    </a:lnTo>
                    <a:lnTo>
                      <a:pt x="460" y="73"/>
                    </a:lnTo>
                    <a:lnTo>
                      <a:pt x="447" y="121"/>
                    </a:lnTo>
                    <a:lnTo>
                      <a:pt x="396" y="136"/>
                    </a:lnTo>
                    <a:lnTo>
                      <a:pt x="287" y="124"/>
                    </a:lnTo>
                    <a:lnTo>
                      <a:pt x="177" y="117"/>
                    </a:lnTo>
                    <a:lnTo>
                      <a:pt x="114" y="115"/>
                    </a:lnTo>
                    <a:lnTo>
                      <a:pt x="42" y="84"/>
                    </a:lnTo>
                    <a:lnTo>
                      <a:pt x="7" y="67"/>
                    </a:lnTo>
                    <a:lnTo>
                      <a:pt x="0" y="36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auto">
              <a:xfrm>
                <a:off x="1422" y="1587"/>
                <a:ext cx="52" cy="46"/>
              </a:xfrm>
              <a:custGeom>
                <a:avLst/>
                <a:gdLst>
                  <a:gd name="T0" fmla="*/ 9 w 52"/>
                  <a:gd name="T1" fmla="*/ 0 h 46"/>
                  <a:gd name="T2" fmla="*/ 52 w 52"/>
                  <a:gd name="T3" fmla="*/ 5 h 46"/>
                  <a:gd name="T4" fmla="*/ 47 w 52"/>
                  <a:gd name="T5" fmla="*/ 46 h 46"/>
                  <a:gd name="T6" fmla="*/ 0 w 52"/>
                  <a:gd name="T7" fmla="*/ 39 h 46"/>
                  <a:gd name="T8" fmla="*/ 9 w 52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6"/>
                  <a:gd name="T17" fmla="*/ 52 w 52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6">
                    <a:moveTo>
                      <a:pt x="9" y="0"/>
                    </a:moveTo>
                    <a:lnTo>
                      <a:pt x="52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1512" y="1596"/>
                <a:ext cx="51" cy="46"/>
              </a:xfrm>
              <a:custGeom>
                <a:avLst/>
                <a:gdLst>
                  <a:gd name="T0" fmla="*/ 8 w 51"/>
                  <a:gd name="T1" fmla="*/ 0 h 46"/>
                  <a:gd name="T2" fmla="*/ 51 w 51"/>
                  <a:gd name="T3" fmla="*/ 5 h 46"/>
                  <a:gd name="T4" fmla="*/ 47 w 51"/>
                  <a:gd name="T5" fmla="*/ 46 h 46"/>
                  <a:gd name="T6" fmla="*/ 0 w 51"/>
                  <a:gd name="T7" fmla="*/ 39 h 46"/>
                  <a:gd name="T8" fmla="*/ 8 w 51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46"/>
                  <a:gd name="T17" fmla="*/ 51 w 5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46">
                    <a:moveTo>
                      <a:pt x="8" y="0"/>
                    </a:moveTo>
                    <a:lnTo>
                      <a:pt x="51" y="5"/>
                    </a:lnTo>
                    <a:lnTo>
                      <a:pt x="47" y="46"/>
                    </a:lnTo>
                    <a:lnTo>
                      <a:pt x="0" y="3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1800" y="1640"/>
                <a:ext cx="194" cy="51"/>
              </a:xfrm>
              <a:custGeom>
                <a:avLst/>
                <a:gdLst>
                  <a:gd name="T0" fmla="*/ 4 w 194"/>
                  <a:gd name="T1" fmla="*/ 0 h 51"/>
                  <a:gd name="T2" fmla="*/ 193 w 194"/>
                  <a:gd name="T3" fmla="*/ 18 h 51"/>
                  <a:gd name="T4" fmla="*/ 194 w 194"/>
                  <a:gd name="T5" fmla="*/ 51 h 51"/>
                  <a:gd name="T6" fmla="*/ 0 w 194"/>
                  <a:gd name="T7" fmla="*/ 33 h 51"/>
                  <a:gd name="T8" fmla="*/ 4 w 19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51"/>
                  <a:gd name="T17" fmla="*/ 194 w 19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51">
                    <a:moveTo>
                      <a:pt x="4" y="0"/>
                    </a:moveTo>
                    <a:lnTo>
                      <a:pt x="193" y="18"/>
                    </a:lnTo>
                    <a:lnTo>
                      <a:pt x="194" y="51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1383" y="819"/>
                <a:ext cx="848" cy="658"/>
              </a:xfrm>
              <a:custGeom>
                <a:avLst/>
                <a:gdLst>
                  <a:gd name="T0" fmla="*/ 47 w 848"/>
                  <a:gd name="T1" fmla="*/ 551 h 658"/>
                  <a:gd name="T2" fmla="*/ 28 w 848"/>
                  <a:gd name="T3" fmla="*/ 523 h 658"/>
                  <a:gd name="T4" fmla="*/ 20 w 848"/>
                  <a:gd name="T5" fmla="*/ 481 h 658"/>
                  <a:gd name="T6" fmla="*/ 31 w 848"/>
                  <a:gd name="T7" fmla="*/ 389 h 658"/>
                  <a:gd name="T8" fmla="*/ 54 w 848"/>
                  <a:gd name="T9" fmla="*/ 240 h 658"/>
                  <a:gd name="T10" fmla="*/ 76 w 848"/>
                  <a:gd name="T11" fmla="*/ 129 h 658"/>
                  <a:gd name="T12" fmla="*/ 94 w 848"/>
                  <a:gd name="T13" fmla="*/ 104 h 658"/>
                  <a:gd name="T14" fmla="*/ 123 w 848"/>
                  <a:gd name="T15" fmla="*/ 76 h 658"/>
                  <a:gd name="T16" fmla="*/ 189 w 848"/>
                  <a:gd name="T17" fmla="*/ 61 h 658"/>
                  <a:gd name="T18" fmla="*/ 300 w 848"/>
                  <a:gd name="T19" fmla="*/ 48 h 658"/>
                  <a:gd name="T20" fmla="*/ 392 w 848"/>
                  <a:gd name="T21" fmla="*/ 38 h 658"/>
                  <a:gd name="T22" fmla="*/ 434 w 848"/>
                  <a:gd name="T23" fmla="*/ 21 h 658"/>
                  <a:gd name="T24" fmla="*/ 506 w 848"/>
                  <a:gd name="T25" fmla="*/ 25 h 658"/>
                  <a:gd name="T26" fmla="*/ 628 w 848"/>
                  <a:gd name="T27" fmla="*/ 57 h 658"/>
                  <a:gd name="T28" fmla="*/ 731 w 848"/>
                  <a:gd name="T29" fmla="*/ 67 h 658"/>
                  <a:gd name="T30" fmla="*/ 776 w 848"/>
                  <a:gd name="T31" fmla="*/ 65 h 658"/>
                  <a:gd name="T32" fmla="*/ 811 w 848"/>
                  <a:gd name="T33" fmla="*/ 80 h 658"/>
                  <a:gd name="T34" fmla="*/ 825 w 848"/>
                  <a:gd name="T35" fmla="*/ 144 h 658"/>
                  <a:gd name="T36" fmla="*/ 823 w 848"/>
                  <a:gd name="T37" fmla="*/ 262 h 658"/>
                  <a:gd name="T38" fmla="*/ 823 w 848"/>
                  <a:gd name="T39" fmla="*/ 354 h 658"/>
                  <a:gd name="T40" fmla="*/ 810 w 848"/>
                  <a:gd name="T41" fmla="*/ 394 h 658"/>
                  <a:gd name="T42" fmla="*/ 766 w 848"/>
                  <a:gd name="T43" fmla="*/ 491 h 658"/>
                  <a:gd name="T44" fmla="*/ 714 w 848"/>
                  <a:gd name="T45" fmla="*/ 589 h 658"/>
                  <a:gd name="T46" fmla="*/ 683 w 848"/>
                  <a:gd name="T47" fmla="*/ 625 h 658"/>
                  <a:gd name="T48" fmla="*/ 665 w 848"/>
                  <a:gd name="T49" fmla="*/ 640 h 658"/>
                  <a:gd name="T50" fmla="*/ 686 w 848"/>
                  <a:gd name="T51" fmla="*/ 658 h 658"/>
                  <a:gd name="T52" fmla="*/ 719 w 848"/>
                  <a:gd name="T53" fmla="*/ 619 h 658"/>
                  <a:gd name="T54" fmla="*/ 769 w 848"/>
                  <a:gd name="T55" fmla="*/ 531 h 658"/>
                  <a:gd name="T56" fmla="*/ 815 w 848"/>
                  <a:gd name="T57" fmla="*/ 438 h 658"/>
                  <a:gd name="T58" fmla="*/ 831 w 848"/>
                  <a:gd name="T59" fmla="*/ 392 h 658"/>
                  <a:gd name="T60" fmla="*/ 841 w 848"/>
                  <a:gd name="T61" fmla="*/ 347 h 658"/>
                  <a:gd name="T62" fmla="*/ 844 w 848"/>
                  <a:gd name="T63" fmla="*/ 270 h 658"/>
                  <a:gd name="T64" fmla="*/ 848 w 848"/>
                  <a:gd name="T65" fmla="*/ 153 h 658"/>
                  <a:gd name="T66" fmla="*/ 836 w 848"/>
                  <a:gd name="T67" fmla="*/ 89 h 658"/>
                  <a:gd name="T68" fmla="*/ 819 w 848"/>
                  <a:gd name="T69" fmla="*/ 57 h 658"/>
                  <a:gd name="T70" fmla="*/ 787 w 848"/>
                  <a:gd name="T71" fmla="*/ 44 h 658"/>
                  <a:gd name="T72" fmla="*/ 744 w 848"/>
                  <a:gd name="T73" fmla="*/ 50 h 658"/>
                  <a:gd name="T74" fmla="*/ 679 w 848"/>
                  <a:gd name="T75" fmla="*/ 45 h 658"/>
                  <a:gd name="T76" fmla="*/ 599 w 848"/>
                  <a:gd name="T77" fmla="*/ 31 h 658"/>
                  <a:gd name="T78" fmla="*/ 516 w 848"/>
                  <a:gd name="T79" fmla="*/ 6 h 658"/>
                  <a:gd name="T80" fmla="*/ 460 w 848"/>
                  <a:gd name="T81" fmla="*/ 0 h 658"/>
                  <a:gd name="T82" fmla="*/ 430 w 848"/>
                  <a:gd name="T83" fmla="*/ 6 h 658"/>
                  <a:gd name="T84" fmla="*/ 360 w 848"/>
                  <a:gd name="T85" fmla="*/ 28 h 658"/>
                  <a:gd name="T86" fmla="*/ 235 w 848"/>
                  <a:gd name="T87" fmla="*/ 40 h 658"/>
                  <a:gd name="T88" fmla="*/ 112 w 848"/>
                  <a:gd name="T89" fmla="*/ 60 h 658"/>
                  <a:gd name="T90" fmla="*/ 72 w 848"/>
                  <a:gd name="T91" fmla="*/ 96 h 658"/>
                  <a:gd name="T92" fmla="*/ 44 w 848"/>
                  <a:gd name="T93" fmla="*/ 147 h 658"/>
                  <a:gd name="T94" fmla="*/ 24 w 848"/>
                  <a:gd name="T95" fmla="*/ 255 h 658"/>
                  <a:gd name="T96" fmla="*/ 13 w 848"/>
                  <a:gd name="T97" fmla="*/ 358 h 658"/>
                  <a:gd name="T98" fmla="*/ 0 w 848"/>
                  <a:gd name="T99" fmla="*/ 467 h 658"/>
                  <a:gd name="T100" fmla="*/ 10 w 848"/>
                  <a:gd name="T101" fmla="*/ 529 h 658"/>
                  <a:gd name="T102" fmla="*/ 24 w 848"/>
                  <a:gd name="T103" fmla="*/ 566 h 658"/>
                  <a:gd name="T104" fmla="*/ 55 w 848"/>
                  <a:gd name="T105" fmla="*/ 582 h 658"/>
                  <a:gd name="T106" fmla="*/ 73 w 848"/>
                  <a:gd name="T107" fmla="*/ 579 h 658"/>
                  <a:gd name="T108" fmla="*/ 47 w 848"/>
                  <a:gd name="T109" fmla="*/ 551 h 6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48"/>
                  <a:gd name="T166" fmla="*/ 0 h 658"/>
                  <a:gd name="T167" fmla="*/ 848 w 848"/>
                  <a:gd name="T168" fmla="*/ 658 h 6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48" h="658">
                    <a:moveTo>
                      <a:pt x="47" y="551"/>
                    </a:moveTo>
                    <a:lnTo>
                      <a:pt x="28" y="523"/>
                    </a:lnTo>
                    <a:lnTo>
                      <a:pt x="20" y="481"/>
                    </a:lnTo>
                    <a:lnTo>
                      <a:pt x="31" y="389"/>
                    </a:lnTo>
                    <a:lnTo>
                      <a:pt x="54" y="240"/>
                    </a:lnTo>
                    <a:lnTo>
                      <a:pt x="76" y="129"/>
                    </a:lnTo>
                    <a:lnTo>
                      <a:pt x="94" y="104"/>
                    </a:lnTo>
                    <a:lnTo>
                      <a:pt x="123" y="76"/>
                    </a:lnTo>
                    <a:lnTo>
                      <a:pt x="189" y="61"/>
                    </a:lnTo>
                    <a:lnTo>
                      <a:pt x="300" y="48"/>
                    </a:lnTo>
                    <a:lnTo>
                      <a:pt x="392" y="38"/>
                    </a:lnTo>
                    <a:lnTo>
                      <a:pt x="434" y="21"/>
                    </a:lnTo>
                    <a:lnTo>
                      <a:pt x="506" y="25"/>
                    </a:lnTo>
                    <a:lnTo>
                      <a:pt x="628" y="57"/>
                    </a:lnTo>
                    <a:lnTo>
                      <a:pt x="731" y="67"/>
                    </a:lnTo>
                    <a:lnTo>
                      <a:pt x="776" y="65"/>
                    </a:lnTo>
                    <a:lnTo>
                      <a:pt x="811" y="80"/>
                    </a:lnTo>
                    <a:lnTo>
                      <a:pt x="825" y="144"/>
                    </a:lnTo>
                    <a:lnTo>
                      <a:pt x="823" y="262"/>
                    </a:lnTo>
                    <a:lnTo>
                      <a:pt x="823" y="354"/>
                    </a:lnTo>
                    <a:lnTo>
                      <a:pt x="810" y="394"/>
                    </a:lnTo>
                    <a:lnTo>
                      <a:pt x="766" y="491"/>
                    </a:lnTo>
                    <a:lnTo>
                      <a:pt x="714" y="589"/>
                    </a:lnTo>
                    <a:lnTo>
                      <a:pt x="683" y="625"/>
                    </a:lnTo>
                    <a:lnTo>
                      <a:pt x="665" y="640"/>
                    </a:lnTo>
                    <a:lnTo>
                      <a:pt x="686" y="658"/>
                    </a:lnTo>
                    <a:lnTo>
                      <a:pt x="719" y="619"/>
                    </a:lnTo>
                    <a:lnTo>
                      <a:pt x="769" y="531"/>
                    </a:lnTo>
                    <a:lnTo>
                      <a:pt x="815" y="438"/>
                    </a:lnTo>
                    <a:lnTo>
                      <a:pt x="831" y="392"/>
                    </a:lnTo>
                    <a:lnTo>
                      <a:pt x="841" y="347"/>
                    </a:lnTo>
                    <a:lnTo>
                      <a:pt x="844" y="270"/>
                    </a:lnTo>
                    <a:lnTo>
                      <a:pt x="848" y="153"/>
                    </a:lnTo>
                    <a:lnTo>
                      <a:pt x="836" y="89"/>
                    </a:lnTo>
                    <a:lnTo>
                      <a:pt x="819" y="57"/>
                    </a:lnTo>
                    <a:lnTo>
                      <a:pt x="787" y="44"/>
                    </a:lnTo>
                    <a:lnTo>
                      <a:pt x="744" y="50"/>
                    </a:lnTo>
                    <a:lnTo>
                      <a:pt x="679" y="45"/>
                    </a:lnTo>
                    <a:lnTo>
                      <a:pt x="599" y="31"/>
                    </a:lnTo>
                    <a:lnTo>
                      <a:pt x="516" y="6"/>
                    </a:lnTo>
                    <a:lnTo>
                      <a:pt x="460" y="0"/>
                    </a:lnTo>
                    <a:lnTo>
                      <a:pt x="430" y="6"/>
                    </a:lnTo>
                    <a:lnTo>
                      <a:pt x="360" y="28"/>
                    </a:lnTo>
                    <a:lnTo>
                      <a:pt x="235" y="40"/>
                    </a:lnTo>
                    <a:lnTo>
                      <a:pt x="112" y="60"/>
                    </a:lnTo>
                    <a:lnTo>
                      <a:pt x="72" y="96"/>
                    </a:lnTo>
                    <a:lnTo>
                      <a:pt x="44" y="147"/>
                    </a:lnTo>
                    <a:lnTo>
                      <a:pt x="24" y="255"/>
                    </a:lnTo>
                    <a:lnTo>
                      <a:pt x="13" y="358"/>
                    </a:lnTo>
                    <a:lnTo>
                      <a:pt x="0" y="467"/>
                    </a:lnTo>
                    <a:lnTo>
                      <a:pt x="10" y="529"/>
                    </a:lnTo>
                    <a:lnTo>
                      <a:pt x="24" y="566"/>
                    </a:lnTo>
                    <a:lnTo>
                      <a:pt x="55" y="582"/>
                    </a:lnTo>
                    <a:lnTo>
                      <a:pt x="73" y="579"/>
                    </a:lnTo>
                    <a:lnTo>
                      <a:pt x="47" y="5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8" name="Freeform 23"/>
              <p:cNvSpPr>
                <a:spLocks/>
              </p:cNvSpPr>
              <p:nvPr/>
            </p:nvSpPr>
            <p:spPr bwMode="auto">
              <a:xfrm>
                <a:off x="1427" y="877"/>
                <a:ext cx="778" cy="607"/>
              </a:xfrm>
              <a:custGeom>
                <a:avLst/>
                <a:gdLst>
                  <a:gd name="T0" fmla="*/ 0 w 778"/>
                  <a:gd name="T1" fmla="*/ 499 h 607"/>
                  <a:gd name="T2" fmla="*/ 115 w 778"/>
                  <a:gd name="T3" fmla="*/ 525 h 607"/>
                  <a:gd name="T4" fmla="*/ 276 w 778"/>
                  <a:gd name="T5" fmla="*/ 554 h 607"/>
                  <a:gd name="T6" fmla="*/ 407 w 778"/>
                  <a:gd name="T7" fmla="*/ 576 h 607"/>
                  <a:gd name="T8" fmla="*/ 526 w 778"/>
                  <a:gd name="T9" fmla="*/ 580 h 607"/>
                  <a:gd name="T10" fmla="*/ 604 w 778"/>
                  <a:gd name="T11" fmla="*/ 580 h 607"/>
                  <a:gd name="T12" fmla="*/ 627 w 778"/>
                  <a:gd name="T13" fmla="*/ 573 h 607"/>
                  <a:gd name="T14" fmla="*/ 637 w 778"/>
                  <a:gd name="T15" fmla="*/ 516 h 607"/>
                  <a:gd name="T16" fmla="*/ 633 w 778"/>
                  <a:gd name="T17" fmla="*/ 362 h 607"/>
                  <a:gd name="T18" fmla="*/ 628 w 778"/>
                  <a:gd name="T19" fmla="*/ 174 h 607"/>
                  <a:gd name="T20" fmla="*/ 622 w 778"/>
                  <a:gd name="T21" fmla="*/ 106 h 607"/>
                  <a:gd name="T22" fmla="*/ 610 w 778"/>
                  <a:gd name="T23" fmla="*/ 79 h 607"/>
                  <a:gd name="T24" fmla="*/ 405 w 778"/>
                  <a:gd name="T25" fmla="*/ 69 h 607"/>
                  <a:gd name="T26" fmla="*/ 209 w 778"/>
                  <a:gd name="T27" fmla="*/ 42 h 607"/>
                  <a:gd name="T28" fmla="*/ 101 w 778"/>
                  <a:gd name="T29" fmla="*/ 26 h 607"/>
                  <a:gd name="T30" fmla="*/ 63 w 778"/>
                  <a:gd name="T31" fmla="*/ 26 h 607"/>
                  <a:gd name="T32" fmla="*/ 87 w 778"/>
                  <a:gd name="T33" fmla="*/ 3 h 607"/>
                  <a:gd name="T34" fmla="*/ 133 w 778"/>
                  <a:gd name="T35" fmla="*/ 15 h 607"/>
                  <a:gd name="T36" fmla="*/ 268 w 778"/>
                  <a:gd name="T37" fmla="*/ 32 h 607"/>
                  <a:gd name="T38" fmla="*/ 396 w 778"/>
                  <a:gd name="T39" fmla="*/ 45 h 607"/>
                  <a:gd name="T40" fmla="*/ 511 w 778"/>
                  <a:gd name="T41" fmla="*/ 53 h 607"/>
                  <a:gd name="T42" fmla="*/ 619 w 778"/>
                  <a:gd name="T43" fmla="*/ 60 h 607"/>
                  <a:gd name="T44" fmla="*/ 709 w 778"/>
                  <a:gd name="T45" fmla="*/ 35 h 607"/>
                  <a:gd name="T46" fmla="*/ 763 w 778"/>
                  <a:gd name="T47" fmla="*/ 0 h 607"/>
                  <a:gd name="T48" fmla="*/ 778 w 778"/>
                  <a:gd name="T49" fmla="*/ 24 h 607"/>
                  <a:gd name="T50" fmla="*/ 730 w 778"/>
                  <a:gd name="T51" fmla="*/ 45 h 607"/>
                  <a:gd name="T52" fmla="*/ 660 w 778"/>
                  <a:gd name="T53" fmla="*/ 75 h 607"/>
                  <a:gd name="T54" fmla="*/ 638 w 778"/>
                  <a:gd name="T55" fmla="*/ 86 h 607"/>
                  <a:gd name="T56" fmla="*/ 645 w 778"/>
                  <a:gd name="T57" fmla="*/ 186 h 607"/>
                  <a:gd name="T58" fmla="*/ 649 w 778"/>
                  <a:gd name="T59" fmla="*/ 283 h 607"/>
                  <a:gd name="T60" fmla="*/ 651 w 778"/>
                  <a:gd name="T61" fmla="*/ 371 h 607"/>
                  <a:gd name="T62" fmla="*/ 652 w 778"/>
                  <a:gd name="T63" fmla="*/ 456 h 607"/>
                  <a:gd name="T64" fmla="*/ 655 w 778"/>
                  <a:gd name="T65" fmla="*/ 520 h 607"/>
                  <a:gd name="T66" fmla="*/ 654 w 778"/>
                  <a:gd name="T67" fmla="*/ 574 h 607"/>
                  <a:gd name="T68" fmla="*/ 640 w 778"/>
                  <a:gd name="T69" fmla="*/ 599 h 607"/>
                  <a:gd name="T70" fmla="*/ 547 w 778"/>
                  <a:gd name="T71" fmla="*/ 607 h 607"/>
                  <a:gd name="T72" fmla="*/ 389 w 778"/>
                  <a:gd name="T73" fmla="*/ 593 h 607"/>
                  <a:gd name="T74" fmla="*/ 227 w 778"/>
                  <a:gd name="T75" fmla="*/ 561 h 607"/>
                  <a:gd name="T76" fmla="*/ 108 w 778"/>
                  <a:gd name="T77" fmla="*/ 542 h 607"/>
                  <a:gd name="T78" fmla="*/ 9 w 778"/>
                  <a:gd name="T79" fmla="*/ 524 h 607"/>
                  <a:gd name="T80" fmla="*/ 0 w 778"/>
                  <a:gd name="T81" fmla="*/ 499 h 6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8"/>
                  <a:gd name="T124" fmla="*/ 0 h 607"/>
                  <a:gd name="T125" fmla="*/ 778 w 778"/>
                  <a:gd name="T126" fmla="*/ 607 h 6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8" h="607">
                    <a:moveTo>
                      <a:pt x="0" y="499"/>
                    </a:moveTo>
                    <a:lnTo>
                      <a:pt x="115" y="525"/>
                    </a:lnTo>
                    <a:lnTo>
                      <a:pt x="276" y="554"/>
                    </a:lnTo>
                    <a:lnTo>
                      <a:pt x="407" y="576"/>
                    </a:lnTo>
                    <a:lnTo>
                      <a:pt x="526" y="580"/>
                    </a:lnTo>
                    <a:lnTo>
                      <a:pt x="604" y="580"/>
                    </a:lnTo>
                    <a:lnTo>
                      <a:pt x="627" y="573"/>
                    </a:lnTo>
                    <a:lnTo>
                      <a:pt x="637" y="516"/>
                    </a:lnTo>
                    <a:lnTo>
                      <a:pt x="633" y="362"/>
                    </a:lnTo>
                    <a:lnTo>
                      <a:pt x="628" y="174"/>
                    </a:lnTo>
                    <a:lnTo>
                      <a:pt x="622" y="106"/>
                    </a:lnTo>
                    <a:lnTo>
                      <a:pt x="610" y="79"/>
                    </a:lnTo>
                    <a:lnTo>
                      <a:pt x="405" y="69"/>
                    </a:lnTo>
                    <a:lnTo>
                      <a:pt x="209" y="42"/>
                    </a:lnTo>
                    <a:lnTo>
                      <a:pt x="101" y="26"/>
                    </a:lnTo>
                    <a:lnTo>
                      <a:pt x="63" y="26"/>
                    </a:lnTo>
                    <a:lnTo>
                      <a:pt x="87" y="3"/>
                    </a:lnTo>
                    <a:lnTo>
                      <a:pt x="133" y="15"/>
                    </a:lnTo>
                    <a:lnTo>
                      <a:pt x="268" y="32"/>
                    </a:lnTo>
                    <a:lnTo>
                      <a:pt x="396" y="45"/>
                    </a:lnTo>
                    <a:lnTo>
                      <a:pt x="511" y="53"/>
                    </a:lnTo>
                    <a:lnTo>
                      <a:pt x="619" y="60"/>
                    </a:lnTo>
                    <a:lnTo>
                      <a:pt x="709" y="35"/>
                    </a:lnTo>
                    <a:lnTo>
                      <a:pt x="763" y="0"/>
                    </a:lnTo>
                    <a:lnTo>
                      <a:pt x="778" y="24"/>
                    </a:lnTo>
                    <a:lnTo>
                      <a:pt x="730" y="45"/>
                    </a:lnTo>
                    <a:lnTo>
                      <a:pt x="660" y="75"/>
                    </a:lnTo>
                    <a:lnTo>
                      <a:pt x="638" y="86"/>
                    </a:lnTo>
                    <a:lnTo>
                      <a:pt x="645" y="186"/>
                    </a:lnTo>
                    <a:lnTo>
                      <a:pt x="649" y="283"/>
                    </a:lnTo>
                    <a:lnTo>
                      <a:pt x="651" y="371"/>
                    </a:lnTo>
                    <a:lnTo>
                      <a:pt x="652" y="456"/>
                    </a:lnTo>
                    <a:lnTo>
                      <a:pt x="655" y="520"/>
                    </a:lnTo>
                    <a:lnTo>
                      <a:pt x="654" y="574"/>
                    </a:lnTo>
                    <a:lnTo>
                      <a:pt x="640" y="599"/>
                    </a:lnTo>
                    <a:lnTo>
                      <a:pt x="547" y="607"/>
                    </a:lnTo>
                    <a:lnTo>
                      <a:pt x="389" y="593"/>
                    </a:lnTo>
                    <a:lnTo>
                      <a:pt x="227" y="561"/>
                    </a:lnTo>
                    <a:lnTo>
                      <a:pt x="108" y="542"/>
                    </a:lnTo>
                    <a:lnTo>
                      <a:pt x="9" y="524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/>
            </p:nvSpPr>
            <p:spPr bwMode="auto">
              <a:xfrm>
                <a:off x="1562" y="954"/>
                <a:ext cx="430" cy="466"/>
              </a:xfrm>
              <a:custGeom>
                <a:avLst/>
                <a:gdLst>
                  <a:gd name="T0" fmla="*/ 0 w 430"/>
                  <a:gd name="T1" fmla="*/ 0 h 466"/>
                  <a:gd name="T2" fmla="*/ 159 w 430"/>
                  <a:gd name="T3" fmla="*/ 19 h 466"/>
                  <a:gd name="T4" fmla="*/ 271 w 430"/>
                  <a:gd name="T5" fmla="*/ 32 h 466"/>
                  <a:gd name="T6" fmla="*/ 394 w 430"/>
                  <a:gd name="T7" fmla="*/ 54 h 466"/>
                  <a:gd name="T8" fmla="*/ 412 w 430"/>
                  <a:gd name="T9" fmla="*/ 70 h 466"/>
                  <a:gd name="T10" fmla="*/ 422 w 430"/>
                  <a:gd name="T11" fmla="*/ 95 h 466"/>
                  <a:gd name="T12" fmla="*/ 430 w 430"/>
                  <a:gd name="T13" fmla="*/ 213 h 466"/>
                  <a:gd name="T14" fmla="*/ 430 w 430"/>
                  <a:gd name="T15" fmla="*/ 346 h 466"/>
                  <a:gd name="T16" fmla="*/ 426 w 430"/>
                  <a:gd name="T17" fmla="*/ 438 h 466"/>
                  <a:gd name="T18" fmla="*/ 412 w 430"/>
                  <a:gd name="T19" fmla="*/ 464 h 466"/>
                  <a:gd name="T20" fmla="*/ 385 w 430"/>
                  <a:gd name="T21" fmla="*/ 466 h 466"/>
                  <a:gd name="T22" fmla="*/ 246 w 430"/>
                  <a:gd name="T23" fmla="*/ 428 h 466"/>
                  <a:gd name="T24" fmla="*/ 395 w 430"/>
                  <a:gd name="T25" fmla="*/ 440 h 466"/>
                  <a:gd name="T26" fmla="*/ 405 w 430"/>
                  <a:gd name="T27" fmla="*/ 435 h 466"/>
                  <a:gd name="T28" fmla="*/ 412 w 430"/>
                  <a:gd name="T29" fmla="*/ 373 h 466"/>
                  <a:gd name="T30" fmla="*/ 414 w 430"/>
                  <a:gd name="T31" fmla="*/ 285 h 466"/>
                  <a:gd name="T32" fmla="*/ 409 w 430"/>
                  <a:gd name="T33" fmla="*/ 165 h 466"/>
                  <a:gd name="T34" fmla="*/ 401 w 430"/>
                  <a:gd name="T35" fmla="*/ 88 h 466"/>
                  <a:gd name="T36" fmla="*/ 385 w 430"/>
                  <a:gd name="T37" fmla="*/ 73 h 466"/>
                  <a:gd name="T38" fmla="*/ 297 w 430"/>
                  <a:gd name="T39" fmla="*/ 56 h 466"/>
                  <a:gd name="T40" fmla="*/ 176 w 430"/>
                  <a:gd name="T41" fmla="*/ 41 h 466"/>
                  <a:gd name="T42" fmla="*/ 78 w 430"/>
                  <a:gd name="T43" fmla="*/ 22 h 466"/>
                  <a:gd name="T44" fmla="*/ 0 w 430"/>
                  <a:gd name="T45" fmla="*/ 0 h 4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0"/>
                  <a:gd name="T70" fmla="*/ 0 h 466"/>
                  <a:gd name="T71" fmla="*/ 430 w 430"/>
                  <a:gd name="T72" fmla="*/ 466 h 4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0" h="466">
                    <a:moveTo>
                      <a:pt x="0" y="0"/>
                    </a:moveTo>
                    <a:lnTo>
                      <a:pt x="159" y="19"/>
                    </a:lnTo>
                    <a:lnTo>
                      <a:pt x="271" y="32"/>
                    </a:lnTo>
                    <a:lnTo>
                      <a:pt x="394" y="54"/>
                    </a:lnTo>
                    <a:lnTo>
                      <a:pt x="412" y="70"/>
                    </a:lnTo>
                    <a:lnTo>
                      <a:pt x="422" y="95"/>
                    </a:lnTo>
                    <a:lnTo>
                      <a:pt x="430" y="213"/>
                    </a:lnTo>
                    <a:lnTo>
                      <a:pt x="430" y="346"/>
                    </a:lnTo>
                    <a:lnTo>
                      <a:pt x="426" y="438"/>
                    </a:lnTo>
                    <a:lnTo>
                      <a:pt x="412" y="464"/>
                    </a:lnTo>
                    <a:lnTo>
                      <a:pt x="385" y="466"/>
                    </a:lnTo>
                    <a:lnTo>
                      <a:pt x="246" y="428"/>
                    </a:lnTo>
                    <a:lnTo>
                      <a:pt x="395" y="440"/>
                    </a:lnTo>
                    <a:lnTo>
                      <a:pt x="405" y="435"/>
                    </a:lnTo>
                    <a:lnTo>
                      <a:pt x="412" y="373"/>
                    </a:lnTo>
                    <a:lnTo>
                      <a:pt x="414" y="285"/>
                    </a:lnTo>
                    <a:lnTo>
                      <a:pt x="409" y="165"/>
                    </a:lnTo>
                    <a:lnTo>
                      <a:pt x="401" y="88"/>
                    </a:lnTo>
                    <a:lnTo>
                      <a:pt x="385" y="73"/>
                    </a:lnTo>
                    <a:lnTo>
                      <a:pt x="297" y="56"/>
                    </a:lnTo>
                    <a:lnTo>
                      <a:pt x="176" y="41"/>
                    </a:lnTo>
                    <a:lnTo>
                      <a:pt x="78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/>
            </p:nvSpPr>
            <p:spPr bwMode="auto">
              <a:xfrm>
                <a:off x="1478" y="949"/>
                <a:ext cx="453" cy="464"/>
              </a:xfrm>
              <a:custGeom>
                <a:avLst/>
                <a:gdLst>
                  <a:gd name="T0" fmla="*/ 257 w 453"/>
                  <a:gd name="T1" fmla="*/ 27 h 464"/>
                  <a:gd name="T2" fmla="*/ 102 w 453"/>
                  <a:gd name="T3" fmla="*/ 2 h 464"/>
                  <a:gd name="T4" fmla="*/ 57 w 453"/>
                  <a:gd name="T5" fmla="*/ 0 h 464"/>
                  <a:gd name="T6" fmla="*/ 45 w 453"/>
                  <a:gd name="T7" fmla="*/ 17 h 464"/>
                  <a:gd name="T8" fmla="*/ 32 w 453"/>
                  <a:gd name="T9" fmla="*/ 50 h 464"/>
                  <a:gd name="T10" fmla="*/ 12 w 453"/>
                  <a:gd name="T11" fmla="*/ 141 h 464"/>
                  <a:gd name="T12" fmla="*/ 2 w 453"/>
                  <a:gd name="T13" fmla="*/ 232 h 464"/>
                  <a:gd name="T14" fmla="*/ 0 w 453"/>
                  <a:gd name="T15" fmla="*/ 325 h 464"/>
                  <a:gd name="T16" fmla="*/ 14 w 453"/>
                  <a:gd name="T17" fmla="*/ 362 h 464"/>
                  <a:gd name="T18" fmla="*/ 21 w 453"/>
                  <a:gd name="T19" fmla="*/ 374 h 464"/>
                  <a:gd name="T20" fmla="*/ 119 w 453"/>
                  <a:gd name="T21" fmla="*/ 400 h 464"/>
                  <a:gd name="T22" fmla="*/ 245 w 453"/>
                  <a:gd name="T23" fmla="*/ 425 h 464"/>
                  <a:gd name="T24" fmla="*/ 340 w 453"/>
                  <a:gd name="T25" fmla="*/ 441 h 464"/>
                  <a:gd name="T26" fmla="*/ 453 w 453"/>
                  <a:gd name="T27" fmla="*/ 464 h 464"/>
                  <a:gd name="T28" fmla="*/ 450 w 453"/>
                  <a:gd name="T29" fmla="*/ 449 h 464"/>
                  <a:gd name="T30" fmla="*/ 363 w 453"/>
                  <a:gd name="T31" fmla="*/ 429 h 464"/>
                  <a:gd name="T32" fmla="*/ 248 w 453"/>
                  <a:gd name="T33" fmla="*/ 403 h 464"/>
                  <a:gd name="T34" fmla="*/ 92 w 453"/>
                  <a:gd name="T35" fmla="*/ 375 h 464"/>
                  <a:gd name="T36" fmla="*/ 36 w 453"/>
                  <a:gd name="T37" fmla="*/ 349 h 464"/>
                  <a:gd name="T38" fmla="*/ 20 w 453"/>
                  <a:gd name="T39" fmla="*/ 333 h 464"/>
                  <a:gd name="T40" fmla="*/ 18 w 453"/>
                  <a:gd name="T41" fmla="*/ 305 h 464"/>
                  <a:gd name="T42" fmla="*/ 21 w 453"/>
                  <a:gd name="T43" fmla="*/ 228 h 464"/>
                  <a:gd name="T44" fmla="*/ 35 w 453"/>
                  <a:gd name="T45" fmla="*/ 135 h 464"/>
                  <a:gd name="T46" fmla="*/ 56 w 453"/>
                  <a:gd name="T47" fmla="*/ 43 h 464"/>
                  <a:gd name="T48" fmla="*/ 69 w 453"/>
                  <a:gd name="T49" fmla="*/ 22 h 464"/>
                  <a:gd name="T50" fmla="*/ 176 w 453"/>
                  <a:gd name="T51" fmla="*/ 24 h 464"/>
                  <a:gd name="T52" fmla="*/ 257 w 453"/>
                  <a:gd name="T53" fmla="*/ 27 h 4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3"/>
                  <a:gd name="T82" fmla="*/ 0 h 464"/>
                  <a:gd name="T83" fmla="*/ 453 w 453"/>
                  <a:gd name="T84" fmla="*/ 464 h 4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3" h="464">
                    <a:moveTo>
                      <a:pt x="257" y="27"/>
                    </a:moveTo>
                    <a:lnTo>
                      <a:pt x="102" y="2"/>
                    </a:lnTo>
                    <a:lnTo>
                      <a:pt x="57" y="0"/>
                    </a:lnTo>
                    <a:lnTo>
                      <a:pt x="45" y="17"/>
                    </a:lnTo>
                    <a:lnTo>
                      <a:pt x="32" y="50"/>
                    </a:lnTo>
                    <a:lnTo>
                      <a:pt x="12" y="141"/>
                    </a:lnTo>
                    <a:lnTo>
                      <a:pt x="2" y="232"/>
                    </a:lnTo>
                    <a:lnTo>
                      <a:pt x="0" y="325"/>
                    </a:lnTo>
                    <a:lnTo>
                      <a:pt x="14" y="362"/>
                    </a:lnTo>
                    <a:lnTo>
                      <a:pt x="21" y="374"/>
                    </a:lnTo>
                    <a:lnTo>
                      <a:pt x="119" y="400"/>
                    </a:lnTo>
                    <a:lnTo>
                      <a:pt x="245" y="425"/>
                    </a:lnTo>
                    <a:lnTo>
                      <a:pt x="340" y="441"/>
                    </a:lnTo>
                    <a:lnTo>
                      <a:pt x="453" y="464"/>
                    </a:lnTo>
                    <a:lnTo>
                      <a:pt x="450" y="449"/>
                    </a:lnTo>
                    <a:lnTo>
                      <a:pt x="363" y="429"/>
                    </a:lnTo>
                    <a:lnTo>
                      <a:pt x="248" y="403"/>
                    </a:lnTo>
                    <a:lnTo>
                      <a:pt x="92" y="375"/>
                    </a:lnTo>
                    <a:lnTo>
                      <a:pt x="36" y="349"/>
                    </a:lnTo>
                    <a:lnTo>
                      <a:pt x="20" y="333"/>
                    </a:lnTo>
                    <a:lnTo>
                      <a:pt x="18" y="305"/>
                    </a:lnTo>
                    <a:lnTo>
                      <a:pt x="21" y="228"/>
                    </a:lnTo>
                    <a:lnTo>
                      <a:pt x="35" y="135"/>
                    </a:lnTo>
                    <a:lnTo>
                      <a:pt x="56" y="43"/>
                    </a:lnTo>
                    <a:lnTo>
                      <a:pt x="69" y="22"/>
                    </a:lnTo>
                    <a:lnTo>
                      <a:pt x="176" y="24"/>
                    </a:lnTo>
                    <a:lnTo>
                      <a:pt x="25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grpSp>
        <p:nvGrpSpPr>
          <p:cNvPr id="61" name="Group 26"/>
          <p:cNvGrpSpPr>
            <a:grpSpLocks/>
          </p:cNvGrpSpPr>
          <p:nvPr/>
        </p:nvGrpSpPr>
        <p:grpSpPr bwMode="auto">
          <a:xfrm>
            <a:off x="6361114" y="2601914"/>
            <a:ext cx="1812925" cy="2301875"/>
            <a:chOff x="3047" y="1584"/>
            <a:chExt cx="1142" cy="1402"/>
          </a:xfrm>
        </p:grpSpPr>
        <p:grpSp>
          <p:nvGrpSpPr>
            <p:cNvPr id="71" name="Group 27"/>
            <p:cNvGrpSpPr>
              <a:grpSpLocks/>
            </p:cNvGrpSpPr>
            <p:nvPr/>
          </p:nvGrpSpPr>
          <p:grpSpPr bwMode="auto">
            <a:xfrm>
              <a:off x="3047" y="1584"/>
              <a:ext cx="505" cy="1402"/>
              <a:chOff x="3024" y="1603"/>
              <a:chExt cx="505" cy="1402"/>
            </a:xfrm>
          </p:grpSpPr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3148" y="1603"/>
                <a:ext cx="302" cy="328"/>
              </a:xfrm>
              <a:custGeom>
                <a:avLst/>
                <a:gdLst>
                  <a:gd name="T0" fmla="*/ 61 w 340"/>
                  <a:gd name="T1" fmla="*/ 51 h 370"/>
                  <a:gd name="T2" fmla="*/ 60 w 340"/>
                  <a:gd name="T3" fmla="*/ 30 h 370"/>
                  <a:gd name="T4" fmla="*/ 52 w 340"/>
                  <a:gd name="T5" fmla="*/ 9 h 370"/>
                  <a:gd name="T6" fmla="*/ 39 w 340"/>
                  <a:gd name="T7" fmla="*/ 0 h 370"/>
                  <a:gd name="T8" fmla="*/ 25 w 340"/>
                  <a:gd name="T9" fmla="*/ 0 h 370"/>
                  <a:gd name="T10" fmla="*/ 9 w 340"/>
                  <a:gd name="T11" fmla="*/ 12 h 370"/>
                  <a:gd name="T12" fmla="*/ 0 w 340"/>
                  <a:gd name="T13" fmla="*/ 36 h 370"/>
                  <a:gd name="T14" fmla="*/ 4 w 340"/>
                  <a:gd name="T15" fmla="*/ 68 h 370"/>
                  <a:gd name="T16" fmla="*/ 11 w 340"/>
                  <a:gd name="T17" fmla="*/ 84 h 370"/>
                  <a:gd name="T18" fmla="*/ 25 w 340"/>
                  <a:gd name="T19" fmla="*/ 99 h 370"/>
                  <a:gd name="T20" fmla="*/ 45 w 340"/>
                  <a:gd name="T21" fmla="*/ 99 h 370"/>
                  <a:gd name="T22" fmla="*/ 60 w 340"/>
                  <a:gd name="T23" fmla="*/ 86 h 370"/>
                  <a:gd name="T24" fmla="*/ 64 w 340"/>
                  <a:gd name="T25" fmla="*/ 70 h 370"/>
                  <a:gd name="T26" fmla="*/ 64 w 340"/>
                  <a:gd name="T27" fmla="*/ 62 h 370"/>
                  <a:gd name="T28" fmla="*/ 91 w 340"/>
                  <a:gd name="T29" fmla="*/ 62 h 370"/>
                  <a:gd name="T30" fmla="*/ 91 w 340"/>
                  <a:gd name="T31" fmla="*/ 46 h 370"/>
                  <a:gd name="T32" fmla="*/ 61 w 340"/>
                  <a:gd name="T33" fmla="*/ 51 h 3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0"/>
                  <a:gd name="T52" fmla="*/ 0 h 370"/>
                  <a:gd name="T53" fmla="*/ 340 w 340"/>
                  <a:gd name="T54" fmla="*/ 370 h 3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0" h="370">
                    <a:moveTo>
                      <a:pt x="227" y="189"/>
                    </a:moveTo>
                    <a:lnTo>
                      <a:pt x="219" y="113"/>
                    </a:lnTo>
                    <a:lnTo>
                      <a:pt x="189" y="30"/>
                    </a:lnTo>
                    <a:lnTo>
                      <a:pt x="144" y="0"/>
                    </a:lnTo>
                    <a:lnTo>
                      <a:pt x="91" y="0"/>
                    </a:lnTo>
                    <a:lnTo>
                      <a:pt x="30" y="45"/>
                    </a:lnTo>
                    <a:lnTo>
                      <a:pt x="0" y="136"/>
                    </a:lnTo>
                    <a:lnTo>
                      <a:pt x="8" y="257"/>
                    </a:lnTo>
                    <a:lnTo>
                      <a:pt x="38" y="317"/>
                    </a:lnTo>
                    <a:lnTo>
                      <a:pt x="91" y="370"/>
                    </a:lnTo>
                    <a:lnTo>
                      <a:pt x="166" y="370"/>
                    </a:lnTo>
                    <a:lnTo>
                      <a:pt x="219" y="325"/>
                    </a:lnTo>
                    <a:lnTo>
                      <a:pt x="234" y="264"/>
                    </a:lnTo>
                    <a:lnTo>
                      <a:pt x="234" y="234"/>
                    </a:lnTo>
                    <a:lnTo>
                      <a:pt x="332" y="234"/>
                    </a:lnTo>
                    <a:lnTo>
                      <a:pt x="340" y="174"/>
                    </a:lnTo>
                    <a:lnTo>
                      <a:pt x="227" y="1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3187" y="1983"/>
                <a:ext cx="217" cy="564"/>
              </a:xfrm>
              <a:custGeom>
                <a:avLst/>
                <a:gdLst>
                  <a:gd name="T0" fmla="*/ 0 w 245"/>
                  <a:gd name="T1" fmla="*/ 21 h 636"/>
                  <a:gd name="T2" fmla="*/ 6 w 245"/>
                  <a:gd name="T3" fmla="*/ 4 h 636"/>
                  <a:gd name="T4" fmla="*/ 19 w 245"/>
                  <a:gd name="T5" fmla="*/ 0 h 636"/>
                  <a:gd name="T6" fmla="*/ 35 w 245"/>
                  <a:gd name="T7" fmla="*/ 0 h 636"/>
                  <a:gd name="T8" fmla="*/ 51 w 245"/>
                  <a:gd name="T9" fmla="*/ 10 h 636"/>
                  <a:gd name="T10" fmla="*/ 58 w 245"/>
                  <a:gd name="T11" fmla="*/ 34 h 636"/>
                  <a:gd name="T12" fmla="*/ 58 w 245"/>
                  <a:gd name="T13" fmla="*/ 50 h 636"/>
                  <a:gd name="T14" fmla="*/ 65 w 245"/>
                  <a:gd name="T15" fmla="*/ 86 h 636"/>
                  <a:gd name="T16" fmla="*/ 62 w 245"/>
                  <a:gd name="T17" fmla="*/ 129 h 636"/>
                  <a:gd name="T18" fmla="*/ 57 w 245"/>
                  <a:gd name="T19" fmla="*/ 156 h 636"/>
                  <a:gd name="T20" fmla="*/ 43 w 245"/>
                  <a:gd name="T21" fmla="*/ 169 h 636"/>
                  <a:gd name="T22" fmla="*/ 31 w 245"/>
                  <a:gd name="T23" fmla="*/ 169 h 636"/>
                  <a:gd name="T24" fmla="*/ 15 w 245"/>
                  <a:gd name="T25" fmla="*/ 161 h 636"/>
                  <a:gd name="T26" fmla="*/ 6 w 245"/>
                  <a:gd name="T27" fmla="*/ 145 h 636"/>
                  <a:gd name="T28" fmla="*/ 4 w 245"/>
                  <a:gd name="T29" fmla="*/ 128 h 636"/>
                  <a:gd name="T30" fmla="*/ 0 w 245"/>
                  <a:gd name="T31" fmla="*/ 107 h 636"/>
                  <a:gd name="T32" fmla="*/ 0 w 245"/>
                  <a:gd name="T33" fmla="*/ 59 h 636"/>
                  <a:gd name="T34" fmla="*/ 0 w 245"/>
                  <a:gd name="T35" fmla="*/ 21 h 6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5"/>
                  <a:gd name="T55" fmla="*/ 0 h 636"/>
                  <a:gd name="T56" fmla="*/ 245 w 245"/>
                  <a:gd name="T57" fmla="*/ 636 h 6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5" h="636">
                    <a:moveTo>
                      <a:pt x="0" y="82"/>
                    </a:moveTo>
                    <a:lnTo>
                      <a:pt x="23" y="15"/>
                    </a:lnTo>
                    <a:lnTo>
                      <a:pt x="69" y="0"/>
                    </a:lnTo>
                    <a:lnTo>
                      <a:pt x="130" y="0"/>
                    </a:lnTo>
                    <a:lnTo>
                      <a:pt x="191" y="37"/>
                    </a:lnTo>
                    <a:lnTo>
                      <a:pt x="222" y="127"/>
                    </a:lnTo>
                    <a:lnTo>
                      <a:pt x="222" y="187"/>
                    </a:lnTo>
                    <a:lnTo>
                      <a:pt x="245" y="322"/>
                    </a:lnTo>
                    <a:lnTo>
                      <a:pt x="237" y="486"/>
                    </a:lnTo>
                    <a:lnTo>
                      <a:pt x="214" y="584"/>
                    </a:lnTo>
                    <a:lnTo>
                      <a:pt x="161" y="636"/>
                    </a:lnTo>
                    <a:lnTo>
                      <a:pt x="115" y="636"/>
                    </a:lnTo>
                    <a:lnTo>
                      <a:pt x="54" y="606"/>
                    </a:lnTo>
                    <a:lnTo>
                      <a:pt x="23" y="546"/>
                    </a:lnTo>
                    <a:lnTo>
                      <a:pt x="8" y="479"/>
                    </a:lnTo>
                    <a:lnTo>
                      <a:pt x="0" y="404"/>
                    </a:lnTo>
                    <a:lnTo>
                      <a:pt x="0" y="2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3024" y="1985"/>
                <a:ext cx="216" cy="514"/>
              </a:xfrm>
              <a:custGeom>
                <a:avLst/>
                <a:gdLst>
                  <a:gd name="T0" fmla="*/ 37 w 244"/>
                  <a:gd name="T1" fmla="*/ 14 h 579"/>
                  <a:gd name="T2" fmla="*/ 51 w 244"/>
                  <a:gd name="T3" fmla="*/ 4 h 579"/>
                  <a:gd name="T4" fmla="*/ 61 w 244"/>
                  <a:gd name="T5" fmla="*/ 0 h 579"/>
                  <a:gd name="T6" fmla="*/ 64 w 244"/>
                  <a:gd name="T7" fmla="*/ 5 h 579"/>
                  <a:gd name="T8" fmla="*/ 58 w 244"/>
                  <a:gd name="T9" fmla="*/ 20 h 579"/>
                  <a:gd name="T10" fmla="*/ 50 w 244"/>
                  <a:gd name="T11" fmla="*/ 29 h 579"/>
                  <a:gd name="T12" fmla="*/ 35 w 244"/>
                  <a:gd name="T13" fmla="*/ 36 h 579"/>
                  <a:gd name="T14" fmla="*/ 27 w 244"/>
                  <a:gd name="T15" fmla="*/ 51 h 579"/>
                  <a:gd name="T16" fmla="*/ 16 w 244"/>
                  <a:gd name="T17" fmla="*/ 65 h 579"/>
                  <a:gd name="T18" fmla="*/ 15 w 244"/>
                  <a:gd name="T19" fmla="*/ 77 h 579"/>
                  <a:gd name="T20" fmla="*/ 17 w 244"/>
                  <a:gd name="T21" fmla="*/ 83 h 579"/>
                  <a:gd name="T22" fmla="*/ 27 w 244"/>
                  <a:gd name="T23" fmla="*/ 98 h 579"/>
                  <a:gd name="T24" fmla="*/ 42 w 244"/>
                  <a:gd name="T25" fmla="*/ 108 h 579"/>
                  <a:gd name="T26" fmla="*/ 46 w 244"/>
                  <a:gd name="T27" fmla="*/ 111 h 579"/>
                  <a:gd name="T28" fmla="*/ 48 w 244"/>
                  <a:gd name="T29" fmla="*/ 122 h 579"/>
                  <a:gd name="T30" fmla="*/ 41 w 244"/>
                  <a:gd name="T31" fmla="*/ 132 h 579"/>
                  <a:gd name="T32" fmla="*/ 31 w 244"/>
                  <a:gd name="T33" fmla="*/ 140 h 579"/>
                  <a:gd name="T34" fmla="*/ 31 w 244"/>
                  <a:gd name="T35" fmla="*/ 157 h 579"/>
                  <a:gd name="T36" fmla="*/ 25 w 244"/>
                  <a:gd name="T37" fmla="*/ 157 h 579"/>
                  <a:gd name="T38" fmla="*/ 22 w 244"/>
                  <a:gd name="T39" fmla="*/ 145 h 579"/>
                  <a:gd name="T40" fmla="*/ 22 w 244"/>
                  <a:gd name="T41" fmla="*/ 134 h 579"/>
                  <a:gd name="T42" fmla="*/ 29 w 244"/>
                  <a:gd name="T43" fmla="*/ 122 h 579"/>
                  <a:gd name="T44" fmla="*/ 33 w 244"/>
                  <a:gd name="T45" fmla="*/ 117 h 579"/>
                  <a:gd name="T46" fmla="*/ 31 w 244"/>
                  <a:gd name="T47" fmla="*/ 114 h 579"/>
                  <a:gd name="T48" fmla="*/ 22 w 244"/>
                  <a:gd name="T49" fmla="*/ 105 h 579"/>
                  <a:gd name="T50" fmla="*/ 11 w 244"/>
                  <a:gd name="T51" fmla="*/ 95 h 579"/>
                  <a:gd name="T52" fmla="*/ 4 w 244"/>
                  <a:gd name="T53" fmla="*/ 82 h 579"/>
                  <a:gd name="T54" fmla="*/ 0 w 244"/>
                  <a:gd name="T55" fmla="*/ 67 h 579"/>
                  <a:gd name="T56" fmla="*/ 4 w 244"/>
                  <a:gd name="T57" fmla="*/ 57 h 579"/>
                  <a:gd name="T58" fmla="*/ 17 w 244"/>
                  <a:gd name="T59" fmla="*/ 37 h 579"/>
                  <a:gd name="T60" fmla="*/ 27 w 244"/>
                  <a:gd name="T61" fmla="*/ 22 h 579"/>
                  <a:gd name="T62" fmla="*/ 37 w 244"/>
                  <a:gd name="T63" fmla="*/ 14 h 5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4"/>
                  <a:gd name="T97" fmla="*/ 0 h 579"/>
                  <a:gd name="T98" fmla="*/ 244 w 244"/>
                  <a:gd name="T99" fmla="*/ 579 h 5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4" h="579">
                    <a:moveTo>
                      <a:pt x="142" y="50"/>
                    </a:moveTo>
                    <a:lnTo>
                      <a:pt x="193" y="5"/>
                    </a:lnTo>
                    <a:lnTo>
                      <a:pt x="234" y="0"/>
                    </a:lnTo>
                    <a:lnTo>
                      <a:pt x="244" y="20"/>
                    </a:lnTo>
                    <a:lnTo>
                      <a:pt x="224" y="75"/>
                    </a:lnTo>
                    <a:lnTo>
                      <a:pt x="188" y="110"/>
                    </a:lnTo>
                    <a:lnTo>
                      <a:pt x="137" y="135"/>
                    </a:lnTo>
                    <a:lnTo>
                      <a:pt x="102" y="185"/>
                    </a:lnTo>
                    <a:lnTo>
                      <a:pt x="61" y="240"/>
                    </a:lnTo>
                    <a:lnTo>
                      <a:pt x="56" y="285"/>
                    </a:lnTo>
                    <a:lnTo>
                      <a:pt x="66" y="309"/>
                    </a:lnTo>
                    <a:lnTo>
                      <a:pt x="107" y="364"/>
                    </a:lnTo>
                    <a:lnTo>
                      <a:pt x="163" y="399"/>
                    </a:lnTo>
                    <a:lnTo>
                      <a:pt x="178" y="414"/>
                    </a:lnTo>
                    <a:lnTo>
                      <a:pt x="183" y="449"/>
                    </a:lnTo>
                    <a:lnTo>
                      <a:pt x="158" y="489"/>
                    </a:lnTo>
                    <a:lnTo>
                      <a:pt x="117" y="519"/>
                    </a:lnTo>
                    <a:lnTo>
                      <a:pt x="117" y="579"/>
                    </a:lnTo>
                    <a:lnTo>
                      <a:pt x="97" y="579"/>
                    </a:lnTo>
                    <a:lnTo>
                      <a:pt x="86" y="534"/>
                    </a:lnTo>
                    <a:lnTo>
                      <a:pt x="86" y="494"/>
                    </a:lnTo>
                    <a:lnTo>
                      <a:pt x="112" y="449"/>
                    </a:lnTo>
                    <a:lnTo>
                      <a:pt x="127" y="434"/>
                    </a:lnTo>
                    <a:lnTo>
                      <a:pt x="122" y="419"/>
                    </a:lnTo>
                    <a:lnTo>
                      <a:pt x="86" y="389"/>
                    </a:lnTo>
                    <a:lnTo>
                      <a:pt x="41" y="349"/>
                    </a:lnTo>
                    <a:lnTo>
                      <a:pt x="15" y="304"/>
                    </a:lnTo>
                    <a:lnTo>
                      <a:pt x="0" y="245"/>
                    </a:lnTo>
                    <a:lnTo>
                      <a:pt x="15" y="210"/>
                    </a:lnTo>
                    <a:lnTo>
                      <a:pt x="66" y="140"/>
                    </a:lnTo>
                    <a:lnTo>
                      <a:pt x="107" y="85"/>
                    </a:lnTo>
                    <a:lnTo>
                      <a:pt x="142" y="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3051" y="2405"/>
                <a:ext cx="220" cy="600"/>
              </a:xfrm>
              <a:custGeom>
                <a:avLst/>
                <a:gdLst>
                  <a:gd name="T0" fmla="*/ 38 w 248"/>
                  <a:gd name="T1" fmla="*/ 19 h 677"/>
                  <a:gd name="T2" fmla="*/ 50 w 248"/>
                  <a:gd name="T3" fmla="*/ 0 h 677"/>
                  <a:gd name="T4" fmla="*/ 67 w 248"/>
                  <a:gd name="T5" fmla="*/ 9 h 677"/>
                  <a:gd name="T6" fmla="*/ 67 w 248"/>
                  <a:gd name="T7" fmla="*/ 27 h 677"/>
                  <a:gd name="T8" fmla="*/ 60 w 248"/>
                  <a:gd name="T9" fmla="*/ 31 h 677"/>
                  <a:gd name="T10" fmla="*/ 49 w 248"/>
                  <a:gd name="T11" fmla="*/ 40 h 677"/>
                  <a:gd name="T12" fmla="*/ 41 w 248"/>
                  <a:gd name="T13" fmla="*/ 58 h 677"/>
                  <a:gd name="T14" fmla="*/ 41 w 248"/>
                  <a:gd name="T15" fmla="*/ 76 h 677"/>
                  <a:gd name="T16" fmla="*/ 50 w 248"/>
                  <a:gd name="T17" fmla="*/ 104 h 677"/>
                  <a:gd name="T18" fmla="*/ 53 w 248"/>
                  <a:gd name="T19" fmla="*/ 128 h 677"/>
                  <a:gd name="T20" fmla="*/ 52 w 248"/>
                  <a:gd name="T21" fmla="*/ 155 h 677"/>
                  <a:gd name="T22" fmla="*/ 56 w 248"/>
                  <a:gd name="T23" fmla="*/ 160 h 677"/>
                  <a:gd name="T24" fmla="*/ 53 w 248"/>
                  <a:gd name="T25" fmla="*/ 168 h 677"/>
                  <a:gd name="T26" fmla="*/ 49 w 248"/>
                  <a:gd name="T27" fmla="*/ 168 h 677"/>
                  <a:gd name="T28" fmla="*/ 36 w 248"/>
                  <a:gd name="T29" fmla="*/ 170 h 677"/>
                  <a:gd name="T30" fmla="*/ 20 w 248"/>
                  <a:gd name="T31" fmla="*/ 180 h 677"/>
                  <a:gd name="T32" fmla="*/ 16 w 248"/>
                  <a:gd name="T33" fmla="*/ 180 h 677"/>
                  <a:gd name="T34" fmla="*/ 0 w 248"/>
                  <a:gd name="T35" fmla="*/ 169 h 677"/>
                  <a:gd name="T36" fmla="*/ 4 w 248"/>
                  <a:gd name="T37" fmla="*/ 164 h 677"/>
                  <a:gd name="T38" fmla="*/ 22 w 248"/>
                  <a:gd name="T39" fmla="*/ 160 h 677"/>
                  <a:gd name="T40" fmla="*/ 41 w 248"/>
                  <a:gd name="T41" fmla="*/ 160 h 677"/>
                  <a:gd name="T42" fmla="*/ 45 w 248"/>
                  <a:gd name="T43" fmla="*/ 144 h 677"/>
                  <a:gd name="T44" fmla="*/ 44 w 248"/>
                  <a:gd name="T45" fmla="*/ 121 h 677"/>
                  <a:gd name="T46" fmla="*/ 36 w 248"/>
                  <a:gd name="T47" fmla="*/ 101 h 677"/>
                  <a:gd name="T48" fmla="*/ 28 w 248"/>
                  <a:gd name="T49" fmla="*/ 76 h 677"/>
                  <a:gd name="T50" fmla="*/ 25 w 248"/>
                  <a:gd name="T51" fmla="*/ 58 h 677"/>
                  <a:gd name="T52" fmla="*/ 25 w 248"/>
                  <a:gd name="T53" fmla="*/ 42 h 677"/>
                  <a:gd name="T54" fmla="*/ 29 w 248"/>
                  <a:gd name="T55" fmla="*/ 28 h 677"/>
                  <a:gd name="T56" fmla="*/ 38 w 248"/>
                  <a:gd name="T57" fmla="*/ 19 h 6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8"/>
                  <a:gd name="T88" fmla="*/ 0 h 677"/>
                  <a:gd name="T89" fmla="*/ 248 w 248"/>
                  <a:gd name="T90" fmla="*/ 677 h 6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8" h="677">
                    <a:moveTo>
                      <a:pt x="142" y="75"/>
                    </a:moveTo>
                    <a:lnTo>
                      <a:pt x="187" y="0"/>
                    </a:lnTo>
                    <a:lnTo>
                      <a:pt x="248" y="30"/>
                    </a:lnTo>
                    <a:lnTo>
                      <a:pt x="248" y="100"/>
                    </a:lnTo>
                    <a:lnTo>
                      <a:pt x="228" y="119"/>
                    </a:lnTo>
                    <a:lnTo>
                      <a:pt x="182" y="154"/>
                    </a:lnTo>
                    <a:lnTo>
                      <a:pt x="157" y="224"/>
                    </a:lnTo>
                    <a:lnTo>
                      <a:pt x="157" y="289"/>
                    </a:lnTo>
                    <a:lnTo>
                      <a:pt x="187" y="393"/>
                    </a:lnTo>
                    <a:lnTo>
                      <a:pt x="202" y="483"/>
                    </a:lnTo>
                    <a:lnTo>
                      <a:pt x="192" y="582"/>
                    </a:lnTo>
                    <a:lnTo>
                      <a:pt x="208" y="602"/>
                    </a:lnTo>
                    <a:lnTo>
                      <a:pt x="202" y="632"/>
                    </a:lnTo>
                    <a:lnTo>
                      <a:pt x="182" y="632"/>
                    </a:lnTo>
                    <a:lnTo>
                      <a:pt x="137" y="642"/>
                    </a:lnTo>
                    <a:lnTo>
                      <a:pt x="76" y="677"/>
                    </a:lnTo>
                    <a:lnTo>
                      <a:pt x="56" y="677"/>
                    </a:lnTo>
                    <a:lnTo>
                      <a:pt x="0" y="637"/>
                    </a:lnTo>
                    <a:lnTo>
                      <a:pt x="10" y="622"/>
                    </a:lnTo>
                    <a:lnTo>
                      <a:pt x="86" y="602"/>
                    </a:lnTo>
                    <a:lnTo>
                      <a:pt x="152" y="602"/>
                    </a:lnTo>
                    <a:lnTo>
                      <a:pt x="167" y="543"/>
                    </a:lnTo>
                    <a:lnTo>
                      <a:pt x="162" y="458"/>
                    </a:lnTo>
                    <a:lnTo>
                      <a:pt x="137" y="383"/>
                    </a:lnTo>
                    <a:lnTo>
                      <a:pt x="106" y="289"/>
                    </a:lnTo>
                    <a:lnTo>
                      <a:pt x="91" y="214"/>
                    </a:lnTo>
                    <a:lnTo>
                      <a:pt x="91" y="159"/>
                    </a:lnTo>
                    <a:lnTo>
                      <a:pt x="111" y="110"/>
                    </a:lnTo>
                    <a:lnTo>
                      <a:pt x="142" y="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3299" y="2435"/>
                <a:ext cx="212" cy="539"/>
              </a:xfrm>
              <a:custGeom>
                <a:avLst/>
                <a:gdLst>
                  <a:gd name="T0" fmla="*/ 9 w 239"/>
                  <a:gd name="T1" fmla="*/ 0 h 608"/>
                  <a:gd name="T2" fmla="*/ 22 w 239"/>
                  <a:gd name="T3" fmla="*/ 11 h 608"/>
                  <a:gd name="T4" fmla="*/ 30 w 239"/>
                  <a:gd name="T5" fmla="*/ 27 h 608"/>
                  <a:gd name="T6" fmla="*/ 32 w 239"/>
                  <a:gd name="T7" fmla="*/ 41 h 608"/>
                  <a:gd name="T8" fmla="*/ 34 w 239"/>
                  <a:gd name="T9" fmla="*/ 59 h 608"/>
                  <a:gd name="T10" fmla="*/ 32 w 239"/>
                  <a:gd name="T11" fmla="*/ 85 h 608"/>
                  <a:gd name="T12" fmla="*/ 27 w 239"/>
                  <a:gd name="T13" fmla="*/ 105 h 608"/>
                  <a:gd name="T14" fmla="*/ 22 w 239"/>
                  <a:gd name="T15" fmla="*/ 124 h 608"/>
                  <a:gd name="T16" fmla="*/ 19 w 239"/>
                  <a:gd name="T17" fmla="*/ 136 h 608"/>
                  <a:gd name="T18" fmla="*/ 19 w 239"/>
                  <a:gd name="T19" fmla="*/ 142 h 608"/>
                  <a:gd name="T20" fmla="*/ 25 w 239"/>
                  <a:gd name="T21" fmla="*/ 145 h 608"/>
                  <a:gd name="T22" fmla="*/ 45 w 239"/>
                  <a:gd name="T23" fmla="*/ 145 h 608"/>
                  <a:gd name="T24" fmla="*/ 64 w 239"/>
                  <a:gd name="T25" fmla="*/ 150 h 608"/>
                  <a:gd name="T26" fmla="*/ 64 w 239"/>
                  <a:gd name="T27" fmla="*/ 153 h 608"/>
                  <a:gd name="T28" fmla="*/ 50 w 239"/>
                  <a:gd name="T29" fmla="*/ 162 h 608"/>
                  <a:gd name="T30" fmla="*/ 42 w 239"/>
                  <a:gd name="T31" fmla="*/ 160 h 608"/>
                  <a:gd name="T32" fmla="*/ 28 w 239"/>
                  <a:gd name="T33" fmla="*/ 153 h 608"/>
                  <a:gd name="T34" fmla="*/ 15 w 239"/>
                  <a:gd name="T35" fmla="*/ 151 h 608"/>
                  <a:gd name="T36" fmla="*/ 4 w 239"/>
                  <a:gd name="T37" fmla="*/ 151 h 608"/>
                  <a:gd name="T38" fmla="*/ 4 w 239"/>
                  <a:gd name="T39" fmla="*/ 145 h 608"/>
                  <a:gd name="T40" fmla="*/ 4 w 239"/>
                  <a:gd name="T41" fmla="*/ 136 h 608"/>
                  <a:gd name="T42" fmla="*/ 15 w 239"/>
                  <a:gd name="T43" fmla="*/ 122 h 608"/>
                  <a:gd name="T44" fmla="*/ 20 w 239"/>
                  <a:gd name="T45" fmla="*/ 104 h 608"/>
                  <a:gd name="T46" fmla="*/ 22 w 239"/>
                  <a:gd name="T47" fmla="*/ 82 h 608"/>
                  <a:gd name="T48" fmla="*/ 20 w 239"/>
                  <a:gd name="T49" fmla="*/ 51 h 608"/>
                  <a:gd name="T50" fmla="*/ 15 w 239"/>
                  <a:gd name="T51" fmla="*/ 37 h 608"/>
                  <a:gd name="T52" fmla="*/ 5 w 239"/>
                  <a:gd name="T53" fmla="*/ 27 h 608"/>
                  <a:gd name="T54" fmla="*/ 0 w 239"/>
                  <a:gd name="T55" fmla="*/ 11 h 608"/>
                  <a:gd name="T56" fmla="*/ 9 w 239"/>
                  <a:gd name="T57" fmla="*/ 0 h 6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9"/>
                  <a:gd name="T88" fmla="*/ 0 h 608"/>
                  <a:gd name="T89" fmla="*/ 239 w 239"/>
                  <a:gd name="T90" fmla="*/ 608 h 6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9" h="608">
                    <a:moveTo>
                      <a:pt x="31" y="0"/>
                    </a:moveTo>
                    <a:lnTo>
                      <a:pt x="86" y="40"/>
                    </a:lnTo>
                    <a:lnTo>
                      <a:pt x="112" y="100"/>
                    </a:lnTo>
                    <a:lnTo>
                      <a:pt x="122" y="154"/>
                    </a:lnTo>
                    <a:lnTo>
                      <a:pt x="127" y="224"/>
                    </a:lnTo>
                    <a:lnTo>
                      <a:pt x="122" y="319"/>
                    </a:lnTo>
                    <a:lnTo>
                      <a:pt x="102" y="394"/>
                    </a:lnTo>
                    <a:lnTo>
                      <a:pt x="86" y="468"/>
                    </a:lnTo>
                    <a:lnTo>
                      <a:pt x="71" y="513"/>
                    </a:lnTo>
                    <a:lnTo>
                      <a:pt x="71" y="533"/>
                    </a:lnTo>
                    <a:lnTo>
                      <a:pt x="97" y="543"/>
                    </a:lnTo>
                    <a:lnTo>
                      <a:pt x="168" y="543"/>
                    </a:lnTo>
                    <a:lnTo>
                      <a:pt x="239" y="563"/>
                    </a:lnTo>
                    <a:lnTo>
                      <a:pt x="239" y="578"/>
                    </a:lnTo>
                    <a:lnTo>
                      <a:pt x="183" y="608"/>
                    </a:lnTo>
                    <a:lnTo>
                      <a:pt x="158" y="603"/>
                    </a:lnTo>
                    <a:lnTo>
                      <a:pt x="107" y="578"/>
                    </a:lnTo>
                    <a:lnTo>
                      <a:pt x="56" y="568"/>
                    </a:lnTo>
                    <a:lnTo>
                      <a:pt x="15" y="568"/>
                    </a:lnTo>
                    <a:lnTo>
                      <a:pt x="5" y="543"/>
                    </a:lnTo>
                    <a:lnTo>
                      <a:pt x="15" y="513"/>
                    </a:lnTo>
                    <a:lnTo>
                      <a:pt x="56" y="458"/>
                    </a:lnTo>
                    <a:lnTo>
                      <a:pt x="76" y="389"/>
                    </a:lnTo>
                    <a:lnTo>
                      <a:pt x="86" y="309"/>
                    </a:lnTo>
                    <a:lnTo>
                      <a:pt x="76" y="189"/>
                    </a:lnTo>
                    <a:lnTo>
                      <a:pt x="56" y="140"/>
                    </a:lnTo>
                    <a:lnTo>
                      <a:pt x="20" y="100"/>
                    </a:lnTo>
                    <a:lnTo>
                      <a:pt x="0" y="4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3220" y="2003"/>
                <a:ext cx="309" cy="469"/>
              </a:xfrm>
              <a:custGeom>
                <a:avLst/>
                <a:gdLst>
                  <a:gd name="T0" fmla="*/ 36 w 348"/>
                  <a:gd name="T1" fmla="*/ 25 h 529"/>
                  <a:gd name="T2" fmla="*/ 59 w 348"/>
                  <a:gd name="T3" fmla="*/ 52 h 529"/>
                  <a:gd name="T4" fmla="*/ 83 w 348"/>
                  <a:gd name="T5" fmla="*/ 85 h 529"/>
                  <a:gd name="T6" fmla="*/ 94 w 348"/>
                  <a:gd name="T7" fmla="*/ 101 h 529"/>
                  <a:gd name="T8" fmla="*/ 81 w 348"/>
                  <a:gd name="T9" fmla="*/ 141 h 529"/>
                  <a:gd name="T10" fmla="*/ 45 w 348"/>
                  <a:gd name="T11" fmla="*/ 122 h 529"/>
                  <a:gd name="T12" fmla="*/ 36 w 348"/>
                  <a:gd name="T13" fmla="*/ 77 h 529"/>
                  <a:gd name="T14" fmla="*/ 30 w 348"/>
                  <a:gd name="T15" fmla="*/ 46 h 529"/>
                  <a:gd name="T16" fmla="*/ 17 w 348"/>
                  <a:gd name="T17" fmla="*/ 31 h 529"/>
                  <a:gd name="T18" fmla="*/ 0 w 348"/>
                  <a:gd name="T19" fmla="*/ 19 h 529"/>
                  <a:gd name="T20" fmla="*/ 9 w 348"/>
                  <a:gd name="T21" fmla="*/ 4 h 529"/>
                  <a:gd name="T22" fmla="*/ 32 w 348"/>
                  <a:gd name="T23" fmla="*/ 0 h 529"/>
                  <a:gd name="T24" fmla="*/ 41 w 348"/>
                  <a:gd name="T25" fmla="*/ 7 h 529"/>
                  <a:gd name="T26" fmla="*/ 36 w 348"/>
                  <a:gd name="T27" fmla="*/ 25 h 5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8"/>
                  <a:gd name="T43" fmla="*/ 0 h 529"/>
                  <a:gd name="T44" fmla="*/ 348 w 348"/>
                  <a:gd name="T45" fmla="*/ 529 h 5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8" h="529">
                    <a:moveTo>
                      <a:pt x="131" y="95"/>
                    </a:moveTo>
                    <a:lnTo>
                      <a:pt x="217" y="200"/>
                    </a:lnTo>
                    <a:lnTo>
                      <a:pt x="308" y="319"/>
                    </a:lnTo>
                    <a:lnTo>
                      <a:pt x="348" y="384"/>
                    </a:lnTo>
                    <a:lnTo>
                      <a:pt x="298" y="529"/>
                    </a:lnTo>
                    <a:lnTo>
                      <a:pt x="166" y="464"/>
                    </a:lnTo>
                    <a:lnTo>
                      <a:pt x="136" y="289"/>
                    </a:lnTo>
                    <a:lnTo>
                      <a:pt x="111" y="170"/>
                    </a:lnTo>
                    <a:lnTo>
                      <a:pt x="61" y="115"/>
                    </a:lnTo>
                    <a:lnTo>
                      <a:pt x="0" y="70"/>
                    </a:lnTo>
                    <a:lnTo>
                      <a:pt x="30" y="15"/>
                    </a:lnTo>
                    <a:lnTo>
                      <a:pt x="116" y="0"/>
                    </a:lnTo>
                    <a:lnTo>
                      <a:pt x="151" y="25"/>
                    </a:lnTo>
                    <a:lnTo>
                      <a:pt x="13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3240" y="2015"/>
                <a:ext cx="105" cy="93"/>
              </a:xfrm>
              <a:custGeom>
                <a:avLst/>
                <a:gdLst>
                  <a:gd name="T0" fmla="*/ 18 w 118"/>
                  <a:gd name="T1" fmla="*/ 27 h 105"/>
                  <a:gd name="T2" fmla="*/ 0 w 118"/>
                  <a:gd name="T3" fmla="*/ 15 h 105"/>
                  <a:gd name="T4" fmla="*/ 4 w 118"/>
                  <a:gd name="T5" fmla="*/ 4 h 105"/>
                  <a:gd name="T6" fmla="*/ 26 w 118"/>
                  <a:gd name="T7" fmla="*/ 0 h 105"/>
                  <a:gd name="T8" fmla="*/ 33 w 118"/>
                  <a:gd name="T9" fmla="*/ 7 h 105"/>
                  <a:gd name="T10" fmla="*/ 18 w 118"/>
                  <a:gd name="T11" fmla="*/ 27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105"/>
                  <a:gd name="T20" fmla="*/ 118 w 11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105">
                    <a:moveTo>
                      <a:pt x="63" y="105"/>
                    </a:moveTo>
                    <a:lnTo>
                      <a:pt x="0" y="57"/>
                    </a:lnTo>
                    <a:lnTo>
                      <a:pt x="8" y="8"/>
                    </a:lnTo>
                    <a:lnTo>
                      <a:pt x="94" y="0"/>
                    </a:lnTo>
                    <a:lnTo>
                      <a:pt x="118" y="24"/>
                    </a:lnTo>
                    <a:lnTo>
                      <a:pt x="63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2" name="Freeform 35"/>
              <p:cNvSpPr>
                <a:spLocks/>
              </p:cNvSpPr>
              <p:nvPr/>
            </p:nvSpPr>
            <p:spPr bwMode="auto">
              <a:xfrm>
                <a:off x="3305" y="2101"/>
                <a:ext cx="197" cy="348"/>
              </a:xfrm>
              <a:custGeom>
                <a:avLst/>
                <a:gdLst>
                  <a:gd name="T0" fmla="*/ 0 w 222"/>
                  <a:gd name="T1" fmla="*/ 4 h 392"/>
                  <a:gd name="T2" fmla="*/ 9 w 222"/>
                  <a:gd name="T3" fmla="*/ 0 h 392"/>
                  <a:gd name="T4" fmla="*/ 59 w 222"/>
                  <a:gd name="T5" fmla="*/ 72 h 392"/>
                  <a:gd name="T6" fmla="*/ 52 w 222"/>
                  <a:gd name="T7" fmla="*/ 106 h 392"/>
                  <a:gd name="T8" fmla="*/ 25 w 222"/>
                  <a:gd name="T9" fmla="*/ 91 h 392"/>
                  <a:gd name="T10" fmla="*/ 19 w 222"/>
                  <a:gd name="T11" fmla="*/ 59 h 392"/>
                  <a:gd name="T12" fmla="*/ 11 w 222"/>
                  <a:gd name="T13" fmla="*/ 25 h 392"/>
                  <a:gd name="T14" fmla="*/ 0 w 222"/>
                  <a:gd name="T15" fmla="*/ 4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392"/>
                  <a:gd name="T26" fmla="*/ 222 w 222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392">
                    <a:moveTo>
                      <a:pt x="0" y="15"/>
                    </a:moveTo>
                    <a:lnTo>
                      <a:pt x="31" y="0"/>
                    </a:lnTo>
                    <a:lnTo>
                      <a:pt x="222" y="264"/>
                    </a:lnTo>
                    <a:lnTo>
                      <a:pt x="191" y="392"/>
                    </a:lnTo>
                    <a:lnTo>
                      <a:pt x="92" y="339"/>
                    </a:lnTo>
                    <a:lnTo>
                      <a:pt x="69" y="219"/>
                    </a:lnTo>
                    <a:lnTo>
                      <a:pt x="38" y="9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72" name="Group 36"/>
            <p:cNvGrpSpPr>
              <a:grpSpLocks/>
            </p:cNvGrpSpPr>
            <p:nvPr/>
          </p:nvGrpSpPr>
          <p:grpSpPr bwMode="auto">
            <a:xfrm>
              <a:off x="3320" y="1958"/>
              <a:ext cx="869" cy="418"/>
              <a:chOff x="3320" y="1958"/>
              <a:chExt cx="869" cy="418"/>
            </a:xfrm>
          </p:grpSpPr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3320" y="1958"/>
                <a:ext cx="820" cy="253"/>
              </a:xfrm>
              <a:custGeom>
                <a:avLst/>
                <a:gdLst>
                  <a:gd name="T0" fmla="*/ 0 w 627"/>
                  <a:gd name="T1" fmla="*/ 4 h 285"/>
                  <a:gd name="T2" fmla="*/ 667 w 627"/>
                  <a:gd name="T3" fmla="*/ 0 h 285"/>
                  <a:gd name="T4" fmla="*/ 2280 w 627"/>
                  <a:gd name="T5" fmla="*/ 10 h 285"/>
                  <a:gd name="T6" fmla="*/ 4099 w 627"/>
                  <a:gd name="T7" fmla="*/ 25 h 285"/>
                  <a:gd name="T8" fmla="*/ 5150 w 627"/>
                  <a:gd name="T9" fmla="*/ 36 h 285"/>
                  <a:gd name="T10" fmla="*/ 7623 w 627"/>
                  <a:gd name="T11" fmla="*/ 43 h 285"/>
                  <a:gd name="T12" fmla="*/ 9903 w 627"/>
                  <a:gd name="T13" fmla="*/ 46 h 285"/>
                  <a:gd name="T14" fmla="*/ 10464 w 627"/>
                  <a:gd name="T15" fmla="*/ 43 h 285"/>
                  <a:gd name="T16" fmla="*/ 11378 w 627"/>
                  <a:gd name="T17" fmla="*/ 33 h 285"/>
                  <a:gd name="T18" fmla="*/ 11674 w 627"/>
                  <a:gd name="T19" fmla="*/ 36 h 285"/>
                  <a:gd name="T20" fmla="*/ 10618 w 627"/>
                  <a:gd name="T21" fmla="*/ 50 h 285"/>
                  <a:gd name="T22" fmla="*/ 12003 w 627"/>
                  <a:gd name="T23" fmla="*/ 51 h 285"/>
                  <a:gd name="T24" fmla="*/ 11953 w 627"/>
                  <a:gd name="T25" fmla="*/ 57 h 285"/>
                  <a:gd name="T26" fmla="*/ 10813 w 627"/>
                  <a:gd name="T27" fmla="*/ 55 h 285"/>
                  <a:gd name="T28" fmla="*/ 10712 w 627"/>
                  <a:gd name="T29" fmla="*/ 59 h 285"/>
                  <a:gd name="T30" fmla="*/ 11815 w 627"/>
                  <a:gd name="T31" fmla="*/ 72 h 285"/>
                  <a:gd name="T32" fmla="*/ 11519 w 627"/>
                  <a:gd name="T33" fmla="*/ 77 h 285"/>
                  <a:gd name="T34" fmla="*/ 10618 w 627"/>
                  <a:gd name="T35" fmla="*/ 66 h 285"/>
                  <a:gd name="T36" fmla="*/ 10370 w 627"/>
                  <a:gd name="T37" fmla="*/ 77 h 285"/>
                  <a:gd name="T38" fmla="*/ 10142 w 627"/>
                  <a:gd name="T39" fmla="*/ 75 h 285"/>
                  <a:gd name="T40" fmla="*/ 10014 w 627"/>
                  <a:gd name="T41" fmla="*/ 59 h 285"/>
                  <a:gd name="T42" fmla="*/ 6950 w 627"/>
                  <a:gd name="T43" fmla="*/ 57 h 285"/>
                  <a:gd name="T44" fmla="*/ 5150 w 627"/>
                  <a:gd name="T45" fmla="*/ 52 h 285"/>
                  <a:gd name="T46" fmla="*/ 4477 w 627"/>
                  <a:gd name="T47" fmla="*/ 46 h 285"/>
                  <a:gd name="T48" fmla="*/ 2368 w 627"/>
                  <a:gd name="T49" fmla="*/ 28 h 285"/>
                  <a:gd name="T50" fmla="*/ 866 w 627"/>
                  <a:gd name="T51" fmla="*/ 22 h 285"/>
                  <a:gd name="T52" fmla="*/ 667 w 627"/>
                  <a:gd name="T53" fmla="*/ 10 h 285"/>
                  <a:gd name="T54" fmla="*/ 0 w 627"/>
                  <a:gd name="T55" fmla="*/ 4 h 2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27"/>
                  <a:gd name="T85" fmla="*/ 0 h 285"/>
                  <a:gd name="T86" fmla="*/ 627 w 627"/>
                  <a:gd name="T87" fmla="*/ 285 h 2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27" h="285">
                    <a:moveTo>
                      <a:pt x="0" y="5"/>
                    </a:moveTo>
                    <a:lnTo>
                      <a:pt x="35" y="0"/>
                    </a:lnTo>
                    <a:lnTo>
                      <a:pt x="119" y="35"/>
                    </a:lnTo>
                    <a:lnTo>
                      <a:pt x="214" y="91"/>
                    </a:lnTo>
                    <a:lnTo>
                      <a:pt x="269" y="136"/>
                    </a:lnTo>
                    <a:lnTo>
                      <a:pt x="398" y="161"/>
                    </a:lnTo>
                    <a:lnTo>
                      <a:pt x="518" y="177"/>
                    </a:lnTo>
                    <a:lnTo>
                      <a:pt x="547" y="161"/>
                    </a:lnTo>
                    <a:lnTo>
                      <a:pt x="595" y="124"/>
                    </a:lnTo>
                    <a:lnTo>
                      <a:pt x="610" y="139"/>
                    </a:lnTo>
                    <a:lnTo>
                      <a:pt x="555" y="182"/>
                    </a:lnTo>
                    <a:lnTo>
                      <a:pt x="627" y="187"/>
                    </a:lnTo>
                    <a:lnTo>
                      <a:pt x="625" y="209"/>
                    </a:lnTo>
                    <a:lnTo>
                      <a:pt x="565" y="204"/>
                    </a:lnTo>
                    <a:lnTo>
                      <a:pt x="560" y="224"/>
                    </a:lnTo>
                    <a:lnTo>
                      <a:pt x="617" y="267"/>
                    </a:lnTo>
                    <a:lnTo>
                      <a:pt x="602" y="285"/>
                    </a:lnTo>
                    <a:lnTo>
                      <a:pt x="555" y="242"/>
                    </a:lnTo>
                    <a:lnTo>
                      <a:pt x="542" y="285"/>
                    </a:lnTo>
                    <a:lnTo>
                      <a:pt x="530" y="277"/>
                    </a:lnTo>
                    <a:lnTo>
                      <a:pt x="523" y="217"/>
                    </a:lnTo>
                    <a:lnTo>
                      <a:pt x="363" y="207"/>
                    </a:lnTo>
                    <a:lnTo>
                      <a:pt x="269" y="192"/>
                    </a:lnTo>
                    <a:lnTo>
                      <a:pt x="234" y="172"/>
                    </a:lnTo>
                    <a:lnTo>
                      <a:pt x="124" y="106"/>
                    </a:lnTo>
                    <a:lnTo>
                      <a:pt x="45" y="81"/>
                    </a:lnTo>
                    <a:lnTo>
                      <a:pt x="35" y="3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3916" y="1979"/>
                <a:ext cx="273" cy="397"/>
              </a:xfrm>
              <a:custGeom>
                <a:avLst/>
                <a:gdLst>
                  <a:gd name="T0" fmla="*/ 1 w 500"/>
                  <a:gd name="T1" fmla="*/ 24 h 448"/>
                  <a:gd name="T2" fmla="*/ 1 w 500"/>
                  <a:gd name="T3" fmla="*/ 6 h 448"/>
                  <a:gd name="T4" fmla="*/ 1 w 500"/>
                  <a:gd name="T5" fmla="*/ 3 h 448"/>
                  <a:gd name="T6" fmla="*/ 1 w 500"/>
                  <a:gd name="T7" fmla="*/ 0 h 448"/>
                  <a:gd name="T8" fmla="*/ 1 w 500"/>
                  <a:gd name="T9" fmla="*/ 4 h 448"/>
                  <a:gd name="T10" fmla="*/ 1 w 500"/>
                  <a:gd name="T11" fmla="*/ 11 h 448"/>
                  <a:gd name="T12" fmla="*/ 1 w 500"/>
                  <a:gd name="T13" fmla="*/ 15 h 448"/>
                  <a:gd name="T14" fmla="*/ 1 w 500"/>
                  <a:gd name="T15" fmla="*/ 19 h 448"/>
                  <a:gd name="T16" fmla="*/ 1 w 500"/>
                  <a:gd name="T17" fmla="*/ 27 h 448"/>
                  <a:gd name="T18" fmla="*/ 1 w 500"/>
                  <a:gd name="T19" fmla="*/ 58 h 448"/>
                  <a:gd name="T20" fmla="*/ 1 w 500"/>
                  <a:gd name="T21" fmla="*/ 92 h 448"/>
                  <a:gd name="T22" fmla="*/ 1 w 500"/>
                  <a:gd name="T23" fmla="*/ 113 h 448"/>
                  <a:gd name="T24" fmla="*/ 1 w 500"/>
                  <a:gd name="T25" fmla="*/ 117 h 448"/>
                  <a:gd name="T26" fmla="*/ 1 w 500"/>
                  <a:gd name="T27" fmla="*/ 119 h 448"/>
                  <a:gd name="T28" fmla="*/ 1 w 500"/>
                  <a:gd name="T29" fmla="*/ 113 h 448"/>
                  <a:gd name="T30" fmla="*/ 1 w 500"/>
                  <a:gd name="T31" fmla="*/ 100 h 448"/>
                  <a:gd name="T32" fmla="*/ 1 w 500"/>
                  <a:gd name="T33" fmla="*/ 94 h 448"/>
                  <a:gd name="T34" fmla="*/ 1 w 500"/>
                  <a:gd name="T35" fmla="*/ 89 h 448"/>
                  <a:gd name="T36" fmla="*/ 0 w 500"/>
                  <a:gd name="T37" fmla="*/ 76 h 448"/>
                  <a:gd name="T38" fmla="*/ 1 w 500"/>
                  <a:gd name="T39" fmla="*/ 51 h 448"/>
                  <a:gd name="T40" fmla="*/ 1 w 500"/>
                  <a:gd name="T41" fmla="*/ 24 h 4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448"/>
                  <a:gd name="T65" fmla="*/ 500 w 500"/>
                  <a:gd name="T66" fmla="*/ 448 h 4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448">
                    <a:moveTo>
                      <a:pt x="24" y="92"/>
                    </a:moveTo>
                    <a:lnTo>
                      <a:pt x="41" y="21"/>
                    </a:lnTo>
                    <a:lnTo>
                      <a:pt x="56" y="3"/>
                    </a:lnTo>
                    <a:lnTo>
                      <a:pt x="87" y="0"/>
                    </a:lnTo>
                    <a:lnTo>
                      <a:pt x="215" y="16"/>
                    </a:lnTo>
                    <a:lnTo>
                      <a:pt x="371" y="39"/>
                    </a:lnTo>
                    <a:lnTo>
                      <a:pt x="462" y="55"/>
                    </a:lnTo>
                    <a:lnTo>
                      <a:pt x="482" y="72"/>
                    </a:lnTo>
                    <a:lnTo>
                      <a:pt x="493" y="102"/>
                    </a:lnTo>
                    <a:lnTo>
                      <a:pt x="498" y="219"/>
                    </a:lnTo>
                    <a:lnTo>
                      <a:pt x="500" y="348"/>
                    </a:lnTo>
                    <a:lnTo>
                      <a:pt x="493" y="430"/>
                    </a:lnTo>
                    <a:lnTo>
                      <a:pt x="482" y="444"/>
                    </a:lnTo>
                    <a:lnTo>
                      <a:pt x="453" y="448"/>
                    </a:lnTo>
                    <a:lnTo>
                      <a:pt x="319" y="424"/>
                    </a:lnTo>
                    <a:lnTo>
                      <a:pt x="117" y="382"/>
                    </a:lnTo>
                    <a:lnTo>
                      <a:pt x="16" y="355"/>
                    </a:lnTo>
                    <a:lnTo>
                      <a:pt x="3" y="333"/>
                    </a:lnTo>
                    <a:lnTo>
                      <a:pt x="0" y="289"/>
                    </a:lnTo>
                    <a:lnTo>
                      <a:pt x="6" y="189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sp>
        <p:nvSpPr>
          <p:cNvPr id="83" name="Text Box 39"/>
          <p:cNvSpPr txBox="1">
            <a:spLocks noChangeArrowheads="1"/>
          </p:cNvSpPr>
          <p:nvPr/>
        </p:nvSpPr>
        <p:spPr bwMode="auto">
          <a:xfrm>
            <a:off x="6537325" y="5278439"/>
            <a:ext cx="3445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DA6"/>
              </a:buClr>
            </a:pPr>
            <a:r>
              <a:rPr lang="en-US" sz="2800" dirty="0">
                <a:latin typeface="+mn-lt"/>
              </a:rPr>
              <a:t>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3519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01240"/>
          </a:xfrm>
        </p:spPr>
        <p:txBody>
          <a:bodyPr>
            <a:normAutofit/>
          </a:bodyPr>
          <a:lstStyle/>
          <a:p>
            <a:r>
              <a:rPr lang="en-US" sz="2800" dirty="0"/>
              <a:t>Batch processing</a:t>
            </a:r>
          </a:p>
          <a:p>
            <a:r>
              <a:rPr lang="en-US" sz="2800" dirty="0"/>
              <a:t>Timesharing</a:t>
            </a:r>
          </a:p>
          <a:p>
            <a:r>
              <a:rPr lang="en-US" sz="2800" dirty="0"/>
              <a:t>Networking</a:t>
            </a:r>
          </a:p>
          <a:p>
            <a:r>
              <a:rPr lang="en-US" sz="2800" dirty="0"/>
              <a:t>Graphical display</a:t>
            </a:r>
          </a:p>
          <a:p>
            <a:r>
              <a:rPr lang="en-US" sz="2800" dirty="0"/>
              <a:t>Microprocessor</a:t>
            </a:r>
          </a:p>
          <a:p>
            <a:r>
              <a:rPr lang="en-US" sz="2800" dirty="0"/>
              <a:t>WWW</a:t>
            </a:r>
          </a:p>
          <a:p>
            <a:r>
              <a:rPr lang="en-US" sz="2800" dirty="0">
                <a:solidFill>
                  <a:srgbClr val="FFFF00"/>
                </a:solidFill>
              </a:rPr>
              <a:t>Ubiquitous Computing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>
          <a:xfrm>
            <a:off x="6225038" y="1139102"/>
            <a:ext cx="4037012" cy="3886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simbiosis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63" name="Group 4"/>
          <p:cNvGrpSpPr>
            <a:grpSpLocks/>
          </p:cNvGrpSpPr>
          <p:nvPr/>
        </p:nvGrpSpPr>
        <p:grpSpPr bwMode="auto">
          <a:xfrm>
            <a:off x="6019800" y="3581400"/>
            <a:ext cx="4267200" cy="2286000"/>
            <a:chOff x="3072" y="2600"/>
            <a:chExt cx="2448" cy="946"/>
          </a:xfrm>
        </p:grpSpPr>
        <p:grpSp>
          <p:nvGrpSpPr>
            <p:cNvPr id="64" name="Group 5"/>
            <p:cNvGrpSpPr>
              <a:grpSpLocks/>
            </p:cNvGrpSpPr>
            <p:nvPr/>
          </p:nvGrpSpPr>
          <p:grpSpPr bwMode="auto">
            <a:xfrm rot="20813882" flipH="1">
              <a:off x="3072" y="2619"/>
              <a:ext cx="1007" cy="927"/>
              <a:chOff x="2976" y="670"/>
              <a:chExt cx="2346" cy="2158"/>
            </a:xfrm>
          </p:grpSpPr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3222" y="725"/>
                <a:ext cx="1347" cy="1738"/>
              </a:xfrm>
              <a:custGeom>
                <a:avLst/>
                <a:gdLst>
                  <a:gd name="T0" fmla="*/ 1322 w 1347"/>
                  <a:gd name="T1" fmla="*/ 403 h 1738"/>
                  <a:gd name="T2" fmla="*/ 1347 w 1347"/>
                  <a:gd name="T3" fmla="*/ 1390 h 1738"/>
                  <a:gd name="T4" fmla="*/ 237 w 1347"/>
                  <a:gd name="T5" fmla="*/ 1673 h 1738"/>
                  <a:gd name="T6" fmla="*/ 0 w 1347"/>
                  <a:gd name="T7" fmla="*/ 1662 h 1738"/>
                  <a:gd name="T8" fmla="*/ 40 w 1347"/>
                  <a:gd name="T9" fmla="*/ 1536 h 1738"/>
                  <a:gd name="T10" fmla="*/ 101 w 1347"/>
                  <a:gd name="T11" fmla="*/ 1476 h 1738"/>
                  <a:gd name="T12" fmla="*/ 146 w 1347"/>
                  <a:gd name="T13" fmla="*/ 1431 h 1738"/>
                  <a:gd name="T14" fmla="*/ 172 w 1347"/>
                  <a:gd name="T15" fmla="*/ 1370 h 1738"/>
                  <a:gd name="T16" fmla="*/ 172 w 1347"/>
                  <a:gd name="T17" fmla="*/ 1269 h 1738"/>
                  <a:gd name="T18" fmla="*/ 161 w 1347"/>
                  <a:gd name="T19" fmla="*/ 1199 h 1738"/>
                  <a:gd name="T20" fmla="*/ 101 w 1347"/>
                  <a:gd name="T21" fmla="*/ 1108 h 1738"/>
                  <a:gd name="T22" fmla="*/ 91 w 1347"/>
                  <a:gd name="T23" fmla="*/ 1073 h 1738"/>
                  <a:gd name="T24" fmla="*/ 91 w 1347"/>
                  <a:gd name="T25" fmla="*/ 1013 h 1738"/>
                  <a:gd name="T26" fmla="*/ 101 w 1347"/>
                  <a:gd name="T27" fmla="*/ 922 h 1738"/>
                  <a:gd name="T28" fmla="*/ 131 w 1347"/>
                  <a:gd name="T29" fmla="*/ 841 h 1738"/>
                  <a:gd name="T30" fmla="*/ 207 w 1347"/>
                  <a:gd name="T31" fmla="*/ 796 h 1738"/>
                  <a:gd name="T32" fmla="*/ 308 w 1347"/>
                  <a:gd name="T33" fmla="*/ 781 h 1738"/>
                  <a:gd name="T34" fmla="*/ 368 w 1347"/>
                  <a:gd name="T35" fmla="*/ 776 h 1738"/>
                  <a:gd name="T36" fmla="*/ 378 w 1347"/>
                  <a:gd name="T37" fmla="*/ 715 h 1738"/>
                  <a:gd name="T38" fmla="*/ 383 w 1347"/>
                  <a:gd name="T39" fmla="*/ 645 h 1738"/>
                  <a:gd name="T40" fmla="*/ 388 w 1347"/>
                  <a:gd name="T41" fmla="*/ 610 h 1738"/>
                  <a:gd name="T42" fmla="*/ 409 w 1347"/>
                  <a:gd name="T43" fmla="*/ 549 h 1738"/>
                  <a:gd name="T44" fmla="*/ 449 w 1347"/>
                  <a:gd name="T45" fmla="*/ 539 h 1738"/>
                  <a:gd name="T46" fmla="*/ 520 w 1347"/>
                  <a:gd name="T47" fmla="*/ 539 h 1738"/>
                  <a:gd name="T48" fmla="*/ 555 w 1347"/>
                  <a:gd name="T49" fmla="*/ 469 h 1738"/>
                  <a:gd name="T50" fmla="*/ 555 w 1347"/>
                  <a:gd name="T51" fmla="*/ 418 h 1738"/>
                  <a:gd name="T52" fmla="*/ 555 w 1347"/>
                  <a:gd name="T53" fmla="*/ 368 h 1738"/>
                  <a:gd name="T54" fmla="*/ 570 w 1347"/>
                  <a:gd name="T55" fmla="*/ 307 h 1738"/>
                  <a:gd name="T56" fmla="*/ 615 w 1347"/>
                  <a:gd name="T57" fmla="*/ 262 h 1738"/>
                  <a:gd name="T58" fmla="*/ 696 w 1347"/>
                  <a:gd name="T59" fmla="*/ 202 h 1738"/>
                  <a:gd name="T60" fmla="*/ 747 w 1347"/>
                  <a:gd name="T61" fmla="*/ 181 h 1738"/>
                  <a:gd name="T62" fmla="*/ 807 w 1347"/>
                  <a:gd name="T63" fmla="*/ 171 h 1738"/>
                  <a:gd name="T64" fmla="*/ 908 w 1347"/>
                  <a:gd name="T65" fmla="*/ 171 h 1738"/>
                  <a:gd name="T66" fmla="*/ 943 w 1347"/>
                  <a:gd name="T67" fmla="*/ 161 h 1738"/>
                  <a:gd name="T68" fmla="*/ 974 w 1347"/>
                  <a:gd name="T69" fmla="*/ 141 h 1738"/>
                  <a:gd name="T70" fmla="*/ 1044 w 1347"/>
                  <a:gd name="T71" fmla="*/ 116 h 1738"/>
                  <a:gd name="T72" fmla="*/ 1085 w 1347"/>
                  <a:gd name="T73" fmla="*/ 101 h 1738"/>
                  <a:gd name="T74" fmla="*/ 1165 w 1347"/>
                  <a:gd name="T75" fmla="*/ 86 h 1738"/>
                  <a:gd name="T76" fmla="*/ 1211 w 1347"/>
                  <a:gd name="T77" fmla="*/ 76 h 1738"/>
                  <a:gd name="T78" fmla="*/ 1246 w 1347"/>
                  <a:gd name="T79" fmla="*/ 45 h 1738"/>
                  <a:gd name="T80" fmla="*/ 1276 w 1347"/>
                  <a:gd name="T81" fmla="*/ 25 h 1738"/>
                  <a:gd name="T82" fmla="*/ 1307 w 1347"/>
                  <a:gd name="T83" fmla="*/ 0 h 1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7"/>
                  <a:gd name="T127" fmla="*/ 0 h 1738"/>
                  <a:gd name="T128" fmla="*/ 1347 w 1347"/>
                  <a:gd name="T129" fmla="*/ 1738 h 1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7" h="1738">
                    <a:moveTo>
                      <a:pt x="1307" y="0"/>
                    </a:moveTo>
                    <a:lnTo>
                      <a:pt x="1322" y="403"/>
                    </a:lnTo>
                    <a:lnTo>
                      <a:pt x="1332" y="811"/>
                    </a:lnTo>
                    <a:lnTo>
                      <a:pt x="1347" y="1390"/>
                    </a:lnTo>
                    <a:lnTo>
                      <a:pt x="812" y="1531"/>
                    </a:lnTo>
                    <a:lnTo>
                      <a:pt x="237" y="1673"/>
                    </a:lnTo>
                    <a:lnTo>
                      <a:pt x="30" y="1738"/>
                    </a:lnTo>
                    <a:lnTo>
                      <a:pt x="0" y="1662"/>
                    </a:lnTo>
                    <a:lnTo>
                      <a:pt x="25" y="1542"/>
                    </a:lnTo>
                    <a:lnTo>
                      <a:pt x="40" y="1536"/>
                    </a:lnTo>
                    <a:lnTo>
                      <a:pt x="71" y="1506"/>
                    </a:lnTo>
                    <a:lnTo>
                      <a:pt x="101" y="1476"/>
                    </a:lnTo>
                    <a:lnTo>
                      <a:pt x="131" y="1446"/>
                    </a:lnTo>
                    <a:lnTo>
                      <a:pt x="146" y="1431"/>
                    </a:lnTo>
                    <a:lnTo>
                      <a:pt x="161" y="1421"/>
                    </a:lnTo>
                    <a:lnTo>
                      <a:pt x="172" y="1370"/>
                    </a:lnTo>
                    <a:lnTo>
                      <a:pt x="172" y="1320"/>
                    </a:lnTo>
                    <a:lnTo>
                      <a:pt x="172" y="1269"/>
                    </a:lnTo>
                    <a:lnTo>
                      <a:pt x="172" y="1219"/>
                    </a:lnTo>
                    <a:lnTo>
                      <a:pt x="161" y="1199"/>
                    </a:lnTo>
                    <a:lnTo>
                      <a:pt x="111" y="1139"/>
                    </a:lnTo>
                    <a:lnTo>
                      <a:pt x="101" y="1108"/>
                    </a:lnTo>
                    <a:lnTo>
                      <a:pt x="91" y="1093"/>
                    </a:lnTo>
                    <a:lnTo>
                      <a:pt x="91" y="1073"/>
                    </a:lnTo>
                    <a:lnTo>
                      <a:pt x="91" y="1043"/>
                    </a:lnTo>
                    <a:lnTo>
                      <a:pt x="91" y="1013"/>
                    </a:lnTo>
                    <a:lnTo>
                      <a:pt x="91" y="972"/>
                    </a:lnTo>
                    <a:lnTo>
                      <a:pt x="101" y="922"/>
                    </a:lnTo>
                    <a:lnTo>
                      <a:pt x="121" y="872"/>
                    </a:lnTo>
                    <a:lnTo>
                      <a:pt x="131" y="841"/>
                    </a:lnTo>
                    <a:lnTo>
                      <a:pt x="166" y="826"/>
                    </a:lnTo>
                    <a:lnTo>
                      <a:pt x="207" y="796"/>
                    </a:lnTo>
                    <a:lnTo>
                      <a:pt x="267" y="786"/>
                    </a:lnTo>
                    <a:lnTo>
                      <a:pt x="308" y="781"/>
                    </a:lnTo>
                    <a:lnTo>
                      <a:pt x="338" y="776"/>
                    </a:lnTo>
                    <a:lnTo>
                      <a:pt x="368" y="776"/>
                    </a:lnTo>
                    <a:lnTo>
                      <a:pt x="373" y="746"/>
                    </a:lnTo>
                    <a:lnTo>
                      <a:pt x="378" y="715"/>
                    </a:lnTo>
                    <a:lnTo>
                      <a:pt x="383" y="675"/>
                    </a:lnTo>
                    <a:lnTo>
                      <a:pt x="383" y="645"/>
                    </a:lnTo>
                    <a:lnTo>
                      <a:pt x="388" y="630"/>
                    </a:lnTo>
                    <a:lnTo>
                      <a:pt x="388" y="610"/>
                    </a:lnTo>
                    <a:lnTo>
                      <a:pt x="388" y="589"/>
                    </a:lnTo>
                    <a:lnTo>
                      <a:pt x="409" y="549"/>
                    </a:lnTo>
                    <a:lnTo>
                      <a:pt x="429" y="539"/>
                    </a:lnTo>
                    <a:lnTo>
                      <a:pt x="449" y="539"/>
                    </a:lnTo>
                    <a:lnTo>
                      <a:pt x="489" y="539"/>
                    </a:lnTo>
                    <a:lnTo>
                      <a:pt x="520" y="539"/>
                    </a:lnTo>
                    <a:lnTo>
                      <a:pt x="540" y="519"/>
                    </a:lnTo>
                    <a:lnTo>
                      <a:pt x="555" y="469"/>
                    </a:lnTo>
                    <a:lnTo>
                      <a:pt x="555" y="448"/>
                    </a:lnTo>
                    <a:lnTo>
                      <a:pt x="555" y="418"/>
                    </a:lnTo>
                    <a:lnTo>
                      <a:pt x="555" y="388"/>
                    </a:lnTo>
                    <a:lnTo>
                      <a:pt x="555" y="368"/>
                    </a:lnTo>
                    <a:lnTo>
                      <a:pt x="565" y="338"/>
                    </a:lnTo>
                    <a:lnTo>
                      <a:pt x="570" y="307"/>
                    </a:lnTo>
                    <a:lnTo>
                      <a:pt x="580" y="277"/>
                    </a:lnTo>
                    <a:lnTo>
                      <a:pt x="615" y="262"/>
                    </a:lnTo>
                    <a:lnTo>
                      <a:pt x="646" y="232"/>
                    </a:lnTo>
                    <a:lnTo>
                      <a:pt x="696" y="202"/>
                    </a:lnTo>
                    <a:lnTo>
                      <a:pt x="726" y="191"/>
                    </a:lnTo>
                    <a:lnTo>
                      <a:pt x="747" y="181"/>
                    </a:lnTo>
                    <a:lnTo>
                      <a:pt x="777" y="176"/>
                    </a:lnTo>
                    <a:lnTo>
                      <a:pt x="807" y="171"/>
                    </a:lnTo>
                    <a:lnTo>
                      <a:pt x="868" y="171"/>
                    </a:lnTo>
                    <a:lnTo>
                      <a:pt x="908" y="171"/>
                    </a:lnTo>
                    <a:lnTo>
                      <a:pt x="923" y="171"/>
                    </a:lnTo>
                    <a:lnTo>
                      <a:pt x="943" y="161"/>
                    </a:lnTo>
                    <a:lnTo>
                      <a:pt x="959" y="151"/>
                    </a:lnTo>
                    <a:lnTo>
                      <a:pt x="974" y="141"/>
                    </a:lnTo>
                    <a:lnTo>
                      <a:pt x="1014" y="121"/>
                    </a:lnTo>
                    <a:lnTo>
                      <a:pt x="1044" y="116"/>
                    </a:lnTo>
                    <a:lnTo>
                      <a:pt x="1064" y="106"/>
                    </a:lnTo>
                    <a:lnTo>
                      <a:pt x="1085" y="101"/>
                    </a:lnTo>
                    <a:lnTo>
                      <a:pt x="1125" y="91"/>
                    </a:lnTo>
                    <a:lnTo>
                      <a:pt x="1165" y="86"/>
                    </a:lnTo>
                    <a:lnTo>
                      <a:pt x="1196" y="81"/>
                    </a:lnTo>
                    <a:lnTo>
                      <a:pt x="1211" y="76"/>
                    </a:lnTo>
                    <a:lnTo>
                      <a:pt x="1226" y="65"/>
                    </a:lnTo>
                    <a:lnTo>
                      <a:pt x="1246" y="45"/>
                    </a:lnTo>
                    <a:lnTo>
                      <a:pt x="1261" y="35"/>
                    </a:lnTo>
                    <a:lnTo>
                      <a:pt x="1276" y="25"/>
                    </a:lnTo>
                    <a:lnTo>
                      <a:pt x="1292" y="15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2976" y="670"/>
                <a:ext cx="2346" cy="2158"/>
              </a:xfrm>
              <a:custGeom>
                <a:avLst/>
                <a:gdLst>
                  <a:gd name="T0" fmla="*/ 1571 w 2346"/>
                  <a:gd name="T1" fmla="*/ 1429 h 2158"/>
                  <a:gd name="T2" fmla="*/ 1535 w 2346"/>
                  <a:gd name="T3" fmla="*/ 86 h 2158"/>
                  <a:gd name="T4" fmla="*/ 1530 w 2346"/>
                  <a:gd name="T5" fmla="*/ 45 h 2158"/>
                  <a:gd name="T6" fmla="*/ 1571 w 2346"/>
                  <a:gd name="T7" fmla="*/ 0 h 2158"/>
                  <a:gd name="T8" fmla="*/ 1581 w 2346"/>
                  <a:gd name="T9" fmla="*/ 15 h 2158"/>
                  <a:gd name="T10" fmla="*/ 1566 w 2346"/>
                  <a:gd name="T11" fmla="*/ 50 h 2158"/>
                  <a:gd name="T12" fmla="*/ 1556 w 2346"/>
                  <a:gd name="T13" fmla="*/ 75 h 2158"/>
                  <a:gd name="T14" fmla="*/ 1576 w 2346"/>
                  <a:gd name="T15" fmla="*/ 438 h 2158"/>
                  <a:gd name="T16" fmla="*/ 1581 w 2346"/>
                  <a:gd name="T17" fmla="*/ 734 h 2158"/>
                  <a:gd name="T18" fmla="*/ 1586 w 2346"/>
                  <a:gd name="T19" fmla="*/ 1041 h 2158"/>
                  <a:gd name="T20" fmla="*/ 1606 w 2346"/>
                  <a:gd name="T21" fmla="*/ 1449 h 2158"/>
                  <a:gd name="T22" fmla="*/ 2346 w 2346"/>
                  <a:gd name="T23" fmla="*/ 2128 h 2158"/>
                  <a:gd name="T24" fmla="*/ 2321 w 2346"/>
                  <a:gd name="T25" fmla="*/ 2158 h 2158"/>
                  <a:gd name="T26" fmla="*/ 2039 w 2346"/>
                  <a:gd name="T27" fmla="*/ 1881 h 2158"/>
                  <a:gd name="T28" fmla="*/ 1697 w 2346"/>
                  <a:gd name="T29" fmla="*/ 1580 h 2158"/>
                  <a:gd name="T30" fmla="*/ 1581 w 2346"/>
                  <a:gd name="T31" fmla="*/ 1469 h 2158"/>
                  <a:gd name="T32" fmla="*/ 1279 w 2346"/>
                  <a:gd name="T33" fmla="*/ 1534 h 2158"/>
                  <a:gd name="T34" fmla="*/ 790 w 2346"/>
                  <a:gd name="T35" fmla="*/ 1660 h 2158"/>
                  <a:gd name="T36" fmla="*/ 312 w 2346"/>
                  <a:gd name="T37" fmla="*/ 1791 h 2158"/>
                  <a:gd name="T38" fmla="*/ 0 w 2346"/>
                  <a:gd name="T39" fmla="*/ 1856 h 2158"/>
                  <a:gd name="T40" fmla="*/ 5 w 2346"/>
                  <a:gd name="T41" fmla="*/ 1836 h 2158"/>
                  <a:gd name="T42" fmla="*/ 287 w 2346"/>
                  <a:gd name="T43" fmla="*/ 1771 h 2158"/>
                  <a:gd name="T44" fmla="*/ 514 w 2346"/>
                  <a:gd name="T45" fmla="*/ 1705 h 2158"/>
                  <a:gd name="T46" fmla="*/ 846 w 2346"/>
                  <a:gd name="T47" fmla="*/ 1615 h 2158"/>
                  <a:gd name="T48" fmla="*/ 1143 w 2346"/>
                  <a:gd name="T49" fmla="*/ 1544 h 2158"/>
                  <a:gd name="T50" fmla="*/ 1430 w 2346"/>
                  <a:gd name="T51" fmla="*/ 1464 h 2158"/>
                  <a:gd name="T52" fmla="*/ 1571 w 2346"/>
                  <a:gd name="T53" fmla="*/ 1429 h 2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46"/>
                  <a:gd name="T82" fmla="*/ 0 h 2158"/>
                  <a:gd name="T83" fmla="*/ 2346 w 2346"/>
                  <a:gd name="T84" fmla="*/ 2158 h 2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46" h="2158">
                    <a:moveTo>
                      <a:pt x="1571" y="1429"/>
                    </a:moveTo>
                    <a:lnTo>
                      <a:pt x="1535" y="86"/>
                    </a:lnTo>
                    <a:lnTo>
                      <a:pt x="1530" y="45"/>
                    </a:lnTo>
                    <a:lnTo>
                      <a:pt x="1571" y="0"/>
                    </a:lnTo>
                    <a:lnTo>
                      <a:pt x="1581" y="15"/>
                    </a:lnTo>
                    <a:lnTo>
                      <a:pt x="1566" y="50"/>
                    </a:lnTo>
                    <a:lnTo>
                      <a:pt x="1556" y="75"/>
                    </a:lnTo>
                    <a:lnTo>
                      <a:pt x="1576" y="438"/>
                    </a:lnTo>
                    <a:lnTo>
                      <a:pt x="1581" y="734"/>
                    </a:lnTo>
                    <a:lnTo>
                      <a:pt x="1586" y="1041"/>
                    </a:lnTo>
                    <a:lnTo>
                      <a:pt x="1606" y="1449"/>
                    </a:lnTo>
                    <a:lnTo>
                      <a:pt x="2346" y="2128"/>
                    </a:lnTo>
                    <a:lnTo>
                      <a:pt x="2321" y="2158"/>
                    </a:lnTo>
                    <a:lnTo>
                      <a:pt x="2039" y="1881"/>
                    </a:lnTo>
                    <a:lnTo>
                      <a:pt x="1697" y="1580"/>
                    </a:lnTo>
                    <a:lnTo>
                      <a:pt x="1581" y="1469"/>
                    </a:lnTo>
                    <a:lnTo>
                      <a:pt x="1279" y="1534"/>
                    </a:lnTo>
                    <a:lnTo>
                      <a:pt x="790" y="1660"/>
                    </a:lnTo>
                    <a:lnTo>
                      <a:pt x="312" y="1791"/>
                    </a:lnTo>
                    <a:lnTo>
                      <a:pt x="0" y="1856"/>
                    </a:lnTo>
                    <a:lnTo>
                      <a:pt x="5" y="1836"/>
                    </a:lnTo>
                    <a:lnTo>
                      <a:pt x="287" y="1771"/>
                    </a:lnTo>
                    <a:lnTo>
                      <a:pt x="514" y="1705"/>
                    </a:lnTo>
                    <a:lnTo>
                      <a:pt x="846" y="1615"/>
                    </a:lnTo>
                    <a:lnTo>
                      <a:pt x="1143" y="1544"/>
                    </a:lnTo>
                    <a:lnTo>
                      <a:pt x="1430" y="1464"/>
                    </a:lnTo>
                    <a:lnTo>
                      <a:pt x="1571" y="1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84" name="Freeform 8"/>
              <p:cNvSpPr>
                <a:spLocks/>
              </p:cNvSpPr>
              <p:nvPr/>
            </p:nvSpPr>
            <p:spPr bwMode="auto">
              <a:xfrm>
                <a:off x="3618" y="2113"/>
                <a:ext cx="1303" cy="545"/>
              </a:xfrm>
              <a:custGeom>
                <a:avLst/>
                <a:gdLst>
                  <a:gd name="T0" fmla="*/ 0 w 1303"/>
                  <a:gd name="T1" fmla="*/ 255 h 545"/>
                  <a:gd name="T2" fmla="*/ 939 w 1303"/>
                  <a:gd name="T3" fmla="*/ 0 h 545"/>
                  <a:gd name="T4" fmla="*/ 1303 w 1303"/>
                  <a:gd name="T5" fmla="*/ 341 h 545"/>
                  <a:gd name="T6" fmla="*/ 1162 w 1303"/>
                  <a:gd name="T7" fmla="*/ 458 h 545"/>
                  <a:gd name="T8" fmla="*/ 884 w 1303"/>
                  <a:gd name="T9" fmla="*/ 530 h 545"/>
                  <a:gd name="T10" fmla="*/ 652 w 1303"/>
                  <a:gd name="T11" fmla="*/ 504 h 545"/>
                  <a:gd name="T12" fmla="*/ 525 w 1303"/>
                  <a:gd name="T13" fmla="*/ 545 h 545"/>
                  <a:gd name="T14" fmla="*/ 394 w 1303"/>
                  <a:gd name="T15" fmla="*/ 504 h 545"/>
                  <a:gd name="T16" fmla="*/ 359 w 1303"/>
                  <a:gd name="T17" fmla="*/ 499 h 545"/>
                  <a:gd name="T18" fmla="*/ 338 w 1303"/>
                  <a:gd name="T19" fmla="*/ 484 h 545"/>
                  <a:gd name="T20" fmla="*/ 328 w 1303"/>
                  <a:gd name="T21" fmla="*/ 464 h 545"/>
                  <a:gd name="T22" fmla="*/ 323 w 1303"/>
                  <a:gd name="T23" fmla="*/ 448 h 545"/>
                  <a:gd name="T24" fmla="*/ 318 w 1303"/>
                  <a:gd name="T25" fmla="*/ 418 h 545"/>
                  <a:gd name="T26" fmla="*/ 303 w 1303"/>
                  <a:gd name="T27" fmla="*/ 397 h 545"/>
                  <a:gd name="T28" fmla="*/ 288 w 1303"/>
                  <a:gd name="T29" fmla="*/ 387 h 545"/>
                  <a:gd name="T30" fmla="*/ 247 w 1303"/>
                  <a:gd name="T31" fmla="*/ 382 h 545"/>
                  <a:gd name="T32" fmla="*/ 232 w 1303"/>
                  <a:gd name="T33" fmla="*/ 382 h 545"/>
                  <a:gd name="T34" fmla="*/ 217 w 1303"/>
                  <a:gd name="T35" fmla="*/ 377 h 545"/>
                  <a:gd name="T36" fmla="*/ 197 w 1303"/>
                  <a:gd name="T37" fmla="*/ 372 h 545"/>
                  <a:gd name="T38" fmla="*/ 167 w 1303"/>
                  <a:gd name="T39" fmla="*/ 372 h 545"/>
                  <a:gd name="T40" fmla="*/ 152 w 1303"/>
                  <a:gd name="T41" fmla="*/ 372 h 545"/>
                  <a:gd name="T42" fmla="*/ 136 w 1303"/>
                  <a:gd name="T43" fmla="*/ 372 h 545"/>
                  <a:gd name="T44" fmla="*/ 61 w 1303"/>
                  <a:gd name="T45" fmla="*/ 331 h 545"/>
                  <a:gd name="T46" fmla="*/ 0 w 1303"/>
                  <a:gd name="T47" fmla="*/ 255 h 5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3"/>
                  <a:gd name="T73" fmla="*/ 0 h 545"/>
                  <a:gd name="T74" fmla="*/ 1303 w 1303"/>
                  <a:gd name="T75" fmla="*/ 545 h 5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3" h="545">
                    <a:moveTo>
                      <a:pt x="0" y="255"/>
                    </a:moveTo>
                    <a:lnTo>
                      <a:pt x="939" y="0"/>
                    </a:lnTo>
                    <a:lnTo>
                      <a:pt x="1303" y="341"/>
                    </a:lnTo>
                    <a:lnTo>
                      <a:pt x="1162" y="458"/>
                    </a:lnTo>
                    <a:lnTo>
                      <a:pt x="884" y="530"/>
                    </a:lnTo>
                    <a:lnTo>
                      <a:pt x="652" y="504"/>
                    </a:lnTo>
                    <a:lnTo>
                      <a:pt x="525" y="545"/>
                    </a:lnTo>
                    <a:lnTo>
                      <a:pt x="394" y="504"/>
                    </a:lnTo>
                    <a:lnTo>
                      <a:pt x="359" y="499"/>
                    </a:lnTo>
                    <a:lnTo>
                      <a:pt x="338" y="484"/>
                    </a:lnTo>
                    <a:lnTo>
                      <a:pt x="328" y="464"/>
                    </a:lnTo>
                    <a:lnTo>
                      <a:pt x="323" y="448"/>
                    </a:lnTo>
                    <a:lnTo>
                      <a:pt x="318" y="418"/>
                    </a:lnTo>
                    <a:lnTo>
                      <a:pt x="303" y="397"/>
                    </a:lnTo>
                    <a:lnTo>
                      <a:pt x="288" y="387"/>
                    </a:lnTo>
                    <a:lnTo>
                      <a:pt x="247" y="382"/>
                    </a:lnTo>
                    <a:lnTo>
                      <a:pt x="232" y="382"/>
                    </a:lnTo>
                    <a:lnTo>
                      <a:pt x="217" y="377"/>
                    </a:lnTo>
                    <a:lnTo>
                      <a:pt x="197" y="372"/>
                    </a:lnTo>
                    <a:lnTo>
                      <a:pt x="167" y="372"/>
                    </a:lnTo>
                    <a:lnTo>
                      <a:pt x="152" y="372"/>
                    </a:lnTo>
                    <a:lnTo>
                      <a:pt x="136" y="372"/>
                    </a:lnTo>
                    <a:lnTo>
                      <a:pt x="61" y="331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65" name="Group 9"/>
            <p:cNvGrpSpPr>
              <a:grpSpLocks/>
            </p:cNvGrpSpPr>
            <p:nvPr/>
          </p:nvGrpSpPr>
          <p:grpSpPr bwMode="auto">
            <a:xfrm rot="662269">
              <a:off x="4513" y="2600"/>
              <a:ext cx="1007" cy="926"/>
              <a:chOff x="2976" y="670"/>
              <a:chExt cx="2346" cy="2158"/>
            </a:xfrm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3222" y="725"/>
                <a:ext cx="1347" cy="1738"/>
              </a:xfrm>
              <a:custGeom>
                <a:avLst/>
                <a:gdLst>
                  <a:gd name="T0" fmla="*/ 1322 w 1347"/>
                  <a:gd name="T1" fmla="*/ 403 h 1738"/>
                  <a:gd name="T2" fmla="*/ 1347 w 1347"/>
                  <a:gd name="T3" fmla="*/ 1390 h 1738"/>
                  <a:gd name="T4" fmla="*/ 237 w 1347"/>
                  <a:gd name="T5" fmla="*/ 1673 h 1738"/>
                  <a:gd name="T6" fmla="*/ 0 w 1347"/>
                  <a:gd name="T7" fmla="*/ 1662 h 1738"/>
                  <a:gd name="T8" fmla="*/ 40 w 1347"/>
                  <a:gd name="T9" fmla="*/ 1536 h 1738"/>
                  <a:gd name="T10" fmla="*/ 101 w 1347"/>
                  <a:gd name="T11" fmla="*/ 1476 h 1738"/>
                  <a:gd name="T12" fmla="*/ 146 w 1347"/>
                  <a:gd name="T13" fmla="*/ 1431 h 1738"/>
                  <a:gd name="T14" fmla="*/ 172 w 1347"/>
                  <a:gd name="T15" fmla="*/ 1370 h 1738"/>
                  <a:gd name="T16" fmla="*/ 172 w 1347"/>
                  <a:gd name="T17" fmla="*/ 1269 h 1738"/>
                  <a:gd name="T18" fmla="*/ 161 w 1347"/>
                  <a:gd name="T19" fmla="*/ 1199 h 1738"/>
                  <a:gd name="T20" fmla="*/ 101 w 1347"/>
                  <a:gd name="T21" fmla="*/ 1108 h 1738"/>
                  <a:gd name="T22" fmla="*/ 91 w 1347"/>
                  <a:gd name="T23" fmla="*/ 1073 h 1738"/>
                  <a:gd name="T24" fmla="*/ 91 w 1347"/>
                  <a:gd name="T25" fmla="*/ 1013 h 1738"/>
                  <a:gd name="T26" fmla="*/ 101 w 1347"/>
                  <a:gd name="T27" fmla="*/ 922 h 1738"/>
                  <a:gd name="T28" fmla="*/ 131 w 1347"/>
                  <a:gd name="T29" fmla="*/ 841 h 1738"/>
                  <a:gd name="T30" fmla="*/ 207 w 1347"/>
                  <a:gd name="T31" fmla="*/ 796 h 1738"/>
                  <a:gd name="T32" fmla="*/ 308 w 1347"/>
                  <a:gd name="T33" fmla="*/ 781 h 1738"/>
                  <a:gd name="T34" fmla="*/ 368 w 1347"/>
                  <a:gd name="T35" fmla="*/ 776 h 1738"/>
                  <a:gd name="T36" fmla="*/ 378 w 1347"/>
                  <a:gd name="T37" fmla="*/ 715 h 1738"/>
                  <a:gd name="T38" fmla="*/ 383 w 1347"/>
                  <a:gd name="T39" fmla="*/ 645 h 1738"/>
                  <a:gd name="T40" fmla="*/ 388 w 1347"/>
                  <a:gd name="T41" fmla="*/ 610 h 1738"/>
                  <a:gd name="T42" fmla="*/ 409 w 1347"/>
                  <a:gd name="T43" fmla="*/ 549 h 1738"/>
                  <a:gd name="T44" fmla="*/ 449 w 1347"/>
                  <a:gd name="T45" fmla="*/ 539 h 1738"/>
                  <a:gd name="T46" fmla="*/ 520 w 1347"/>
                  <a:gd name="T47" fmla="*/ 539 h 1738"/>
                  <a:gd name="T48" fmla="*/ 555 w 1347"/>
                  <a:gd name="T49" fmla="*/ 469 h 1738"/>
                  <a:gd name="T50" fmla="*/ 555 w 1347"/>
                  <a:gd name="T51" fmla="*/ 418 h 1738"/>
                  <a:gd name="T52" fmla="*/ 555 w 1347"/>
                  <a:gd name="T53" fmla="*/ 368 h 1738"/>
                  <a:gd name="T54" fmla="*/ 570 w 1347"/>
                  <a:gd name="T55" fmla="*/ 307 h 1738"/>
                  <a:gd name="T56" fmla="*/ 615 w 1347"/>
                  <a:gd name="T57" fmla="*/ 262 h 1738"/>
                  <a:gd name="T58" fmla="*/ 696 w 1347"/>
                  <a:gd name="T59" fmla="*/ 202 h 1738"/>
                  <a:gd name="T60" fmla="*/ 747 w 1347"/>
                  <a:gd name="T61" fmla="*/ 181 h 1738"/>
                  <a:gd name="T62" fmla="*/ 807 w 1347"/>
                  <a:gd name="T63" fmla="*/ 171 h 1738"/>
                  <a:gd name="T64" fmla="*/ 908 w 1347"/>
                  <a:gd name="T65" fmla="*/ 171 h 1738"/>
                  <a:gd name="T66" fmla="*/ 943 w 1347"/>
                  <a:gd name="T67" fmla="*/ 161 h 1738"/>
                  <a:gd name="T68" fmla="*/ 974 w 1347"/>
                  <a:gd name="T69" fmla="*/ 141 h 1738"/>
                  <a:gd name="T70" fmla="*/ 1044 w 1347"/>
                  <a:gd name="T71" fmla="*/ 116 h 1738"/>
                  <a:gd name="T72" fmla="*/ 1085 w 1347"/>
                  <a:gd name="T73" fmla="*/ 101 h 1738"/>
                  <a:gd name="T74" fmla="*/ 1165 w 1347"/>
                  <a:gd name="T75" fmla="*/ 86 h 1738"/>
                  <a:gd name="T76" fmla="*/ 1211 w 1347"/>
                  <a:gd name="T77" fmla="*/ 76 h 1738"/>
                  <a:gd name="T78" fmla="*/ 1246 w 1347"/>
                  <a:gd name="T79" fmla="*/ 45 h 1738"/>
                  <a:gd name="T80" fmla="*/ 1276 w 1347"/>
                  <a:gd name="T81" fmla="*/ 25 h 1738"/>
                  <a:gd name="T82" fmla="*/ 1307 w 1347"/>
                  <a:gd name="T83" fmla="*/ 0 h 17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7"/>
                  <a:gd name="T127" fmla="*/ 0 h 1738"/>
                  <a:gd name="T128" fmla="*/ 1347 w 1347"/>
                  <a:gd name="T129" fmla="*/ 1738 h 17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7" h="1738">
                    <a:moveTo>
                      <a:pt x="1307" y="0"/>
                    </a:moveTo>
                    <a:lnTo>
                      <a:pt x="1322" y="403"/>
                    </a:lnTo>
                    <a:lnTo>
                      <a:pt x="1332" y="811"/>
                    </a:lnTo>
                    <a:lnTo>
                      <a:pt x="1347" y="1390"/>
                    </a:lnTo>
                    <a:lnTo>
                      <a:pt x="812" y="1531"/>
                    </a:lnTo>
                    <a:lnTo>
                      <a:pt x="237" y="1673"/>
                    </a:lnTo>
                    <a:lnTo>
                      <a:pt x="30" y="1738"/>
                    </a:lnTo>
                    <a:lnTo>
                      <a:pt x="0" y="1662"/>
                    </a:lnTo>
                    <a:lnTo>
                      <a:pt x="25" y="1542"/>
                    </a:lnTo>
                    <a:lnTo>
                      <a:pt x="40" y="1536"/>
                    </a:lnTo>
                    <a:lnTo>
                      <a:pt x="71" y="1506"/>
                    </a:lnTo>
                    <a:lnTo>
                      <a:pt x="101" y="1476"/>
                    </a:lnTo>
                    <a:lnTo>
                      <a:pt x="131" y="1446"/>
                    </a:lnTo>
                    <a:lnTo>
                      <a:pt x="146" y="1431"/>
                    </a:lnTo>
                    <a:lnTo>
                      <a:pt x="161" y="1421"/>
                    </a:lnTo>
                    <a:lnTo>
                      <a:pt x="172" y="1370"/>
                    </a:lnTo>
                    <a:lnTo>
                      <a:pt x="172" y="1320"/>
                    </a:lnTo>
                    <a:lnTo>
                      <a:pt x="172" y="1269"/>
                    </a:lnTo>
                    <a:lnTo>
                      <a:pt x="172" y="1219"/>
                    </a:lnTo>
                    <a:lnTo>
                      <a:pt x="161" y="1199"/>
                    </a:lnTo>
                    <a:lnTo>
                      <a:pt x="111" y="1139"/>
                    </a:lnTo>
                    <a:lnTo>
                      <a:pt x="101" y="1108"/>
                    </a:lnTo>
                    <a:lnTo>
                      <a:pt x="91" y="1093"/>
                    </a:lnTo>
                    <a:lnTo>
                      <a:pt x="91" y="1073"/>
                    </a:lnTo>
                    <a:lnTo>
                      <a:pt x="91" y="1043"/>
                    </a:lnTo>
                    <a:lnTo>
                      <a:pt x="91" y="1013"/>
                    </a:lnTo>
                    <a:lnTo>
                      <a:pt x="91" y="972"/>
                    </a:lnTo>
                    <a:lnTo>
                      <a:pt x="101" y="922"/>
                    </a:lnTo>
                    <a:lnTo>
                      <a:pt x="121" y="872"/>
                    </a:lnTo>
                    <a:lnTo>
                      <a:pt x="131" y="841"/>
                    </a:lnTo>
                    <a:lnTo>
                      <a:pt x="166" y="826"/>
                    </a:lnTo>
                    <a:lnTo>
                      <a:pt x="207" y="796"/>
                    </a:lnTo>
                    <a:lnTo>
                      <a:pt x="267" y="786"/>
                    </a:lnTo>
                    <a:lnTo>
                      <a:pt x="308" y="781"/>
                    </a:lnTo>
                    <a:lnTo>
                      <a:pt x="338" y="776"/>
                    </a:lnTo>
                    <a:lnTo>
                      <a:pt x="368" y="776"/>
                    </a:lnTo>
                    <a:lnTo>
                      <a:pt x="373" y="746"/>
                    </a:lnTo>
                    <a:lnTo>
                      <a:pt x="378" y="715"/>
                    </a:lnTo>
                    <a:lnTo>
                      <a:pt x="383" y="675"/>
                    </a:lnTo>
                    <a:lnTo>
                      <a:pt x="383" y="645"/>
                    </a:lnTo>
                    <a:lnTo>
                      <a:pt x="388" y="630"/>
                    </a:lnTo>
                    <a:lnTo>
                      <a:pt x="388" y="610"/>
                    </a:lnTo>
                    <a:lnTo>
                      <a:pt x="388" y="589"/>
                    </a:lnTo>
                    <a:lnTo>
                      <a:pt x="409" y="549"/>
                    </a:lnTo>
                    <a:lnTo>
                      <a:pt x="429" y="539"/>
                    </a:lnTo>
                    <a:lnTo>
                      <a:pt x="449" y="539"/>
                    </a:lnTo>
                    <a:lnTo>
                      <a:pt x="489" y="539"/>
                    </a:lnTo>
                    <a:lnTo>
                      <a:pt x="520" y="539"/>
                    </a:lnTo>
                    <a:lnTo>
                      <a:pt x="540" y="519"/>
                    </a:lnTo>
                    <a:lnTo>
                      <a:pt x="555" y="469"/>
                    </a:lnTo>
                    <a:lnTo>
                      <a:pt x="555" y="448"/>
                    </a:lnTo>
                    <a:lnTo>
                      <a:pt x="555" y="418"/>
                    </a:lnTo>
                    <a:lnTo>
                      <a:pt x="555" y="388"/>
                    </a:lnTo>
                    <a:lnTo>
                      <a:pt x="555" y="368"/>
                    </a:lnTo>
                    <a:lnTo>
                      <a:pt x="565" y="338"/>
                    </a:lnTo>
                    <a:lnTo>
                      <a:pt x="570" y="307"/>
                    </a:lnTo>
                    <a:lnTo>
                      <a:pt x="580" y="277"/>
                    </a:lnTo>
                    <a:lnTo>
                      <a:pt x="615" y="262"/>
                    </a:lnTo>
                    <a:lnTo>
                      <a:pt x="646" y="232"/>
                    </a:lnTo>
                    <a:lnTo>
                      <a:pt x="696" y="202"/>
                    </a:lnTo>
                    <a:lnTo>
                      <a:pt x="726" y="191"/>
                    </a:lnTo>
                    <a:lnTo>
                      <a:pt x="747" y="181"/>
                    </a:lnTo>
                    <a:lnTo>
                      <a:pt x="777" y="176"/>
                    </a:lnTo>
                    <a:lnTo>
                      <a:pt x="807" y="171"/>
                    </a:lnTo>
                    <a:lnTo>
                      <a:pt x="868" y="171"/>
                    </a:lnTo>
                    <a:lnTo>
                      <a:pt x="908" y="171"/>
                    </a:lnTo>
                    <a:lnTo>
                      <a:pt x="923" y="171"/>
                    </a:lnTo>
                    <a:lnTo>
                      <a:pt x="943" y="161"/>
                    </a:lnTo>
                    <a:lnTo>
                      <a:pt x="959" y="151"/>
                    </a:lnTo>
                    <a:lnTo>
                      <a:pt x="974" y="141"/>
                    </a:lnTo>
                    <a:lnTo>
                      <a:pt x="1014" y="121"/>
                    </a:lnTo>
                    <a:lnTo>
                      <a:pt x="1044" y="116"/>
                    </a:lnTo>
                    <a:lnTo>
                      <a:pt x="1064" y="106"/>
                    </a:lnTo>
                    <a:lnTo>
                      <a:pt x="1085" y="101"/>
                    </a:lnTo>
                    <a:lnTo>
                      <a:pt x="1125" y="91"/>
                    </a:lnTo>
                    <a:lnTo>
                      <a:pt x="1165" y="86"/>
                    </a:lnTo>
                    <a:lnTo>
                      <a:pt x="1196" y="81"/>
                    </a:lnTo>
                    <a:lnTo>
                      <a:pt x="1211" y="76"/>
                    </a:lnTo>
                    <a:lnTo>
                      <a:pt x="1226" y="65"/>
                    </a:lnTo>
                    <a:lnTo>
                      <a:pt x="1246" y="45"/>
                    </a:lnTo>
                    <a:lnTo>
                      <a:pt x="1261" y="35"/>
                    </a:lnTo>
                    <a:lnTo>
                      <a:pt x="1276" y="25"/>
                    </a:lnTo>
                    <a:lnTo>
                      <a:pt x="1292" y="15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2976" y="670"/>
                <a:ext cx="2346" cy="2158"/>
              </a:xfrm>
              <a:custGeom>
                <a:avLst/>
                <a:gdLst>
                  <a:gd name="T0" fmla="*/ 1571 w 2346"/>
                  <a:gd name="T1" fmla="*/ 1429 h 2158"/>
                  <a:gd name="T2" fmla="*/ 1535 w 2346"/>
                  <a:gd name="T3" fmla="*/ 86 h 2158"/>
                  <a:gd name="T4" fmla="*/ 1530 w 2346"/>
                  <a:gd name="T5" fmla="*/ 45 h 2158"/>
                  <a:gd name="T6" fmla="*/ 1571 w 2346"/>
                  <a:gd name="T7" fmla="*/ 0 h 2158"/>
                  <a:gd name="T8" fmla="*/ 1581 w 2346"/>
                  <a:gd name="T9" fmla="*/ 15 h 2158"/>
                  <a:gd name="T10" fmla="*/ 1566 w 2346"/>
                  <a:gd name="T11" fmla="*/ 50 h 2158"/>
                  <a:gd name="T12" fmla="*/ 1556 w 2346"/>
                  <a:gd name="T13" fmla="*/ 75 h 2158"/>
                  <a:gd name="T14" fmla="*/ 1576 w 2346"/>
                  <a:gd name="T15" fmla="*/ 438 h 2158"/>
                  <a:gd name="T16" fmla="*/ 1581 w 2346"/>
                  <a:gd name="T17" fmla="*/ 734 h 2158"/>
                  <a:gd name="T18" fmla="*/ 1586 w 2346"/>
                  <a:gd name="T19" fmla="*/ 1041 h 2158"/>
                  <a:gd name="T20" fmla="*/ 1606 w 2346"/>
                  <a:gd name="T21" fmla="*/ 1449 h 2158"/>
                  <a:gd name="T22" fmla="*/ 2346 w 2346"/>
                  <a:gd name="T23" fmla="*/ 2128 h 2158"/>
                  <a:gd name="T24" fmla="*/ 2321 w 2346"/>
                  <a:gd name="T25" fmla="*/ 2158 h 2158"/>
                  <a:gd name="T26" fmla="*/ 2039 w 2346"/>
                  <a:gd name="T27" fmla="*/ 1881 h 2158"/>
                  <a:gd name="T28" fmla="*/ 1697 w 2346"/>
                  <a:gd name="T29" fmla="*/ 1580 h 2158"/>
                  <a:gd name="T30" fmla="*/ 1581 w 2346"/>
                  <a:gd name="T31" fmla="*/ 1469 h 2158"/>
                  <a:gd name="T32" fmla="*/ 1279 w 2346"/>
                  <a:gd name="T33" fmla="*/ 1534 h 2158"/>
                  <a:gd name="T34" fmla="*/ 790 w 2346"/>
                  <a:gd name="T35" fmla="*/ 1660 h 2158"/>
                  <a:gd name="T36" fmla="*/ 312 w 2346"/>
                  <a:gd name="T37" fmla="*/ 1791 h 2158"/>
                  <a:gd name="T38" fmla="*/ 0 w 2346"/>
                  <a:gd name="T39" fmla="*/ 1856 h 2158"/>
                  <a:gd name="T40" fmla="*/ 5 w 2346"/>
                  <a:gd name="T41" fmla="*/ 1836 h 2158"/>
                  <a:gd name="T42" fmla="*/ 287 w 2346"/>
                  <a:gd name="T43" fmla="*/ 1771 h 2158"/>
                  <a:gd name="T44" fmla="*/ 514 w 2346"/>
                  <a:gd name="T45" fmla="*/ 1705 h 2158"/>
                  <a:gd name="T46" fmla="*/ 846 w 2346"/>
                  <a:gd name="T47" fmla="*/ 1615 h 2158"/>
                  <a:gd name="T48" fmla="*/ 1143 w 2346"/>
                  <a:gd name="T49" fmla="*/ 1544 h 2158"/>
                  <a:gd name="T50" fmla="*/ 1430 w 2346"/>
                  <a:gd name="T51" fmla="*/ 1464 h 2158"/>
                  <a:gd name="T52" fmla="*/ 1571 w 2346"/>
                  <a:gd name="T53" fmla="*/ 1429 h 21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46"/>
                  <a:gd name="T82" fmla="*/ 0 h 2158"/>
                  <a:gd name="T83" fmla="*/ 2346 w 2346"/>
                  <a:gd name="T84" fmla="*/ 2158 h 215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46" h="2158">
                    <a:moveTo>
                      <a:pt x="1571" y="1429"/>
                    </a:moveTo>
                    <a:lnTo>
                      <a:pt x="1535" y="86"/>
                    </a:lnTo>
                    <a:lnTo>
                      <a:pt x="1530" y="45"/>
                    </a:lnTo>
                    <a:lnTo>
                      <a:pt x="1571" y="0"/>
                    </a:lnTo>
                    <a:lnTo>
                      <a:pt x="1581" y="15"/>
                    </a:lnTo>
                    <a:lnTo>
                      <a:pt x="1566" y="50"/>
                    </a:lnTo>
                    <a:lnTo>
                      <a:pt x="1556" y="75"/>
                    </a:lnTo>
                    <a:lnTo>
                      <a:pt x="1576" y="438"/>
                    </a:lnTo>
                    <a:lnTo>
                      <a:pt x="1581" y="734"/>
                    </a:lnTo>
                    <a:lnTo>
                      <a:pt x="1586" y="1041"/>
                    </a:lnTo>
                    <a:lnTo>
                      <a:pt x="1606" y="1449"/>
                    </a:lnTo>
                    <a:lnTo>
                      <a:pt x="2346" y="2128"/>
                    </a:lnTo>
                    <a:lnTo>
                      <a:pt x="2321" y="2158"/>
                    </a:lnTo>
                    <a:lnTo>
                      <a:pt x="2039" y="1881"/>
                    </a:lnTo>
                    <a:lnTo>
                      <a:pt x="1697" y="1580"/>
                    </a:lnTo>
                    <a:lnTo>
                      <a:pt x="1581" y="1469"/>
                    </a:lnTo>
                    <a:lnTo>
                      <a:pt x="1279" y="1534"/>
                    </a:lnTo>
                    <a:lnTo>
                      <a:pt x="790" y="1660"/>
                    </a:lnTo>
                    <a:lnTo>
                      <a:pt x="312" y="1791"/>
                    </a:lnTo>
                    <a:lnTo>
                      <a:pt x="0" y="1856"/>
                    </a:lnTo>
                    <a:lnTo>
                      <a:pt x="5" y="1836"/>
                    </a:lnTo>
                    <a:lnTo>
                      <a:pt x="287" y="1771"/>
                    </a:lnTo>
                    <a:lnTo>
                      <a:pt x="514" y="1705"/>
                    </a:lnTo>
                    <a:lnTo>
                      <a:pt x="846" y="1615"/>
                    </a:lnTo>
                    <a:lnTo>
                      <a:pt x="1143" y="1544"/>
                    </a:lnTo>
                    <a:lnTo>
                      <a:pt x="1430" y="1464"/>
                    </a:lnTo>
                    <a:lnTo>
                      <a:pt x="1571" y="1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3618" y="2113"/>
                <a:ext cx="1303" cy="545"/>
              </a:xfrm>
              <a:custGeom>
                <a:avLst/>
                <a:gdLst>
                  <a:gd name="T0" fmla="*/ 0 w 1303"/>
                  <a:gd name="T1" fmla="*/ 255 h 545"/>
                  <a:gd name="T2" fmla="*/ 939 w 1303"/>
                  <a:gd name="T3" fmla="*/ 0 h 545"/>
                  <a:gd name="T4" fmla="*/ 1303 w 1303"/>
                  <a:gd name="T5" fmla="*/ 341 h 545"/>
                  <a:gd name="T6" fmla="*/ 1162 w 1303"/>
                  <a:gd name="T7" fmla="*/ 458 h 545"/>
                  <a:gd name="T8" fmla="*/ 884 w 1303"/>
                  <a:gd name="T9" fmla="*/ 530 h 545"/>
                  <a:gd name="T10" fmla="*/ 652 w 1303"/>
                  <a:gd name="T11" fmla="*/ 504 h 545"/>
                  <a:gd name="T12" fmla="*/ 525 w 1303"/>
                  <a:gd name="T13" fmla="*/ 545 h 545"/>
                  <a:gd name="T14" fmla="*/ 394 w 1303"/>
                  <a:gd name="T15" fmla="*/ 504 h 545"/>
                  <a:gd name="T16" fmla="*/ 359 w 1303"/>
                  <a:gd name="T17" fmla="*/ 499 h 545"/>
                  <a:gd name="T18" fmla="*/ 338 w 1303"/>
                  <a:gd name="T19" fmla="*/ 484 h 545"/>
                  <a:gd name="T20" fmla="*/ 328 w 1303"/>
                  <a:gd name="T21" fmla="*/ 464 h 545"/>
                  <a:gd name="T22" fmla="*/ 323 w 1303"/>
                  <a:gd name="T23" fmla="*/ 448 h 545"/>
                  <a:gd name="T24" fmla="*/ 318 w 1303"/>
                  <a:gd name="T25" fmla="*/ 418 h 545"/>
                  <a:gd name="T26" fmla="*/ 303 w 1303"/>
                  <a:gd name="T27" fmla="*/ 397 h 545"/>
                  <a:gd name="T28" fmla="*/ 288 w 1303"/>
                  <a:gd name="T29" fmla="*/ 387 h 545"/>
                  <a:gd name="T30" fmla="*/ 247 w 1303"/>
                  <a:gd name="T31" fmla="*/ 382 h 545"/>
                  <a:gd name="T32" fmla="*/ 232 w 1303"/>
                  <a:gd name="T33" fmla="*/ 382 h 545"/>
                  <a:gd name="T34" fmla="*/ 217 w 1303"/>
                  <a:gd name="T35" fmla="*/ 377 h 545"/>
                  <a:gd name="T36" fmla="*/ 197 w 1303"/>
                  <a:gd name="T37" fmla="*/ 372 h 545"/>
                  <a:gd name="T38" fmla="*/ 167 w 1303"/>
                  <a:gd name="T39" fmla="*/ 372 h 545"/>
                  <a:gd name="T40" fmla="*/ 152 w 1303"/>
                  <a:gd name="T41" fmla="*/ 372 h 545"/>
                  <a:gd name="T42" fmla="*/ 136 w 1303"/>
                  <a:gd name="T43" fmla="*/ 372 h 545"/>
                  <a:gd name="T44" fmla="*/ 61 w 1303"/>
                  <a:gd name="T45" fmla="*/ 331 h 545"/>
                  <a:gd name="T46" fmla="*/ 0 w 1303"/>
                  <a:gd name="T47" fmla="*/ 255 h 5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3"/>
                  <a:gd name="T73" fmla="*/ 0 h 545"/>
                  <a:gd name="T74" fmla="*/ 1303 w 1303"/>
                  <a:gd name="T75" fmla="*/ 545 h 5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3" h="545">
                    <a:moveTo>
                      <a:pt x="0" y="255"/>
                    </a:moveTo>
                    <a:lnTo>
                      <a:pt x="939" y="0"/>
                    </a:lnTo>
                    <a:lnTo>
                      <a:pt x="1303" y="341"/>
                    </a:lnTo>
                    <a:lnTo>
                      <a:pt x="1162" y="458"/>
                    </a:lnTo>
                    <a:lnTo>
                      <a:pt x="884" y="530"/>
                    </a:lnTo>
                    <a:lnTo>
                      <a:pt x="652" y="504"/>
                    </a:lnTo>
                    <a:lnTo>
                      <a:pt x="525" y="545"/>
                    </a:lnTo>
                    <a:lnTo>
                      <a:pt x="394" y="504"/>
                    </a:lnTo>
                    <a:lnTo>
                      <a:pt x="359" y="499"/>
                    </a:lnTo>
                    <a:lnTo>
                      <a:pt x="338" y="484"/>
                    </a:lnTo>
                    <a:lnTo>
                      <a:pt x="328" y="464"/>
                    </a:lnTo>
                    <a:lnTo>
                      <a:pt x="323" y="448"/>
                    </a:lnTo>
                    <a:lnTo>
                      <a:pt x="318" y="418"/>
                    </a:lnTo>
                    <a:lnTo>
                      <a:pt x="303" y="397"/>
                    </a:lnTo>
                    <a:lnTo>
                      <a:pt x="288" y="387"/>
                    </a:lnTo>
                    <a:lnTo>
                      <a:pt x="247" y="382"/>
                    </a:lnTo>
                    <a:lnTo>
                      <a:pt x="232" y="382"/>
                    </a:lnTo>
                    <a:lnTo>
                      <a:pt x="217" y="377"/>
                    </a:lnTo>
                    <a:lnTo>
                      <a:pt x="197" y="372"/>
                    </a:lnTo>
                    <a:lnTo>
                      <a:pt x="167" y="372"/>
                    </a:lnTo>
                    <a:lnTo>
                      <a:pt x="152" y="372"/>
                    </a:lnTo>
                    <a:lnTo>
                      <a:pt x="136" y="372"/>
                    </a:lnTo>
                    <a:lnTo>
                      <a:pt x="61" y="331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</p:grpSp>
      </p:grpSp>
      <p:graphicFrame>
        <p:nvGraphicFramePr>
          <p:cNvPr id="85" name="Object 13"/>
          <p:cNvGraphicFramePr>
            <a:graphicFrameLocks noChangeAspect="1"/>
          </p:cNvGraphicFramePr>
          <p:nvPr/>
        </p:nvGraphicFramePr>
        <p:xfrm>
          <a:off x="7162801" y="5181600"/>
          <a:ext cx="12874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Microsoft ClipArt Gallery" r:id="rId3" imgW="2904840" imgH="2447640" progId="MS_ClipArt_Gallery">
                  <p:embed/>
                </p:oleObj>
              </mc:Choice>
              <mc:Fallback>
                <p:oleObj name="Microsoft ClipArt Gallery" r:id="rId3" imgW="2904840" imgH="244764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5181600"/>
                        <a:ext cx="12874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14"/>
          <p:cNvGrpSpPr>
            <a:grpSpLocks/>
          </p:cNvGrpSpPr>
          <p:nvPr/>
        </p:nvGrpSpPr>
        <p:grpSpPr bwMode="auto">
          <a:xfrm>
            <a:off x="8153400" y="4019551"/>
            <a:ext cx="1054100" cy="619125"/>
            <a:chOff x="4176" y="2448"/>
            <a:chExt cx="664" cy="377"/>
          </a:xfrm>
        </p:grpSpPr>
        <p:sp>
          <p:nvSpPr>
            <p:cNvPr id="87" name="AutoShape 15"/>
            <p:cNvSpPr>
              <a:spLocks noChangeArrowheads="1"/>
            </p:cNvSpPr>
            <p:nvPr/>
          </p:nvSpPr>
          <p:spPr bwMode="auto">
            <a:xfrm>
              <a:off x="4176" y="2448"/>
              <a:ext cx="664" cy="377"/>
            </a:xfrm>
            <a:prstGeom prst="cloudCallout">
              <a:avLst>
                <a:gd name="adj1" fmla="val 58282"/>
                <a:gd name="adj2" fmla="val 8925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88" name="Group 16"/>
            <p:cNvGrpSpPr>
              <a:grpSpLocks/>
            </p:cNvGrpSpPr>
            <p:nvPr/>
          </p:nvGrpSpPr>
          <p:grpSpPr bwMode="auto">
            <a:xfrm>
              <a:off x="4368" y="2544"/>
              <a:ext cx="288" cy="240"/>
              <a:chOff x="1109" y="2592"/>
              <a:chExt cx="125" cy="134"/>
            </a:xfrm>
          </p:grpSpPr>
          <p:sp>
            <p:nvSpPr>
              <p:cNvPr id="89" name="Freeform 17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90" name="Group 18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91" name="Freeform 19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92" name="Freeform 20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  <p:grpSp>
        <p:nvGrpSpPr>
          <p:cNvPr id="93" name="Group 21"/>
          <p:cNvGrpSpPr>
            <a:grpSpLocks/>
          </p:cNvGrpSpPr>
          <p:nvPr/>
        </p:nvGrpSpPr>
        <p:grpSpPr bwMode="auto">
          <a:xfrm flipH="1">
            <a:off x="8153400" y="4019551"/>
            <a:ext cx="1054100" cy="619125"/>
            <a:chOff x="4176" y="2448"/>
            <a:chExt cx="664" cy="377"/>
          </a:xfrm>
        </p:grpSpPr>
        <p:sp>
          <p:nvSpPr>
            <p:cNvPr id="94" name="AutoShape 22"/>
            <p:cNvSpPr>
              <a:spLocks noChangeArrowheads="1"/>
            </p:cNvSpPr>
            <p:nvPr/>
          </p:nvSpPr>
          <p:spPr bwMode="auto">
            <a:xfrm>
              <a:off x="4176" y="2448"/>
              <a:ext cx="664" cy="377"/>
            </a:xfrm>
            <a:prstGeom prst="cloudCallout">
              <a:avLst>
                <a:gd name="adj1" fmla="val 58282"/>
                <a:gd name="adj2" fmla="val 8925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srgbClr val="4D4D4D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95" name="Group 23"/>
            <p:cNvGrpSpPr>
              <a:grpSpLocks/>
            </p:cNvGrpSpPr>
            <p:nvPr/>
          </p:nvGrpSpPr>
          <p:grpSpPr bwMode="auto">
            <a:xfrm>
              <a:off x="4368" y="2544"/>
              <a:ext cx="288" cy="240"/>
              <a:chOff x="1109" y="2592"/>
              <a:chExt cx="125" cy="134"/>
            </a:xfrm>
          </p:grpSpPr>
          <p:sp>
            <p:nvSpPr>
              <p:cNvPr id="96" name="Freeform 24"/>
              <p:cNvSpPr>
                <a:spLocks/>
              </p:cNvSpPr>
              <p:nvPr/>
            </p:nvSpPr>
            <p:spPr bwMode="auto">
              <a:xfrm>
                <a:off x="1119" y="2602"/>
                <a:ext cx="107" cy="112"/>
              </a:xfrm>
              <a:custGeom>
                <a:avLst/>
                <a:gdLst>
                  <a:gd name="T0" fmla="*/ 49 w 107"/>
                  <a:gd name="T1" fmla="*/ 112 h 112"/>
                  <a:gd name="T2" fmla="*/ 10 w 107"/>
                  <a:gd name="T3" fmla="*/ 71 h 112"/>
                  <a:gd name="T4" fmla="*/ 0 w 107"/>
                  <a:gd name="T5" fmla="*/ 41 h 112"/>
                  <a:gd name="T6" fmla="*/ 1 w 107"/>
                  <a:gd name="T7" fmla="*/ 20 h 112"/>
                  <a:gd name="T8" fmla="*/ 14 w 107"/>
                  <a:gd name="T9" fmla="*/ 6 h 112"/>
                  <a:gd name="T10" fmla="*/ 36 w 107"/>
                  <a:gd name="T11" fmla="*/ 3 h 112"/>
                  <a:gd name="T12" fmla="*/ 52 w 107"/>
                  <a:gd name="T13" fmla="*/ 18 h 112"/>
                  <a:gd name="T14" fmla="*/ 56 w 107"/>
                  <a:gd name="T15" fmla="*/ 21 h 112"/>
                  <a:gd name="T16" fmla="*/ 68 w 107"/>
                  <a:gd name="T17" fmla="*/ 6 h 112"/>
                  <a:gd name="T18" fmla="*/ 84 w 107"/>
                  <a:gd name="T19" fmla="*/ 0 h 112"/>
                  <a:gd name="T20" fmla="*/ 100 w 107"/>
                  <a:gd name="T21" fmla="*/ 9 h 112"/>
                  <a:gd name="T22" fmla="*/ 102 w 107"/>
                  <a:gd name="T23" fmla="*/ 29 h 112"/>
                  <a:gd name="T24" fmla="*/ 107 w 107"/>
                  <a:gd name="T25" fmla="*/ 50 h 112"/>
                  <a:gd name="T26" fmla="*/ 89 w 107"/>
                  <a:gd name="T27" fmla="*/ 77 h 112"/>
                  <a:gd name="T28" fmla="*/ 62 w 107"/>
                  <a:gd name="T29" fmla="*/ 100 h 112"/>
                  <a:gd name="T30" fmla="*/ 49 w 107"/>
                  <a:gd name="T31" fmla="*/ 112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12"/>
                  <a:gd name="T50" fmla="*/ 107 w 107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12">
                    <a:moveTo>
                      <a:pt x="49" y="112"/>
                    </a:moveTo>
                    <a:lnTo>
                      <a:pt x="10" y="71"/>
                    </a:lnTo>
                    <a:lnTo>
                      <a:pt x="0" y="41"/>
                    </a:lnTo>
                    <a:lnTo>
                      <a:pt x="1" y="20"/>
                    </a:lnTo>
                    <a:lnTo>
                      <a:pt x="14" y="6"/>
                    </a:lnTo>
                    <a:lnTo>
                      <a:pt x="36" y="3"/>
                    </a:lnTo>
                    <a:lnTo>
                      <a:pt x="52" y="18"/>
                    </a:lnTo>
                    <a:lnTo>
                      <a:pt x="56" y="21"/>
                    </a:lnTo>
                    <a:lnTo>
                      <a:pt x="68" y="6"/>
                    </a:lnTo>
                    <a:lnTo>
                      <a:pt x="84" y="0"/>
                    </a:lnTo>
                    <a:lnTo>
                      <a:pt x="100" y="9"/>
                    </a:lnTo>
                    <a:lnTo>
                      <a:pt x="102" y="29"/>
                    </a:lnTo>
                    <a:lnTo>
                      <a:pt x="107" y="50"/>
                    </a:lnTo>
                    <a:lnTo>
                      <a:pt x="89" y="77"/>
                    </a:lnTo>
                    <a:lnTo>
                      <a:pt x="62" y="100"/>
                    </a:lnTo>
                    <a:lnTo>
                      <a:pt x="49" y="112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97" name="Group 25"/>
              <p:cNvGrpSpPr>
                <a:grpSpLocks/>
              </p:cNvGrpSpPr>
              <p:nvPr/>
            </p:nvGrpSpPr>
            <p:grpSpPr bwMode="auto">
              <a:xfrm>
                <a:off x="1109" y="2592"/>
                <a:ext cx="125" cy="134"/>
                <a:chOff x="1109" y="2592"/>
                <a:chExt cx="125" cy="134"/>
              </a:xfrm>
            </p:grpSpPr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1109" y="2592"/>
                  <a:ext cx="72" cy="134"/>
                </a:xfrm>
                <a:custGeom>
                  <a:avLst/>
                  <a:gdLst>
                    <a:gd name="T0" fmla="*/ 61 w 72"/>
                    <a:gd name="T1" fmla="*/ 134 h 134"/>
                    <a:gd name="T2" fmla="*/ 34 w 72"/>
                    <a:gd name="T3" fmla="*/ 110 h 134"/>
                    <a:gd name="T4" fmla="*/ 15 w 72"/>
                    <a:gd name="T5" fmla="*/ 89 h 134"/>
                    <a:gd name="T6" fmla="*/ 4 w 72"/>
                    <a:gd name="T7" fmla="*/ 65 h 134"/>
                    <a:gd name="T8" fmla="*/ 0 w 72"/>
                    <a:gd name="T9" fmla="*/ 45 h 134"/>
                    <a:gd name="T10" fmla="*/ 4 w 72"/>
                    <a:gd name="T11" fmla="*/ 27 h 134"/>
                    <a:gd name="T12" fmla="*/ 10 w 72"/>
                    <a:gd name="T13" fmla="*/ 15 h 134"/>
                    <a:gd name="T14" fmla="*/ 22 w 72"/>
                    <a:gd name="T15" fmla="*/ 2 h 134"/>
                    <a:gd name="T16" fmla="*/ 42 w 72"/>
                    <a:gd name="T17" fmla="*/ 0 h 134"/>
                    <a:gd name="T18" fmla="*/ 63 w 72"/>
                    <a:gd name="T19" fmla="*/ 8 h 134"/>
                    <a:gd name="T20" fmla="*/ 70 w 72"/>
                    <a:gd name="T21" fmla="*/ 20 h 134"/>
                    <a:gd name="T22" fmla="*/ 72 w 72"/>
                    <a:gd name="T23" fmla="*/ 39 h 134"/>
                    <a:gd name="T24" fmla="*/ 65 w 72"/>
                    <a:gd name="T25" fmla="*/ 50 h 134"/>
                    <a:gd name="T26" fmla="*/ 57 w 72"/>
                    <a:gd name="T27" fmla="*/ 44 h 134"/>
                    <a:gd name="T28" fmla="*/ 53 w 72"/>
                    <a:gd name="T29" fmla="*/ 30 h 134"/>
                    <a:gd name="T30" fmla="*/ 42 w 72"/>
                    <a:gd name="T31" fmla="*/ 21 h 134"/>
                    <a:gd name="T32" fmla="*/ 27 w 72"/>
                    <a:gd name="T33" fmla="*/ 21 h 134"/>
                    <a:gd name="T34" fmla="*/ 22 w 72"/>
                    <a:gd name="T35" fmla="*/ 32 h 134"/>
                    <a:gd name="T36" fmla="*/ 18 w 72"/>
                    <a:gd name="T37" fmla="*/ 45 h 134"/>
                    <a:gd name="T38" fmla="*/ 21 w 72"/>
                    <a:gd name="T39" fmla="*/ 62 h 134"/>
                    <a:gd name="T40" fmla="*/ 27 w 72"/>
                    <a:gd name="T41" fmla="*/ 77 h 134"/>
                    <a:gd name="T42" fmla="*/ 41 w 72"/>
                    <a:gd name="T43" fmla="*/ 92 h 134"/>
                    <a:gd name="T44" fmla="*/ 59 w 72"/>
                    <a:gd name="T45" fmla="*/ 106 h 134"/>
                    <a:gd name="T46" fmla="*/ 68 w 72"/>
                    <a:gd name="T47" fmla="*/ 112 h 134"/>
                    <a:gd name="T48" fmla="*/ 72 w 72"/>
                    <a:gd name="T49" fmla="*/ 122 h 134"/>
                    <a:gd name="T50" fmla="*/ 61 w 72"/>
                    <a:gd name="T51" fmla="*/ 134 h 13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134"/>
                    <a:gd name="T80" fmla="*/ 72 w 72"/>
                    <a:gd name="T81" fmla="*/ 134 h 13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134">
                      <a:moveTo>
                        <a:pt x="61" y="134"/>
                      </a:moveTo>
                      <a:lnTo>
                        <a:pt x="34" y="110"/>
                      </a:lnTo>
                      <a:lnTo>
                        <a:pt x="15" y="89"/>
                      </a:lnTo>
                      <a:lnTo>
                        <a:pt x="4" y="65"/>
                      </a:lnTo>
                      <a:lnTo>
                        <a:pt x="0" y="45"/>
                      </a:lnTo>
                      <a:lnTo>
                        <a:pt x="4" y="27"/>
                      </a:lnTo>
                      <a:lnTo>
                        <a:pt x="10" y="15"/>
                      </a:lnTo>
                      <a:lnTo>
                        <a:pt x="22" y="2"/>
                      </a:lnTo>
                      <a:lnTo>
                        <a:pt x="42" y="0"/>
                      </a:lnTo>
                      <a:lnTo>
                        <a:pt x="63" y="8"/>
                      </a:lnTo>
                      <a:lnTo>
                        <a:pt x="70" y="20"/>
                      </a:lnTo>
                      <a:lnTo>
                        <a:pt x="72" y="39"/>
                      </a:lnTo>
                      <a:lnTo>
                        <a:pt x="65" y="50"/>
                      </a:lnTo>
                      <a:lnTo>
                        <a:pt x="57" y="44"/>
                      </a:lnTo>
                      <a:lnTo>
                        <a:pt x="53" y="30"/>
                      </a:lnTo>
                      <a:lnTo>
                        <a:pt x="42" y="21"/>
                      </a:lnTo>
                      <a:lnTo>
                        <a:pt x="27" y="21"/>
                      </a:lnTo>
                      <a:lnTo>
                        <a:pt x="22" y="32"/>
                      </a:lnTo>
                      <a:lnTo>
                        <a:pt x="18" y="45"/>
                      </a:lnTo>
                      <a:lnTo>
                        <a:pt x="21" y="62"/>
                      </a:lnTo>
                      <a:lnTo>
                        <a:pt x="27" y="77"/>
                      </a:lnTo>
                      <a:lnTo>
                        <a:pt x="41" y="92"/>
                      </a:lnTo>
                      <a:lnTo>
                        <a:pt x="59" y="106"/>
                      </a:lnTo>
                      <a:lnTo>
                        <a:pt x="68" y="112"/>
                      </a:lnTo>
                      <a:lnTo>
                        <a:pt x="72" y="122"/>
                      </a:lnTo>
                      <a:lnTo>
                        <a:pt x="61" y="13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1162" y="2593"/>
                  <a:ext cx="72" cy="129"/>
                </a:xfrm>
                <a:custGeom>
                  <a:avLst/>
                  <a:gdLst>
                    <a:gd name="T0" fmla="*/ 0 w 72"/>
                    <a:gd name="T1" fmla="*/ 120 h 129"/>
                    <a:gd name="T2" fmla="*/ 18 w 72"/>
                    <a:gd name="T3" fmla="*/ 102 h 129"/>
                    <a:gd name="T4" fmla="*/ 33 w 72"/>
                    <a:gd name="T5" fmla="*/ 87 h 129"/>
                    <a:gd name="T6" fmla="*/ 48 w 72"/>
                    <a:gd name="T7" fmla="*/ 74 h 129"/>
                    <a:gd name="T8" fmla="*/ 59 w 72"/>
                    <a:gd name="T9" fmla="*/ 53 h 129"/>
                    <a:gd name="T10" fmla="*/ 55 w 72"/>
                    <a:gd name="T11" fmla="*/ 33 h 129"/>
                    <a:gd name="T12" fmla="*/ 48 w 72"/>
                    <a:gd name="T13" fmla="*/ 18 h 129"/>
                    <a:gd name="T14" fmla="*/ 36 w 72"/>
                    <a:gd name="T15" fmla="*/ 18 h 129"/>
                    <a:gd name="T16" fmla="*/ 22 w 72"/>
                    <a:gd name="T17" fmla="*/ 26 h 129"/>
                    <a:gd name="T18" fmla="*/ 15 w 72"/>
                    <a:gd name="T19" fmla="*/ 38 h 129"/>
                    <a:gd name="T20" fmla="*/ 10 w 72"/>
                    <a:gd name="T21" fmla="*/ 42 h 129"/>
                    <a:gd name="T22" fmla="*/ 4 w 72"/>
                    <a:gd name="T23" fmla="*/ 29 h 129"/>
                    <a:gd name="T24" fmla="*/ 12 w 72"/>
                    <a:gd name="T25" fmla="*/ 20 h 129"/>
                    <a:gd name="T26" fmla="*/ 22 w 72"/>
                    <a:gd name="T27" fmla="*/ 8 h 129"/>
                    <a:gd name="T28" fmla="*/ 34 w 72"/>
                    <a:gd name="T29" fmla="*/ 0 h 129"/>
                    <a:gd name="T30" fmla="*/ 50 w 72"/>
                    <a:gd name="T31" fmla="*/ 0 h 129"/>
                    <a:gd name="T32" fmla="*/ 61 w 72"/>
                    <a:gd name="T33" fmla="*/ 5 h 129"/>
                    <a:gd name="T34" fmla="*/ 70 w 72"/>
                    <a:gd name="T35" fmla="*/ 24 h 129"/>
                    <a:gd name="T36" fmla="*/ 72 w 72"/>
                    <a:gd name="T37" fmla="*/ 42 h 129"/>
                    <a:gd name="T38" fmla="*/ 71 w 72"/>
                    <a:gd name="T39" fmla="*/ 60 h 129"/>
                    <a:gd name="T40" fmla="*/ 63 w 72"/>
                    <a:gd name="T41" fmla="*/ 77 h 129"/>
                    <a:gd name="T42" fmla="*/ 50 w 72"/>
                    <a:gd name="T43" fmla="*/ 93 h 129"/>
                    <a:gd name="T44" fmla="*/ 37 w 72"/>
                    <a:gd name="T45" fmla="*/ 108 h 129"/>
                    <a:gd name="T46" fmla="*/ 23 w 72"/>
                    <a:gd name="T47" fmla="*/ 119 h 129"/>
                    <a:gd name="T48" fmla="*/ 8 w 72"/>
                    <a:gd name="T49" fmla="*/ 128 h 129"/>
                    <a:gd name="T50" fmla="*/ 4 w 72"/>
                    <a:gd name="T51" fmla="*/ 129 h 129"/>
                    <a:gd name="T52" fmla="*/ 0 w 72"/>
                    <a:gd name="T53" fmla="*/ 120 h 1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2"/>
                    <a:gd name="T82" fmla="*/ 0 h 129"/>
                    <a:gd name="T83" fmla="*/ 72 w 72"/>
                    <a:gd name="T84" fmla="*/ 129 h 1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2" h="129">
                      <a:moveTo>
                        <a:pt x="0" y="120"/>
                      </a:moveTo>
                      <a:lnTo>
                        <a:pt x="18" y="102"/>
                      </a:lnTo>
                      <a:lnTo>
                        <a:pt x="33" y="87"/>
                      </a:lnTo>
                      <a:lnTo>
                        <a:pt x="48" y="74"/>
                      </a:lnTo>
                      <a:lnTo>
                        <a:pt x="59" y="53"/>
                      </a:lnTo>
                      <a:lnTo>
                        <a:pt x="55" y="33"/>
                      </a:lnTo>
                      <a:lnTo>
                        <a:pt x="48" y="18"/>
                      </a:lnTo>
                      <a:lnTo>
                        <a:pt x="36" y="18"/>
                      </a:lnTo>
                      <a:lnTo>
                        <a:pt x="22" y="26"/>
                      </a:lnTo>
                      <a:lnTo>
                        <a:pt x="15" y="38"/>
                      </a:lnTo>
                      <a:lnTo>
                        <a:pt x="10" y="42"/>
                      </a:lnTo>
                      <a:lnTo>
                        <a:pt x="4" y="29"/>
                      </a:lnTo>
                      <a:lnTo>
                        <a:pt x="12" y="20"/>
                      </a:lnTo>
                      <a:lnTo>
                        <a:pt x="22" y="8"/>
                      </a:ln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1" y="5"/>
                      </a:lnTo>
                      <a:lnTo>
                        <a:pt x="70" y="24"/>
                      </a:lnTo>
                      <a:lnTo>
                        <a:pt x="72" y="42"/>
                      </a:lnTo>
                      <a:lnTo>
                        <a:pt x="71" y="60"/>
                      </a:lnTo>
                      <a:lnTo>
                        <a:pt x="63" y="77"/>
                      </a:lnTo>
                      <a:lnTo>
                        <a:pt x="50" y="93"/>
                      </a:lnTo>
                      <a:lnTo>
                        <a:pt x="37" y="108"/>
                      </a:lnTo>
                      <a:lnTo>
                        <a:pt x="23" y="119"/>
                      </a:lnTo>
                      <a:lnTo>
                        <a:pt x="8" y="128"/>
                      </a:lnTo>
                      <a:lnTo>
                        <a:pt x="4" y="12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id-ID">
                    <a:solidFill>
                      <a:srgbClr val="4D4D4D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0357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User Interface ( </a:t>
            </a:r>
            <a:r>
              <a:rPr lang="en-US" sz="2800" dirty="0" err="1"/>
              <a:t>antarmuka</a:t>
            </a:r>
            <a:r>
              <a:rPr lang="en-US" sz="2800" dirty="0"/>
              <a:t> </a:t>
            </a:r>
            <a:r>
              <a:rPr lang="en-US" sz="2800" dirty="0" err="1"/>
              <a:t>pemakai</a:t>
            </a:r>
            <a:r>
              <a:rPr lang="en-US" sz="2800" dirty="0"/>
              <a:t> ) :</a:t>
            </a:r>
          </a:p>
          <a:p>
            <a:pPr lvl="1"/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komputer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 smtClean="0"/>
              <a:t>berinteraksi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/>
              <a:t>komputer.</a:t>
            </a:r>
          </a:p>
          <a:p>
            <a:r>
              <a:rPr lang="en-US" sz="2800" dirty="0" err="1" smtClean="0"/>
              <a:t>Antarmuka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tekstual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/>
              <a:t>grafis</a:t>
            </a:r>
            <a:r>
              <a:rPr lang="en-US" sz="2800" dirty="0"/>
              <a:t> ( GUI / Graphical User Interface )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antarmuka</a:t>
            </a:r>
            <a:r>
              <a:rPr lang="en-US" sz="2800" dirty="0"/>
              <a:t> yang </a:t>
            </a:r>
            <a:r>
              <a:rPr lang="en-US" sz="2800" dirty="0" err="1"/>
              <a:t>didukung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compiler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biasa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visual programming. </a:t>
            </a:r>
          </a:p>
        </p:txBody>
      </p:sp>
    </p:spTree>
    <p:extLst>
      <p:ext uri="{BB962C8B-B14F-4D97-AF65-F5344CB8AC3E}">
        <p14:creationId xmlns:p14="http://schemas.microsoft.com/office/powerpoint/2010/main" val="842681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Ubiquitous Computing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0662" y="1846263"/>
            <a:ext cx="443100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2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PARADIGMA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Time-sharing</a:t>
            </a:r>
          </a:p>
          <a:p>
            <a:r>
              <a:rPr lang="en-US" sz="2800" dirty="0" smtClean="0"/>
              <a:t>Video </a:t>
            </a:r>
            <a:r>
              <a:rPr lang="en-US" sz="2800" dirty="0"/>
              <a:t>display unit (VDU)</a:t>
            </a:r>
          </a:p>
          <a:p>
            <a:r>
              <a:rPr lang="en-US" sz="2800" dirty="0" smtClean="0"/>
              <a:t>Programming </a:t>
            </a:r>
            <a:r>
              <a:rPr lang="en-US" sz="2800" dirty="0"/>
              <a:t>toolkits</a:t>
            </a:r>
          </a:p>
          <a:p>
            <a:r>
              <a:rPr lang="en-US" sz="2800" dirty="0" smtClean="0"/>
              <a:t>Personal </a:t>
            </a:r>
            <a:r>
              <a:rPr lang="en-US" sz="2800" dirty="0"/>
              <a:t>computing</a:t>
            </a:r>
          </a:p>
          <a:p>
            <a:r>
              <a:rPr lang="en-US" sz="2800" dirty="0" smtClean="0"/>
              <a:t>Windows </a:t>
            </a:r>
            <a:r>
              <a:rPr lang="en-US" sz="2800" dirty="0"/>
              <a:t>system &amp; WIMP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Time-sharing</a:t>
            </a:r>
          </a:p>
          <a:p>
            <a:r>
              <a:rPr lang="en-US" sz="2800" dirty="0" smtClean="0"/>
              <a:t>Video </a:t>
            </a:r>
            <a:r>
              <a:rPr lang="en-US" sz="2800" dirty="0"/>
              <a:t>display unit (VDU)</a:t>
            </a:r>
          </a:p>
          <a:p>
            <a:r>
              <a:rPr lang="en-US" sz="2800" dirty="0" smtClean="0"/>
              <a:t>Programming </a:t>
            </a:r>
            <a:r>
              <a:rPr lang="en-US" sz="2800" dirty="0"/>
              <a:t>toolkits</a:t>
            </a:r>
          </a:p>
          <a:p>
            <a:r>
              <a:rPr lang="en-US" sz="2800" dirty="0" smtClean="0"/>
              <a:t>Personal computing</a:t>
            </a:r>
            <a:endParaRPr lang="en-US" sz="2800" dirty="0"/>
          </a:p>
          <a:p>
            <a:r>
              <a:rPr lang="en-US" sz="2800" dirty="0"/>
              <a:t>Windows system &amp; </a:t>
            </a:r>
            <a:r>
              <a:rPr lang="en-US" sz="2800" dirty="0" smtClean="0"/>
              <a:t>WIMP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1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1940s and 1950s – explosive technological </a:t>
            </a:r>
            <a:r>
              <a:rPr lang="en-US" sz="2800" dirty="0" smtClean="0"/>
              <a:t>growth</a:t>
            </a:r>
            <a:endParaRPr lang="en-US" sz="2800" dirty="0"/>
          </a:p>
          <a:p>
            <a:r>
              <a:rPr lang="en-US" sz="2800" dirty="0"/>
              <a:t>1960s – need to channel the </a:t>
            </a:r>
            <a:r>
              <a:rPr lang="en-US" sz="2800" dirty="0" smtClean="0"/>
              <a:t>power</a:t>
            </a:r>
            <a:endParaRPr lang="en-US" sz="2800" dirty="0"/>
          </a:p>
          <a:p>
            <a:r>
              <a:rPr lang="en-US" sz="2800" dirty="0"/>
              <a:t>J.C.R. </a:t>
            </a:r>
            <a:r>
              <a:rPr lang="en-US" sz="2800" dirty="0" err="1"/>
              <a:t>Licklider</a:t>
            </a:r>
            <a:r>
              <a:rPr lang="en-US" sz="2800" dirty="0"/>
              <a:t> at </a:t>
            </a:r>
            <a:r>
              <a:rPr lang="en-US" sz="2800" dirty="0" smtClean="0"/>
              <a:t>ARPA</a:t>
            </a:r>
            <a:endParaRPr lang="en-US" sz="2800" dirty="0"/>
          </a:p>
          <a:p>
            <a:r>
              <a:rPr lang="en-US" sz="2800" dirty="0"/>
              <a:t>single computer supporting multiple </a:t>
            </a:r>
            <a:r>
              <a:rPr lang="en-US" sz="2800" dirty="0" smtClean="0"/>
              <a:t>users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294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Time-Sharing</a:t>
            </a:r>
          </a:p>
        </p:txBody>
      </p:sp>
      <p:pic>
        <p:nvPicPr>
          <p:cNvPr id="4" name="Picture 5" descr="ma03211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94" y="1417638"/>
            <a:ext cx="6542467" cy="48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ravel_agents_c5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702">
            <a:off x="362186" y="2612017"/>
            <a:ext cx="5308422" cy="323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8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Display Units (VDU)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memvisualisasikan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memvisualisasikan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5" descr="gspeak_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5" y="3290900"/>
            <a:ext cx="5865300" cy="337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83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Display Units (VDU)</a:t>
            </a:r>
          </a:p>
        </p:txBody>
      </p:sp>
      <p:pic>
        <p:nvPicPr>
          <p:cNvPr id="7" name="Picture 5" descr="sign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163" y="2643188"/>
            <a:ext cx="533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2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Display Units (VDU)</a:t>
            </a:r>
          </a:p>
        </p:txBody>
      </p:sp>
      <p:pic>
        <p:nvPicPr>
          <p:cNvPr id="5" name="Picture 5" descr="bdh_gall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5" y="2112370"/>
            <a:ext cx="6222641" cy="46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906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Toolkits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680567" cy="3636511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Alat</a:t>
            </a:r>
            <a:r>
              <a:rPr lang="en-US" sz="2800" dirty="0"/>
              <a:t> bantu </a:t>
            </a:r>
            <a:r>
              <a:rPr lang="en-US" sz="2800" dirty="0" err="1"/>
              <a:t>pemrograman</a:t>
            </a:r>
            <a:r>
              <a:rPr lang="en-US" sz="2800" dirty="0"/>
              <a:t> 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pemrogram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produktifitasnya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4" name="Picture 5" descr="acis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9256" y="2222287"/>
            <a:ext cx="42926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144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Toolkits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251" y="1846263"/>
            <a:ext cx="697582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46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yang powerful, yang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tunggal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5" descr="how-to-avoid-spyware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69310"/>
            <a:ext cx="37338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QynF-BvxzLd6BZoV7VEd9GGs9JnPyajv29_c9T-NlaJ3WfUrjC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6" y="3214279"/>
            <a:ext cx="4720502" cy="3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1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Disusunnya</a:t>
            </a:r>
            <a:r>
              <a:rPr lang="en-US" dirty="0"/>
              <a:t> IMK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memudahkan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mengoperasikan</a:t>
            </a:r>
            <a:r>
              <a:rPr lang="en-US" sz="2800" dirty="0"/>
              <a:t> komputer.</a:t>
            </a:r>
          </a:p>
          <a:p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komputer.</a:t>
            </a:r>
          </a:p>
          <a:p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, </a:t>
            </a:r>
            <a:r>
              <a:rPr lang="en-US" sz="2800" dirty="0" err="1"/>
              <a:t>aman</a:t>
            </a:r>
            <a:r>
              <a:rPr lang="en-US" sz="2800" dirty="0"/>
              <a:t>, </a:t>
            </a:r>
            <a:r>
              <a:rPr lang="en-US" sz="2800" dirty="0" err="1"/>
              <a:t>efektif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efisien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15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Windows, Icon, Menu, </a:t>
            </a:r>
            <a:r>
              <a:rPr lang="en-US" sz="2800" dirty="0" smtClean="0"/>
              <a:t>Pointer</a:t>
            </a:r>
            <a:endParaRPr lang="en-US" sz="2800" dirty="0"/>
          </a:p>
          <a:p>
            <a:r>
              <a:rPr lang="en-US" sz="2800" dirty="0" err="1"/>
              <a:t>Memungkinkan</a:t>
            </a:r>
            <a:r>
              <a:rPr lang="en-US" sz="2800" dirty="0"/>
              <a:t> user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berdialog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komputer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aktifitas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400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WIMP (first WIMP)</a:t>
            </a:r>
          </a:p>
        </p:txBody>
      </p:sp>
      <p:pic>
        <p:nvPicPr>
          <p:cNvPr id="6" name="Content Placeholder 5" descr="xero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0" y="1935956"/>
            <a:ext cx="6221516" cy="490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28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WIMP (next WIMP)</a:t>
            </a:r>
          </a:p>
        </p:txBody>
      </p:sp>
      <p:pic>
        <p:nvPicPr>
          <p:cNvPr id="4" name="Picture 5" descr="mpg_u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4660" y="1846263"/>
            <a:ext cx="400300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</a:t>
            </a:r>
            <a:endParaRPr lang="en-US" dirty="0"/>
          </a:p>
        </p:txBody>
      </p:sp>
      <p:pic>
        <p:nvPicPr>
          <p:cNvPr id="5" name="Picture 5" descr="09-13Office12-word_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5" y="1417638"/>
            <a:ext cx="6899095" cy="517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3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err="1"/>
              <a:t>Komputasi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mengajar</a:t>
            </a:r>
            <a:r>
              <a:rPr lang="en-US" sz="2800" dirty="0"/>
              <a:t> yang </a:t>
            </a:r>
            <a:r>
              <a:rPr lang="en-US" sz="2800" dirty="0" err="1"/>
              <a:t>efektif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Spreadsheet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metafora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.</a:t>
            </a:r>
          </a:p>
          <a:p>
            <a:r>
              <a:rPr lang="en-US" sz="2800" dirty="0"/>
              <a:t>Financial Modelling </a:t>
            </a:r>
            <a:r>
              <a:rPr lang="en-US" sz="2800" dirty="0" err="1"/>
              <a:t>Meyboard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metafora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 </a:t>
            </a:r>
            <a:r>
              <a:rPr lang="en-US" sz="2800" dirty="0" err="1"/>
              <a:t>tik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59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pic>
        <p:nvPicPr>
          <p:cNvPr id="5" name="Picture 5" descr="spreadsheets_data_n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1617194"/>
            <a:ext cx="7076204" cy="50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933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Manipulasi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yang </a:t>
            </a:r>
            <a:r>
              <a:rPr lang="en-US" sz="2400" dirty="0" err="1"/>
              <a:t>memungkinkan</a:t>
            </a:r>
            <a:r>
              <a:rPr lang="en-US" sz="2400" dirty="0"/>
              <a:t> user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internal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.</a:t>
            </a:r>
          </a:p>
          <a:p>
            <a:r>
              <a:rPr lang="en-US" sz="2400" dirty="0" err="1" smtClean="0"/>
              <a:t>Contohnya</a:t>
            </a:r>
            <a:r>
              <a:rPr lang="en-US" sz="2400" dirty="0" smtClean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manipulasi</a:t>
            </a:r>
            <a:r>
              <a:rPr lang="en-US" sz="2400" dirty="0"/>
              <a:t> WYSIWYG (What You See Is What You Get)</a:t>
            </a:r>
          </a:p>
          <a:p>
            <a:pPr lvl="1"/>
            <a:r>
              <a:rPr lang="en-US" sz="2200" dirty="0" err="1" smtClean="0"/>
              <a:t>visibilitas</a:t>
            </a:r>
            <a:r>
              <a:rPr lang="en-US" sz="2200" dirty="0" smtClean="0"/>
              <a:t> </a:t>
            </a:r>
            <a:r>
              <a:rPr lang="en-US" sz="2200" dirty="0" err="1"/>
              <a:t>obyek</a:t>
            </a:r>
            <a:endParaRPr lang="en-US" sz="2200" dirty="0"/>
          </a:p>
          <a:p>
            <a:pPr lvl="1"/>
            <a:r>
              <a:rPr lang="en-US" sz="2200" dirty="0" err="1"/>
              <a:t>penambahan</a:t>
            </a:r>
            <a:r>
              <a:rPr lang="en-US" sz="2200" dirty="0"/>
              <a:t> </a:t>
            </a:r>
            <a:r>
              <a:rPr lang="en-US" sz="2200" dirty="0" err="1"/>
              <a:t>aksi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umpan</a:t>
            </a:r>
            <a:r>
              <a:rPr lang="en-US" sz="2200" dirty="0"/>
              <a:t> </a:t>
            </a:r>
            <a:r>
              <a:rPr lang="en-US" sz="2200" dirty="0" err="1"/>
              <a:t>balik</a:t>
            </a:r>
            <a:r>
              <a:rPr lang="en-US" sz="2200" dirty="0"/>
              <a:t> yang </a:t>
            </a:r>
            <a:r>
              <a:rPr lang="en-US" sz="2200" dirty="0" err="1"/>
              <a:t>cepat</a:t>
            </a:r>
            <a:endParaRPr lang="en-US" sz="2200" dirty="0"/>
          </a:p>
          <a:p>
            <a:pPr lvl="1"/>
            <a:r>
              <a:rPr lang="en-US" sz="2200" dirty="0" err="1"/>
              <a:t>menggantikan</a:t>
            </a:r>
            <a:r>
              <a:rPr lang="en-US" sz="2200" dirty="0"/>
              <a:t> </a:t>
            </a:r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tindakan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799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</a:t>
            </a:r>
          </a:p>
        </p:txBody>
      </p:sp>
      <p:pic>
        <p:nvPicPr>
          <p:cNvPr id="4" name="Picture 5" descr="macpa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357" y="1846263"/>
            <a:ext cx="602361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7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</a:t>
            </a:r>
          </a:p>
        </p:txBody>
      </p:sp>
      <p:pic>
        <p:nvPicPr>
          <p:cNvPr id="4" name="Picture 5" descr="interaction_style_direct_manipulation_explor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7" y="1723120"/>
            <a:ext cx="5847008" cy="51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952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Manipulation</a:t>
            </a:r>
          </a:p>
        </p:txBody>
      </p:sp>
      <p:pic>
        <p:nvPicPr>
          <p:cNvPr id="4" name="Picture 5" descr="pic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1287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martex-PreviewInteractionDesignSkillsDirectManipulation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7487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7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Pendewasa</a:t>
            </a:r>
            <a:r>
              <a:rPr lang="en-US" dirty="0" smtClean="0"/>
              <a:t> </a:t>
            </a:r>
            <a:r>
              <a:rPr lang="en-US" dirty="0"/>
              <a:t>IMK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334000" y="3790686"/>
            <a:ext cx="1143000" cy="106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IMK</a:t>
            </a:r>
            <a:endParaRPr lang="id-ID" sz="3600" b="1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 bwMode="auto">
          <a:xfrm>
            <a:off x="2120810" y="2453817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chemeClr val="accent3">
                    <a:lumMod val="10000"/>
                  </a:schemeClr>
                </a:solidFill>
              </a:rPr>
              <a:t>RPL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 bwMode="auto">
          <a:xfrm>
            <a:off x="7848600" y="4400286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Antropologi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 bwMode="auto">
          <a:xfrm>
            <a:off x="1724137" y="3446569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schemeClr val="accent3">
                    <a:lumMod val="10000"/>
                  </a:schemeClr>
                </a:solidFill>
              </a:rPr>
              <a:t>Matematika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 bwMode="auto">
          <a:xfrm>
            <a:off x="1602257" y="4288150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Bisnis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 bwMode="auto">
          <a:xfrm>
            <a:off x="1904371" y="5273526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schemeClr val="accent3">
                    <a:lumMod val="10000"/>
                  </a:schemeClr>
                </a:solidFill>
              </a:rPr>
              <a:t>Teknik Penulisan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 bwMode="auto">
          <a:xfrm>
            <a:off x="4241684" y="1961886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schemeClr val="accent3">
                    <a:lumMod val="10000"/>
                  </a:schemeClr>
                </a:solidFill>
              </a:rPr>
              <a:t>Psikologi</a:t>
            </a: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 bwMode="auto">
          <a:xfrm>
            <a:off x="3720868" y="6004380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chemeClr val="accent3">
                    <a:lumMod val="10000"/>
                  </a:schemeClr>
                </a:solidFill>
              </a:rPr>
              <a:t>Design </a:t>
            </a: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Grafis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Oval 12">
            <a:hlinkClick r:id="rId9" action="ppaction://hlinksldjump"/>
          </p:cNvPr>
          <p:cNvSpPr/>
          <p:nvPr/>
        </p:nvSpPr>
        <p:spPr bwMode="auto">
          <a:xfrm>
            <a:off x="6086363" y="6010408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schemeClr val="accent3">
                    <a:lumMod val="10000"/>
                  </a:schemeClr>
                </a:solidFill>
              </a:rPr>
              <a:t>Multimedia</a:t>
            </a:r>
          </a:p>
        </p:txBody>
      </p:sp>
      <p:sp>
        <p:nvSpPr>
          <p:cNvPr id="14" name="Oval 13">
            <a:hlinkClick r:id="rId10" action="ppaction://hlinksldjump"/>
          </p:cNvPr>
          <p:cNvSpPr/>
          <p:nvPr/>
        </p:nvSpPr>
        <p:spPr bwMode="auto">
          <a:xfrm>
            <a:off x="7754725" y="5288747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Sosiologi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6" name="Oval 15">
            <a:hlinkClick r:id="rId11" action="ppaction://hlinksldjump"/>
          </p:cNvPr>
          <p:cNvSpPr/>
          <p:nvPr/>
        </p:nvSpPr>
        <p:spPr bwMode="auto">
          <a:xfrm>
            <a:off x="7848600" y="3562086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Ergonomik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7" name="Oval 16">
            <a:hlinkClick r:id="rId12" action="ppaction://hlinksldjump"/>
          </p:cNvPr>
          <p:cNvSpPr/>
          <p:nvPr/>
        </p:nvSpPr>
        <p:spPr bwMode="auto">
          <a:xfrm>
            <a:off x="7773023" y="2760768"/>
            <a:ext cx="2890683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Kecerdasan</a:t>
            </a:r>
            <a:r>
              <a:rPr lang="en-US" sz="2200" b="1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3">
                    <a:lumMod val="10000"/>
                  </a:schemeClr>
                </a:solidFill>
              </a:rPr>
              <a:t>Buatan</a:t>
            </a:r>
            <a:endParaRPr lang="id-ID" sz="2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8" name="Oval 17">
            <a:hlinkClick r:id="rId13" action="ppaction://hlinksldjump"/>
          </p:cNvPr>
          <p:cNvSpPr/>
          <p:nvPr/>
        </p:nvSpPr>
        <p:spPr bwMode="auto">
          <a:xfrm>
            <a:off x="6643976" y="1961886"/>
            <a:ext cx="22860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200" b="1" dirty="0">
                <a:solidFill>
                  <a:schemeClr val="accent3">
                    <a:lumMod val="10000"/>
                  </a:schemeClr>
                </a:solidFill>
              </a:rPr>
              <a:t>Linguistics</a:t>
            </a:r>
          </a:p>
        </p:txBody>
      </p:sp>
      <p:cxnSp>
        <p:nvCxnSpPr>
          <p:cNvPr id="19" name="Straight Arrow Connector 18"/>
          <p:cNvCxnSpPr>
            <a:stCxn id="4" idx="0"/>
            <a:endCxn id="11" idx="4"/>
          </p:cNvCxnSpPr>
          <p:nvPr/>
        </p:nvCxnSpPr>
        <p:spPr bwMode="auto">
          <a:xfrm flipH="1" flipV="1">
            <a:off x="5384684" y="2723886"/>
            <a:ext cx="520816" cy="10668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>
            <a:stCxn id="12" idx="0"/>
            <a:endCxn id="4" idx="4"/>
          </p:cNvCxnSpPr>
          <p:nvPr/>
        </p:nvCxnSpPr>
        <p:spPr bwMode="auto">
          <a:xfrm flipV="1">
            <a:off x="4863868" y="4857486"/>
            <a:ext cx="1041632" cy="114689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endCxn id="18" idx="3"/>
          </p:cNvCxnSpPr>
          <p:nvPr/>
        </p:nvCxnSpPr>
        <p:spPr bwMode="auto">
          <a:xfrm flipV="1">
            <a:off x="6091293" y="2612294"/>
            <a:ext cx="887460" cy="123310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>
            <a:stCxn id="4" idx="7"/>
            <a:endCxn id="17" idx="2"/>
          </p:cNvCxnSpPr>
          <p:nvPr/>
        </p:nvCxnSpPr>
        <p:spPr bwMode="auto">
          <a:xfrm flipV="1">
            <a:off x="6309612" y="3141768"/>
            <a:ext cx="1463411" cy="80514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Arrow Connector 22"/>
          <p:cNvCxnSpPr>
            <a:stCxn id="4" idx="6"/>
            <a:endCxn id="16" idx="2"/>
          </p:cNvCxnSpPr>
          <p:nvPr/>
        </p:nvCxnSpPr>
        <p:spPr bwMode="auto">
          <a:xfrm flipV="1">
            <a:off x="6477000" y="3943086"/>
            <a:ext cx="1371600" cy="3810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>
            <a:endCxn id="7" idx="2"/>
          </p:cNvCxnSpPr>
          <p:nvPr/>
        </p:nvCxnSpPr>
        <p:spPr bwMode="auto">
          <a:xfrm>
            <a:off x="6454204" y="4454376"/>
            <a:ext cx="1394396" cy="32691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>
            <a:stCxn id="4" idx="5"/>
            <a:endCxn id="14" idx="2"/>
          </p:cNvCxnSpPr>
          <p:nvPr/>
        </p:nvCxnSpPr>
        <p:spPr bwMode="auto">
          <a:xfrm>
            <a:off x="6309612" y="4701257"/>
            <a:ext cx="1445113" cy="96849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endCxn id="13" idx="0"/>
          </p:cNvCxnSpPr>
          <p:nvPr/>
        </p:nvCxnSpPr>
        <p:spPr bwMode="auto">
          <a:xfrm>
            <a:off x="6086363" y="4831547"/>
            <a:ext cx="1143000" cy="117886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1"/>
            <a:endCxn id="5" idx="5"/>
          </p:cNvCxnSpPr>
          <p:nvPr/>
        </p:nvCxnSpPr>
        <p:spPr bwMode="auto">
          <a:xfrm flipH="1" flipV="1">
            <a:off x="4072033" y="3104225"/>
            <a:ext cx="1429355" cy="84269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>
            <a:endCxn id="8" idx="6"/>
          </p:cNvCxnSpPr>
          <p:nvPr/>
        </p:nvCxnSpPr>
        <p:spPr bwMode="auto">
          <a:xfrm flipH="1" flipV="1">
            <a:off x="4010137" y="3827569"/>
            <a:ext cx="1321188" cy="280615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>
            <a:stCxn id="4" idx="2"/>
            <a:endCxn id="9" idx="6"/>
          </p:cNvCxnSpPr>
          <p:nvPr/>
        </p:nvCxnSpPr>
        <p:spPr bwMode="auto">
          <a:xfrm flipH="1">
            <a:off x="3888257" y="4324086"/>
            <a:ext cx="1445743" cy="345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>
            <a:stCxn id="4" idx="3"/>
            <a:endCxn id="10" idx="7"/>
          </p:cNvCxnSpPr>
          <p:nvPr/>
        </p:nvCxnSpPr>
        <p:spPr bwMode="auto">
          <a:xfrm flipH="1">
            <a:off x="3855594" y="4701257"/>
            <a:ext cx="1645794" cy="68386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2915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VS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Kata-kata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(</a:t>
            </a:r>
            <a:r>
              <a:rPr lang="en-US" sz="2400" dirty="0" err="1"/>
              <a:t>aksi</a:t>
            </a:r>
            <a:r>
              <a:rPr lang="en-US" sz="2400" dirty="0"/>
              <a:t>).</a:t>
            </a:r>
          </a:p>
          <a:p>
            <a:r>
              <a:rPr lang="en-US" sz="2400" dirty="0"/>
              <a:t>Paradigma </a:t>
            </a:r>
            <a:r>
              <a:rPr lang="en-US" sz="2400" dirty="0" err="1"/>
              <a:t>bahasa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Antarmuka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mediator.</a:t>
            </a:r>
          </a:p>
          <a:p>
            <a:r>
              <a:rPr lang="en-US" sz="2400" dirty="0" err="1"/>
              <a:t>Antarmuka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agen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 </a:t>
            </a:r>
            <a:r>
              <a:rPr lang="en-US" sz="2400" dirty="0" err="1"/>
              <a:t>aksi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interface.</a:t>
            </a:r>
          </a:p>
          <a:p>
            <a:r>
              <a:rPr lang="en-US" sz="2400" dirty="0" err="1"/>
              <a:t>Aksi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interface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user.</a:t>
            </a:r>
          </a:p>
        </p:txBody>
      </p:sp>
    </p:spTree>
    <p:extLst>
      <p:ext uri="{BB962C8B-B14F-4D97-AF65-F5344CB8AC3E}">
        <p14:creationId xmlns:p14="http://schemas.microsoft.com/office/powerpoint/2010/main" val="1114302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VS Action</a:t>
            </a:r>
          </a:p>
        </p:txBody>
      </p:sp>
      <p:pic>
        <p:nvPicPr>
          <p:cNvPr id="5" name="Picture 5" descr="3841910475_4ec9e509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17" y="1977800"/>
            <a:ext cx="6506931" cy="488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06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format non-linear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browsing </a:t>
            </a:r>
            <a:r>
              <a:rPr lang="en-US" sz="2400" dirty="0" err="1"/>
              <a:t>secara</a:t>
            </a:r>
            <a:r>
              <a:rPr lang="en-US" sz="2400" dirty="0"/>
              <a:t> non-linear </a:t>
            </a:r>
            <a:r>
              <a:rPr lang="en-US" sz="2400" dirty="0" err="1"/>
              <a:t>atau</a:t>
            </a:r>
            <a:r>
              <a:rPr lang="en-US" sz="2400" dirty="0"/>
              <a:t> random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5" descr="hyper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3" y="3120364"/>
            <a:ext cx="6555346" cy="37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9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</a:t>
            </a:r>
          </a:p>
        </p:txBody>
      </p:sp>
      <p:pic>
        <p:nvPicPr>
          <p:cNvPr id="5" name="Picture 5" descr="hypertex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2013" y="2081213"/>
            <a:ext cx="5448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30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  <a:p>
            <a:r>
              <a:rPr lang="en-US" sz="2400" dirty="0" err="1" smtClean="0"/>
              <a:t>Penekanan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simultan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input </a:t>
            </a:r>
            <a:r>
              <a:rPr lang="en-US" sz="2400" dirty="0" err="1"/>
              <a:t>dan</a:t>
            </a:r>
            <a:r>
              <a:rPr lang="en-US" sz="2400" dirty="0"/>
              <a:t> output.</a:t>
            </a:r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/>
              <a:t>multi-modal </a:t>
            </a:r>
            <a:r>
              <a:rPr lang="en-US" sz="2400" dirty="0" err="1"/>
              <a:t>interaktif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bergantung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(</a:t>
            </a:r>
            <a:r>
              <a:rPr lang="en-US" sz="2400" dirty="0" err="1"/>
              <a:t>mata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r>
              <a:rPr lang="en-US" sz="2400" dirty="0"/>
              <a:t>, </a:t>
            </a:r>
            <a:r>
              <a:rPr lang="en-US" sz="2400" dirty="0" err="1"/>
              <a:t>telinga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5698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Multimodality</a:t>
            </a:r>
          </a:p>
        </p:txBody>
      </p:sp>
      <p:pic>
        <p:nvPicPr>
          <p:cNvPr id="4" name="Picture 5" descr="multimod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7" y="1952043"/>
            <a:ext cx="5668344" cy="48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79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Multimodality</a:t>
            </a:r>
          </a:p>
        </p:txBody>
      </p:sp>
      <p:pic>
        <p:nvPicPr>
          <p:cNvPr id="4" name="Picture 5" descr="multimodal_a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007" y="1894072"/>
            <a:ext cx="6824312" cy="392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47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Multimodality</a:t>
            </a:r>
          </a:p>
        </p:txBody>
      </p:sp>
      <p:pic>
        <p:nvPicPr>
          <p:cNvPr id="5" name="Picture 5" descr="14455834_9a5176b5d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1918952"/>
            <a:ext cx="6310962" cy="47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67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Supported Cooperative Work (CSCW)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CSCW </a:t>
            </a:r>
            <a:r>
              <a:rPr lang="en-US" sz="2800" dirty="0" err="1"/>
              <a:t>menghilangkan</a:t>
            </a:r>
            <a:r>
              <a:rPr lang="en-US" sz="2800" dirty="0"/>
              <a:t> bias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user / </a:t>
            </a:r>
            <a:r>
              <a:rPr lang="en-US" sz="2800" dirty="0" err="1"/>
              <a:t>sistem</a:t>
            </a:r>
            <a:r>
              <a:rPr lang="en-US" sz="2800" dirty="0"/>
              <a:t> komputer </a:t>
            </a:r>
            <a:r>
              <a:rPr lang="en-US" sz="2800" dirty="0" err="1"/>
              <a:t>tunggal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aspek-aspek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r>
              <a:rPr lang="en-US" sz="2800" dirty="0"/>
              <a:t> yang paling </a:t>
            </a:r>
            <a:r>
              <a:rPr lang="en-US" sz="2800" dirty="0" err="1"/>
              <a:t>menonjol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18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Supported Cooperative Work (CSCW)</a:t>
            </a:r>
          </a:p>
        </p:txBody>
      </p:sp>
      <p:pic>
        <p:nvPicPr>
          <p:cNvPr id="4" name="Picture 5" descr="cscw-matr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6163" y="1984375"/>
            <a:ext cx="5080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35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Faktor Rekayasa Perangkat Lunak (RPL)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60924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Instruksi</a:t>
            </a:r>
            <a:r>
              <a:rPr lang="en-US" sz="2800" dirty="0"/>
              <a:t> yang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dieksekusi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Struktur</a:t>
            </a:r>
            <a:r>
              <a:rPr lang="en-US" sz="2800" dirty="0"/>
              <a:t> data yang </a:t>
            </a:r>
            <a:r>
              <a:rPr lang="en-US" sz="2800" dirty="0" err="1"/>
              <a:t>memungkinkan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program </a:t>
            </a:r>
            <a:r>
              <a:rPr lang="en-US" sz="2800" dirty="0" err="1"/>
              <a:t>memanipulasi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proposional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Dokumen</a:t>
            </a:r>
            <a:r>
              <a:rPr lang="en-US" sz="2800" dirty="0"/>
              <a:t> yang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kegunaan</a:t>
            </a:r>
            <a:r>
              <a:rPr lang="en-US" sz="2800" dirty="0"/>
              <a:t> program.</a:t>
            </a:r>
          </a:p>
          <a:p>
            <a:r>
              <a:rPr lang="en-US" sz="2800" dirty="0" smtClean="0"/>
              <a:t>RPL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program yang </a:t>
            </a:r>
            <a:r>
              <a:rPr lang="en-US" sz="2800" dirty="0" err="1"/>
              <a:t>efektif</a:t>
            </a:r>
            <a:r>
              <a:rPr lang="en-US" sz="2800" dirty="0"/>
              <a:t>, </a:t>
            </a:r>
            <a:r>
              <a:rPr lang="en-US" sz="2800" dirty="0" err="1"/>
              <a:t>efisien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user friendly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darinya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 yang </a:t>
            </a:r>
            <a:r>
              <a:rPr lang="en-US" sz="2800" dirty="0" err="1"/>
              <a:t>betul</a:t>
            </a:r>
            <a:r>
              <a:rPr lang="en-US" sz="2800" dirty="0"/>
              <a:t>- </a:t>
            </a:r>
            <a:r>
              <a:rPr lang="en-US" sz="2800" dirty="0" err="1"/>
              <a:t>betul</a:t>
            </a:r>
            <a:r>
              <a:rPr lang="en-US" sz="2800" dirty="0"/>
              <a:t>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53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Supported Cooperative Work (CSCW)</a:t>
            </a:r>
          </a:p>
        </p:txBody>
      </p:sp>
      <p:pic>
        <p:nvPicPr>
          <p:cNvPr id="5" name="Picture 5" descr="joergCSC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2064609"/>
            <a:ext cx="6239076" cy="47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6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52755"/>
          </a:xfrm>
        </p:spPr>
        <p:txBody>
          <a:bodyPr anchor="t">
            <a:normAutofit/>
          </a:bodyPr>
          <a:lstStyle/>
          <a:p>
            <a:r>
              <a:rPr lang="en-US" sz="2800" dirty="0"/>
              <a:t>Learnability :</a:t>
            </a:r>
          </a:p>
          <a:p>
            <a:pPr lvl="1"/>
            <a:r>
              <a:rPr lang="en-US" sz="2600" dirty="0" err="1"/>
              <a:t>Kemudahan</a:t>
            </a:r>
            <a:r>
              <a:rPr lang="en-US" sz="2600" dirty="0"/>
              <a:t> yang </a:t>
            </a:r>
            <a:r>
              <a:rPr lang="en-US" sz="2600" dirty="0" err="1"/>
              <a:t>memungkinkan</a:t>
            </a:r>
            <a:r>
              <a:rPr lang="en-US" sz="2600" dirty="0"/>
              <a:t> user </a:t>
            </a:r>
            <a:r>
              <a:rPr lang="en-US" sz="2600" dirty="0" err="1"/>
              <a:t>baru</a:t>
            </a:r>
            <a:r>
              <a:rPr lang="en-US" sz="2600" dirty="0"/>
              <a:t> </a:t>
            </a:r>
            <a:r>
              <a:rPr lang="en-US" sz="2600" dirty="0" err="1"/>
              <a:t>berinteraksi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efektif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mencapai</a:t>
            </a:r>
            <a:r>
              <a:rPr lang="en-US" sz="2600" dirty="0"/>
              <a:t> performance yang </a:t>
            </a:r>
            <a:r>
              <a:rPr lang="en-US" sz="2600" dirty="0" err="1"/>
              <a:t>maksimal</a:t>
            </a:r>
            <a:r>
              <a:rPr lang="en-US" sz="2600" dirty="0"/>
              <a:t>.</a:t>
            </a:r>
          </a:p>
          <a:p>
            <a:r>
              <a:rPr lang="en-US" sz="2800" dirty="0" smtClean="0"/>
              <a:t>Flexibility </a:t>
            </a:r>
            <a:r>
              <a:rPr lang="en-US" sz="2800" dirty="0"/>
              <a:t>:</a:t>
            </a:r>
          </a:p>
          <a:p>
            <a:pPr lvl="1"/>
            <a:r>
              <a:rPr lang="en-US" sz="2600" dirty="0" err="1"/>
              <a:t>Menyediakan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bagi</a:t>
            </a:r>
            <a:r>
              <a:rPr lang="en-US" sz="2600" dirty="0"/>
              <a:t> user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bertukar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endParaRPr lang="en-US" sz="2600" dirty="0"/>
          </a:p>
          <a:p>
            <a:r>
              <a:rPr lang="en-US" sz="2800" dirty="0" smtClean="0"/>
              <a:t>Robustness </a:t>
            </a:r>
            <a:r>
              <a:rPr lang="en-US" sz="2800" dirty="0"/>
              <a:t>:</a:t>
            </a:r>
          </a:p>
          <a:p>
            <a:pPr lvl="1"/>
            <a:r>
              <a:rPr lang="en-US" sz="2600" dirty="0" smtClean="0"/>
              <a:t>Tingkat </a:t>
            </a:r>
            <a:r>
              <a:rPr lang="en-US" sz="2600" dirty="0" err="1"/>
              <a:t>dukungan</a:t>
            </a:r>
            <a:r>
              <a:rPr lang="en-US" sz="2600" dirty="0"/>
              <a:t> yang </a:t>
            </a:r>
            <a:r>
              <a:rPr lang="en-US" sz="2600" dirty="0" err="1"/>
              <a:t>diberikan</a:t>
            </a:r>
            <a:r>
              <a:rPr lang="en-US" sz="2600" dirty="0"/>
              <a:t> agar user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menentukan</a:t>
            </a:r>
            <a:r>
              <a:rPr lang="en-US" sz="2600" dirty="0"/>
              <a:t> </a:t>
            </a:r>
            <a:r>
              <a:rPr lang="en-US" sz="2600" dirty="0" err="1"/>
              <a:t>keberhasilan</a:t>
            </a:r>
            <a:r>
              <a:rPr lang="en-US" sz="2600" dirty="0"/>
              <a:t> </a:t>
            </a:r>
            <a:r>
              <a:rPr lang="en-US" sz="2600" dirty="0" err="1"/>
              <a:t>ataupun</a:t>
            </a:r>
            <a:r>
              <a:rPr lang="en-US" sz="2600" dirty="0"/>
              <a:t> </a:t>
            </a:r>
            <a:r>
              <a:rPr lang="en-US" sz="2600" dirty="0" err="1"/>
              <a:t>tujuan</a:t>
            </a:r>
            <a:r>
              <a:rPr lang="en-US" sz="2600" dirty="0"/>
              <a:t> (goal) yang </a:t>
            </a:r>
            <a:r>
              <a:rPr lang="en-US" sz="2600" dirty="0" err="1"/>
              <a:t>diinginkan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53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12337"/>
            <a:ext cx="10571998" cy="970450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Learnabilitas</a:t>
            </a:r>
            <a:endParaRPr lang="en-US" dirty="0"/>
          </a:p>
        </p:txBody>
      </p:sp>
      <p:graphicFrame>
        <p:nvGraphicFramePr>
          <p:cNvPr id="4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903186"/>
              </p:ext>
            </p:extLst>
          </p:nvPr>
        </p:nvGraphicFramePr>
        <p:xfrm>
          <a:off x="592426" y="1241423"/>
          <a:ext cx="10972801" cy="56165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2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Definisi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terkait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Predictability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Mendukung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menentukan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efek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future action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berdasar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catatan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sejarah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interaksi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sebelumnya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Operation visibility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Synthesizability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Mendukung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memperkirakan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efek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operasi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sebelumnya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pada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keadaan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saat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Immediate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Familiarity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Pengetahuan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pengalaman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dalam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domain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berbasis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komputer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dunia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nyata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lainnya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dapat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diterapkan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ketika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berinteraksi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baru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Guessability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Affordance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Generalizability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Mendukung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menambah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pengetahuan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interaksi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spesifik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dalam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luar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aplikasi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situasi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lain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mirip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Consistency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Kemiripan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dalam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perilaku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input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output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muncul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situasi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tugas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objektif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sama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86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12337"/>
            <a:ext cx="10571998" cy="970450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endParaRPr lang="en-US" dirty="0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13180"/>
              </p:ext>
            </p:extLst>
          </p:nvPr>
        </p:nvGraphicFramePr>
        <p:xfrm>
          <a:off x="669702" y="1263650"/>
          <a:ext cx="10671489" cy="55943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8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Definisi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terkait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Dialog initiative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Memungkinkan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terbebas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kendala-kendala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buatan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(artificial)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pada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dialog input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dipaksakan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oleh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primitiveness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Multi Treading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mendukung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interaksi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berhubungan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dengan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lebih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baik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satu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task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pada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suatu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saat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waktu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Concurrent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vs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interleaving, multimodality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Task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Migratability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melewatkan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memberikan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kontrol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eksekusi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task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diberikan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sehingga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menjadi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task internal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berbagi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antara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keduanya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Substitutivity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Memungkinkan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nilai-nilai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(values)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ekuivalen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antara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input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output yang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masing-masing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secara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bebas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dapat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disubstitusi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Representasi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perkalian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kesamaan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kesempatan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(opportunity)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Costumizability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Kemampuan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interface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dimodifikasi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oleh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Adaptivitas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adaptabilitas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35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12337"/>
            <a:ext cx="10571998" cy="970450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Robustness</a:t>
            </a:r>
          </a:p>
        </p:txBody>
      </p:sp>
      <p:graphicFrame>
        <p:nvGraphicFramePr>
          <p:cNvPr id="6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1693"/>
              </p:ext>
            </p:extLst>
          </p:nvPr>
        </p:nvGraphicFramePr>
        <p:xfrm>
          <a:off x="515155" y="1290639"/>
          <a:ext cx="11062952" cy="556736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64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Definisi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Prinsip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terkait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Stencil" pitchFamily="82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Observability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Kemampuan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mengevaluasi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keadaan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internal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dari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representasi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dapat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dimengerti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dirasakan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Browsability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static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dynamic defaults,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reachbility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presistence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operation visibility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Recoverability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Kemampuan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untuk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melakukan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koreksi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bila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sebuah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kesalahan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telah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dikenali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Reachbility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, forward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atau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backward recovery commensurate effort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Responsiveness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Bagaimana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user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mengetahui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menyadari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laju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komunikasi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dengan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Stabilitas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Task Conformance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Tingkatan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dimana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sistem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pelayanan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mendukung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semua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task yang user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ingin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lakukan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dengan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cara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 yang user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ketahui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Task completeness, task adequacy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23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1618" y="2383722"/>
            <a:ext cx="9990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err="1" smtClean="0"/>
              <a:t>Santosa</a:t>
            </a:r>
            <a:r>
              <a:rPr lang="en-US" sz="2200" dirty="0" smtClean="0"/>
              <a:t>, </a:t>
            </a:r>
            <a:r>
              <a:rPr lang="en-US" sz="2200" dirty="0" err="1" smtClean="0"/>
              <a:t>Insap</a:t>
            </a:r>
            <a:r>
              <a:rPr lang="en-US" sz="2200" dirty="0" smtClean="0"/>
              <a:t>. </a:t>
            </a:r>
            <a:r>
              <a:rPr lang="en-US" sz="2200" dirty="0" err="1" smtClean="0"/>
              <a:t>Interaksi</a:t>
            </a:r>
            <a:r>
              <a:rPr lang="en-US" sz="2200" dirty="0" smtClean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. </a:t>
            </a:r>
            <a:r>
              <a:rPr lang="en-US" sz="2200" dirty="0" err="1" smtClean="0"/>
              <a:t>Penerbit</a:t>
            </a:r>
            <a:r>
              <a:rPr lang="en-US" sz="2200" dirty="0" smtClean="0"/>
              <a:t> </a:t>
            </a:r>
            <a:r>
              <a:rPr lang="en-US" sz="2200" dirty="0" err="1" smtClean="0"/>
              <a:t>Andi</a:t>
            </a:r>
            <a:r>
              <a:rPr lang="en-US" sz="2200" dirty="0" smtClean="0"/>
              <a:t>,. 2010.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Dix, Alan, et.al. Human Computer Interaction 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edition. 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122774488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3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Psikologi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Setiap</a:t>
            </a:r>
            <a:r>
              <a:rPr lang="en-US" sz="2800" dirty="0"/>
              <a:t> user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kelakuan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Siapa</a:t>
            </a:r>
            <a:r>
              <a:rPr lang="en-US" sz="2800" dirty="0" smtClean="0"/>
              <a:t> </a:t>
            </a:r>
            <a:r>
              <a:rPr lang="en-US" sz="2800" dirty="0"/>
              <a:t>target </a:t>
            </a:r>
            <a:r>
              <a:rPr lang="en-US" sz="2800" dirty="0" err="1"/>
              <a:t>pengguna</a:t>
            </a:r>
            <a:r>
              <a:rPr lang="en-US" sz="2800" dirty="0"/>
              <a:t> program.</a:t>
            </a:r>
          </a:p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user.</a:t>
            </a:r>
          </a:p>
          <a:p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/>
              <a:t>user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keahlian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227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smtClean="0"/>
              <a:t>Linguistics </a:t>
            </a:r>
            <a:r>
              <a:rPr lang="en-US" dirty="0"/>
              <a:t>(</a:t>
            </a:r>
            <a:r>
              <a:rPr lang="en-US" dirty="0" err="1"/>
              <a:t>Bahasa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antarmuka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Memudahkan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kesalahpahaman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52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</TotalTime>
  <Words>1949</Words>
  <Application>Microsoft Office PowerPoint</Application>
  <PresentationFormat>Widescreen</PresentationFormat>
  <Paragraphs>345</Paragraphs>
  <Slides>76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Calibri Light</vt:lpstr>
      <vt:lpstr>Comic Sans MS</vt:lpstr>
      <vt:lpstr>Georgia</vt:lpstr>
      <vt:lpstr>Stencil</vt:lpstr>
      <vt:lpstr>Times New Roman</vt:lpstr>
      <vt:lpstr>Wingdings</vt:lpstr>
      <vt:lpstr>Wingdings 2</vt:lpstr>
      <vt:lpstr>Retrospect</vt:lpstr>
      <vt:lpstr>Microsoft ClipArt Gallery</vt:lpstr>
      <vt:lpstr>Pengantar INTERAKSI MANUSIA dan KOMPUTER</vt:lpstr>
      <vt:lpstr>Latar Belakang</vt:lpstr>
      <vt:lpstr>Coba Anda Diskusikan!</vt:lpstr>
      <vt:lpstr>Bentuk Komunikasi Manusia dan Komputer</vt:lpstr>
      <vt:lpstr>Tujuan Disusunnya IMK</vt:lpstr>
      <vt:lpstr>Faktor-Faktor Pendewasa IMK</vt:lpstr>
      <vt:lpstr>Faktor Rekayasa Perangkat Lunak (RPL)</vt:lpstr>
      <vt:lpstr>Faktor Psikologi</vt:lpstr>
      <vt:lpstr>Faktor Linguistics (Bahasa)</vt:lpstr>
      <vt:lpstr>Faktor Kecerdasan Buatan</vt:lpstr>
      <vt:lpstr>Faktor Ergonomik</vt:lpstr>
      <vt:lpstr>Faktor Antropologi</vt:lpstr>
      <vt:lpstr>Faktor Sosiologi</vt:lpstr>
      <vt:lpstr>Faktor Multimedia</vt:lpstr>
      <vt:lpstr>Faktor Design Grafis</vt:lpstr>
      <vt:lpstr>Faktor Teknik Penulisan</vt:lpstr>
      <vt:lpstr>Faktor Bisnis</vt:lpstr>
      <vt:lpstr>Faktor Matematika</vt:lpstr>
      <vt:lpstr>MANUSIA</vt:lpstr>
      <vt:lpstr>Manusia Merupakan  Suatu Vision (Input-output)</vt:lpstr>
      <vt:lpstr>Alat Fisik Mendapatkan Visi Adalah Mata</vt:lpstr>
      <vt:lpstr>KOMPUTER</vt:lpstr>
      <vt:lpstr>Prinsip Kerja Sistem Komputer</vt:lpstr>
      <vt:lpstr>Prinsip Kerja Sistem Komputer</vt:lpstr>
      <vt:lpstr>Tujuan User Interface</vt:lpstr>
      <vt:lpstr>INTERAKSI</vt:lpstr>
      <vt:lpstr>Sebenarnya antarmuka seperti apa yang diinginkan oleh User ? </vt:lpstr>
      <vt:lpstr>Antarmuka Manusia &amp; Komputer</vt:lpstr>
      <vt:lpstr>Jenis Antarmuka Komputer</vt:lpstr>
      <vt:lpstr>PARADIGMA &amp; PRINSIP IMK</vt:lpstr>
      <vt:lpstr>Mengapa Studi Paradigma </vt:lpstr>
      <vt:lpstr>Paradigma Interaksi</vt:lpstr>
      <vt:lpstr>Paradigma Awal</vt:lpstr>
      <vt:lpstr>Contoh Pergeseran Paradigma</vt:lpstr>
      <vt:lpstr>Contoh Pergeseran Paradigma</vt:lpstr>
      <vt:lpstr>Contoh Pergeseran Paradigma</vt:lpstr>
      <vt:lpstr>Contoh Pergeseran Paradigma</vt:lpstr>
      <vt:lpstr>Contoh Pergeseran Paradigma</vt:lpstr>
      <vt:lpstr>Contoh Pergeseran Paradigma</vt:lpstr>
      <vt:lpstr>Ubiquitous Computing</vt:lpstr>
      <vt:lpstr>JENIS PARADIGMA</vt:lpstr>
      <vt:lpstr>Time-Sharing</vt:lpstr>
      <vt:lpstr>Time-Sharing</vt:lpstr>
      <vt:lpstr>Video Display Units (VDU)</vt:lpstr>
      <vt:lpstr>Video Display Units (VDU)</vt:lpstr>
      <vt:lpstr>Video Display Units (VDU)</vt:lpstr>
      <vt:lpstr>Programming Toolkits</vt:lpstr>
      <vt:lpstr>Programming Toolkits</vt:lpstr>
      <vt:lpstr>Personal Computing</vt:lpstr>
      <vt:lpstr>WIMP</vt:lpstr>
      <vt:lpstr>WIMP (first WIMP)</vt:lpstr>
      <vt:lpstr>WIMP (next WIMP)</vt:lpstr>
      <vt:lpstr>WIMP</vt:lpstr>
      <vt:lpstr>Metaphor</vt:lpstr>
      <vt:lpstr>Metaphor</vt:lpstr>
      <vt:lpstr>Direct Manipulation</vt:lpstr>
      <vt:lpstr>Direct Manipulation</vt:lpstr>
      <vt:lpstr>Direct Manipulation</vt:lpstr>
      <vt:lpstr>Direct Manipulation</vt:lpstr>
      <vt:lpstr>Language VS Action</vt:lpstr>
      <vt:lpstr>Language VS Action</vt:lpstr>
      <vt:lpstr>Hypertext</vt:lpstr>
      <vt:lpstr>Hypertext</vt:lpstr>
      <vt:lpstr>Multimodality</vt:lpstr>
      <vt:lpstr>Multimodality</vt:lpstr>
      <vt:lpstr>Multimodality</vt:lpstr>
      <vt:lpstr>Multimodality</vt:lpstr>
      <vt:lpstr>Computer Supported Cooperative Work (CSCW)</vt:lpstr>
      <vt:lpstr>Computer Supported Cooperative Work (CSCW)</vt:lpstr>
      <vt:lpstr>Computer Supported Cooperative Work (CSCW)</vt:lpstr>
      <vt:lpstr>Prinsip Yang Mempengaruhi Daya Guna</vt:lpstr>
      <vt:lpstr>Prinsip Yang Mempengaruhi Learnabilitas</vt:lpstr>
      <vt:lpstr>Prinsip yang mempengaruhi Fleksibilitas</vt:lpstr>
      <vt:lpstr>Prinsip Yang Mempengaruhi Robustness</vt:lpstr>
      <vt:lpstr>Referensi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Moses De Rosal</dc:creator>
  <cp:lastModifiedBy>DELL</cp:lastModifiedBy>
  <cp:revision>44</cp:revision>
  <dcterms:created xsi:type="dcterms:W3CDTF">2013-03-07T08:14:33Z</dcterms:created>
  <dcterms:modified xsi:type="dcterms:W3CDTF">2018-10-17T03:18:29Z</dcterms:modified>
</cp:coreProperties>
</file>